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8"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1218"/>
    <a:srgbClr val="87D3EA"/>
    <a:srgbClr val="D4C8B6"/>
    <a:srgbClr val="985E3E"/>
    <a:srgbClr val="BD7E57"/>
    <a:srgbClr val="CDAD89"/>
    <a:srgbClr val="7CBA82"/>
    <a:srgbClr val="E0D7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5ED8226-E18D-4B4D-936C-634072882CA8}" v="2" dt="2024-12-12T08:10:00.4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p:cViewPr varScale="1">
        <p:scale>
          <a:sx n="111" d="100"/>
          <a:sy n="111" d="100"/>
        </p:scale>
        <p:origin x="12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e Hvingel" userId="3b67ad9f-b1b1-43f6-926c-71f4fcc29569" providerId="ADAL" clId="{185948B3-8DC0-44DE-A312-220518A77C54}"/>
    <pc:docChg chg="undo custSel modSld">
      <pc:chgData name="Line Hvingel" userId="3b67ad9f-b1b1-43f6-926c-71f4fcc29569" providerId="ADAL" clId="{185948B3-8DC0-44DE-A312-220518A77C54}" dt="2024-08-13T13:35:46.435" v="902" actId="1076"/>
      <pc:docMkLst>
        <pc:docMk/>
      </pc:docMkLst>
      <pc:sldChg chg="addSp delSp modSp mod">
        <pc:chgData name="Line Hvingel" userId="3b67ad9f-b1b1-43f6-926c-71f4fcc29569" providerId="ADAL" clId="{185948B3-8DC0-44DE-A312-220518A77C54}" dt="2024-08-13T13:35:46.435" v="902" actId="1076"/>
        <pc:sldMkLst>
          <pc:docMk/>
          <pc:sldMk cId="658155427" sldId="257"/>
        </pc:sldMkLst>
        <pc:spChg chg="del mod">
          <ac:chgData name="Line Hvingel" userId="3b67ad9f-b1b1-43f6-926c-71f4fcc29569" providerId="ADAL" clId="{185948B3-8DC0-44DE-A312-220518A77C54}" dt="2024-08-09T13:47:29.540" v="2" actId="478"/>
          <ac:spMkLst>
            <pc:docMk/>
            <pc:sldMk cId="658155427" sldId="257"/>
            <ac:spMk id="2" creationId="{C36D212D-F88F-CB30-B4E9-6F88990D8329}"/>
          </ac:spMkLst>
        </pc:spChg>
        <pc:spChg chg="add mod">
          <ac:chgData name="Line Hvingel" userId="3b67ad9f-b1b1-43f6-926c-71f4fcc29569" providerId="ADAL" clId="{185948B3-8DC0-44DE-A312-220518A77C54}" dt="2024-08-13T13:33:43.875" v="855"/>
          <ac:spMkLst>
            <pc:docMk/>
            <pc:sldMk cId="658155427" sldId="257"/>
            <ac:spMk id="2" creationId="{E97E527F-FA5A-0FF2-2956-18BAB3E7E537}"/>
          </ac:spMkLst>
        </pc:spChg>
        <pc:spChg chg="del">
          <ac:chgData name="Line Hvingel" userId="3b67ad9f-b1b1-43f6-926c-71f4fcc29569" providerId="ADAL" clId="{185948B3-8DC0-44DE-A312-220518A77C54}" dt="2024-08-09T13:47:29.540" v="2" actId="478"/>
          <ac:spMkLst>
            <pc:docMk/>
            <pc:sldMk cId="658155427" sldId="257"/>
            <ac:spMk id="3" creationId="{BBBC88F9-9B3E-5FC9-DBFE-E30B21ADB5B7}"/>
          </ac:spMkLst>
        </pc:spChg>
        <pc:spChg chg="add mod">
          <ac:chgData name="Line Hvingel" userId="3b67ad9f-b1b1-43f6-926c-71f4fcc29569" providerId="ADAL" clId="{185948B3-8DC0-44DE-A312-220518A77C54}" dt="2024-08-13T13:34:15.566" v="859" actId="1076"/>
          <ac:spMkLst>
            <pc:docMk/>
            <pc:sldMk cId="658155427" sldId="257"/>
            <ac:spMk id="4" creationId="{9A79B380-8C45-CD13-5458-98F1E541C506}"/>
          </ac:spMkLst>
        </pc:spChg>
        <pc:spChg chg="del">
          <ac:chgData name="Line Hvingel" userId="3b67ad9f-b1b1-43f6-926c-71f4fcc29569" providerId="ADAL" clId="{185948B3-8DC0-44DE-A312-220518A77C54}" dt="2024-08-09T13:47:29.540" v="2" actId="478"/>
          <ac:spMkLst>
            <pc:docMk/>
            <pc:sldMk cId="658155427" sldId="257"/>
            <ac:spMk id="4" creationId="{C14D7CF7-AFC0-7E36-7979-D4B30803BD6B}"/>
          </ac:spMkLst>
        </pc:spChg>
        <pc:spChg chg="add mod">
          <ac:chgData name="Line Hvingel" userId="3b67ad9f-b1b1-43f6-926c-71f4fcc29569" providerId="ADAL" clId="{185948B3-8DC0-44DE-A312-220518A77C54}" dt="2024-08-13T13:34:56.339" v="869"/>
          <ac:spMkLst>
            <pc:docMk/>
            <pc:sldMk cId="658155427" sldId="257"/>
            <ac:spMk id="5" creationId="{1CA18ABC-7542-F353-049F-517A6B47DC65}"/>
          </ac:spMkLst>
        </pc:spChg>
        <pc:spChg chg="del mod">
          <ac:chgData name="Line Hvingel" userId="3b67ad9f-b1b1-43f6-926c-71f4fcc29569" providerId="ADAL" clId="{185948B3-8DC0-44DE-A312-220518A77C54}" dt="2024-08-09T13:47:29.540" v="2" actId="478"/>
          <ac:spMkLst>
            <pc:docMk/>
            <pc:sldMk cId="658155427" sldId="257"/>
            <ac:spMk id="6" creationId="{2A332681-D526-7E89-98B6-51B325A93E92}"/>
          </ac:spMkLst>
        </pc:spChg>
        <pc:spChg chg="mod">
          <ac:chgData name="Line Hvingel" userId="3b67ad9f-b1b1-43f6-926c-71f4fcc29569" providerId="ADAL" clId="{185948B3-8DC0-44DE-A312-220518A77C54}" dt="2024-08-09T13:54:36.223" v="609" actId="1076"/>
          <ac:spMkLst>
            <pc:docMk/>
            <pc:sldMk cId="658155427" sldId="257"/>
            <ac:spMk id="8" creationId="{0B543956-02E3-C69A-26AC-950C048D875C}"/>
          </ac:spMkLst>
        </pc:spChg>
        <pc:spChg chg="add mod">
          <ac:chgData name="Line Hvingel" userId="3b67ad9f-b1b1-43f6-926c-71f4fcc29569" providerId="ADAL" clId="{185948B3-8DC0-44DE-A312-220518A77C54}" dt="2024-08-13T13:34:41.298" v="868" actId="20577"/>
          <ac:spMkLst>
            <pc:docMk/>
            <pc:sldMk cId="658155427" sldId="257"/>
            <ac:spMk id="10" creationId="{8E15F83C-E835-0DE3-A198-F929A48112C3}"/>
          </ac:spMkLst>
        </pc:spChg>
        <pc:spChg chg="add mod">
          <ac:chgData name="Line Hvingel" userId="3b67ad9f-b1b1-43f6-926c-71f4fcc29569" providerId="ADAL" clId="{185948B3-8DC0-44DE-A312-220518A77C54}" dt="2024-08-13T13:35:46.435" v="902" actId="1076"/>
          <ac:spMkLst>
            <pc:docMk/>
            <pc:sldMk cId="658155427" sldId="257"/>
            <ac:spMk id="14" creationId="{17DAFF3A-F456-1E15-B10C-667EE68F29AB}"/>
          </ac:spMkLst>
        </pc:spChg>
        <pc:spChg chg="add del mod">
          <ac:chgData name="Line Hvingel" userId="3b67ad9f-b1b1-43f6-926c-71f4fcc29569" providerId="ADAL" clId="{185948B3-8DC0-44DE-A312-220518A77C54}" dt="2024-08-09T14:39:05.182" v="615" actId="478"/>
          <ac:spMkLst>
            <pc:docMk/>
            <pc:sldMk cId="658155427" sldId="257"/>
            <ac:spMk id="16" creationId="{38436353-4581-13A9-C21E-3E11CCC5E03D}"/>
          </ac:spMkLst>
        </pc:spChg>
        <pc:spChg chg="add mod">
          <ac:chgData name="Line Hvingel" userId="3b67ad9f-b1b1-43f6-926c-71f4fcc29569" providerId="ADAL" clId="{185948B3-8DC0-44DE-A312-220518A77C54}" dt="2024-08-13T13:34:22.107" v="860" actId="1076"/>
          <ac:spMkLst>
            <pc:docMk/>
            <pc:sldMk cId="658155427" sldId="257"/>
            <ac:spMk id="17" creationId="{47BAFDD6-F24A-172A-6CA5-970EAC8F908B}"/>
          </ac:spMkLst>
        </pc:spChg>
        <pc:spChg chg="add del mod">
          <ac:chgData name="Line Hvingel" userId="3b67ad9f-b1b1-43f6-926c-71f4fcc29569" providerId="ADAL" clId="{185948B3-8DC0-44DE-A312-220518A77C54}" dt="2024-08-09T14:38:55.743" v="614" actId="478"/>
          <ac:spMkLst>
            <pc:docMk/>
            <pc:sldMk cId="658155427" sldId="257"/>
            <ac:spMk id="18" creationId="{B968F5CD-43D2-96A2-3601-4BC9FA263BF7}"/>
          </ac:spMkLst>
        </pc:spChg>
        <pc:spChg chg="add del mod">
          <ac:chgData name="Line Hvingel" userId="3b67ad9f-b1b1-43f6-926c-71f4fcc29569" providerId="ADAL" clId="{185948B3-8DC0-44DE-A312-220518A77C54}" dt="2024-08-09T14:38:41.459" v="613" actId="478"/>
          <ac:spMkLst>
            <pc:docMk/>
            <pc:sldMk cId="658155427" sldId="257"/>
            <ac:spMk id="19" creationId="{EA182FAE-33C3-87D8-A031-A9B1AC985A3D}"/>
          </ac:spMkLst>
        </pc:spChg>
        <pc:spChg chg="add del mod">
          <ac:chgData name="Line Hvingel" userId="3b67ad9f-b1b1-43f6-926c-71f4fcc29569" providerId="ADAL" clId="{185948B3-8DC0-44DE-A312-220518A77C54}" dt="2024-08-13T13:32:42.589" v="842" actId="478"/>
          <ac:spMkLst>
            <pc:docMk/>
            <pc:sldMk cId="658155427" sldId="257"/>
            <ac:spMk id="20" creationId="{7CC71A1D-5711-D066-D508-D82DE5322FA5}"/>
          </ac:spMkLst>
        </pc:spChg>
        <pc:spChg chg="del">
          <ac:chgData name="Line Hvingel" userId="3b67ad9f-b1b1-43f6-926c-71f4fcc29569" providerId="ADAL" clId="{185948B3-8DC0-44DE-A312-220518A77C54}" dt="2024-08-09T13:47:29.540" v="2" actId="478"/>
          <ac:spMkLst>
            <pc:docMk/>
            <pc:sldMk cId="658155427" sldId="257"/>
            <ac:spMk id="24" creationId="{0997FA37-7536-41D5-97DF-EA479F559F01}"/>
          </ac:spMkLst>
        </pc:spChg>
        <pc:spChg chg="add mod">
          <ac:chgData name="Line Hvingel" userId="3b67ad9f-b1b1-43f6-926c-71f4fcc29569" providerId="ADAL" clId="{185948B3-8DC0-44DE-A312-220518A77C54}" dt="2024-08-13T13:35:09.579" v="895" actId="1035"/>
          <ac:spMkLst>
            <pc:docMk/>
            <pc:sldMk cId="658155427" sldId="257"/>
            <ac:spMk id="29" creationId="{B57663B5-5500-82E6-EE87-7CD3CFB11453}"/>
          </ac:spMkLst>
        </pc:spChg>
        <pc:spChg chg="add del mod">
          <ac:chgData name="Line Hvingel" userId="3b67ad9f-b1b1-43f6-926c-71f4fcc29569" providerId="ADAL" clId="{185948B3-8DC0-44DE-A312-220518A77C54}" dt="2024-08-13T13:35:01.370" v="870" actId="478"/>
          <ac:spMkLst>
            <pc:docMk/>
            <pc:sldMk cId="658155427" sldId="257"/>
            <ac:spMk id="31" creationId="{77F266FC-AD9C-5E6E-67BE-F055B51AFCB7}"/>
          </ac:spMkLst>
        </pc:spChg>
        <pc:picChg chg="add mod">
          <ac:chgData name="Line Hvingel" userId="3b67ad9f-b1b1-43f6-926c-71f4fcc29569" providerId="ADAL" clId="{185948B3-8DC0-44DE-A312-220518A77C54}" dt="2024-08-13T13:34:15.566" v="859" actId="1076"/>
          <ac:picMkLst>
            <pc:docMk/>
            <pc:sldMk cId="658155427" sldId="257"/>
            <ac:picMk id="3" creationId="{6622B3B9-E9DD-261C-6AA5-ACD12B58D13A}"/>
          </ac:picMkLst>
        </pc:picChg>
        <pc:picChg chg="del">
          <ac:chgData name="Line Hvingel" userId="3b67ad9f-b1b1-43f6-926c-71f4fcc29569" providerId="ADAL" clId="{185948B3-8DC0-44DE-A312-220518A77C54}" dt="2024-08-12T14:14:57.970" v="633" actId="478"/>
          <ac:picMkLst>
            <pc:docMk/>
            <pc:sldMk cId="658155427" sldId="257"/>
            <ac:picMk id="5" creationId="{9E1F2F0E-B51F-0FEE-5DCF-43DFF70EA573}"/>
          </ac:picMkLst>
        </pc:picChg>
        <pc:picChg chg="del">
          <ac:chgData name="Line Hvingel" userId="3b67ad9f-b1b1-43f6-926c-71f4fcc29569" providerId="ADAL" clId="{185948B3-8DC0-44DE-A312-220518A77C54}" dt="2024-08-12T14:14:57.970" v="633" actId="478"/>
          <ac:picMkLst>
            <pc:docMk/>
            <pc:sldMk cId="658155427" sldId="257"/>
            <ac:picMk id="7" creationId="{38D59D00-F844-6E6C-65B4-93202ED9C278}"/>
          </ac:picMkLst>
        </pc:picChg>
        <pc:picChg chg="mod">
          <ac:chgData name="Line Hvingel" userId="3b67ad9f-b1b1-43f6-926c-71f4fcc29569" providerId="ADAL" clId="{185948B3-8DC0-44DE-A312-220518A77C54}" dt="2024-08-12T14:17:26.580" v="668" actId="1076"/>
          <ac:picMkLst>
            <pc:docMk/>
            <pc:sldMk cId="658155427" sldId="257"/>
            <ac:picMk id="9" creationId="{573B9D96-12DA-82B9-F453-A2C39211705F}"/>
          </ac:picMkLst>
        </pc:picChg>
        <pc:picChg chg="del">
          <ac:chgData name="Line Hvingel" userId="3b67ad9f-b1b1-43f6-926c-71f4fcc29569" providerId="ADAL" clId="{185948B3-8DC0-44DE-A312-220518A77C54}" dt="2024-08-09T14:39:05.182" v="615" actId="478"/>
          <ac:picMkLst>
            <pc:docMk/>
            <pc:sldMk cId="658155427" sldId="257"/>
            <ac:picMk id="11" creationId="{CC974CDE-8928-4491-177C-6AA4C92BE86C}"/>
          </ac:picMkLst>
        </pc:picChg>
        <pc:picChg chg="add mod">
          <ac:chgData name="Line Hvingel" userId="3b67ad9f-b1b1-43f6-926c-71f4fcc29569" providerId="ADAL" clId="{185948B3-8DC0-44DE-A312-220518A77C54}" dt="2024-08-13T13:34:25.819" v="861" actId="1076"/>
          <ac:picMkLst>
            <pc:docMk/>
            <pc:sldMk cId="658155427" sldId="257"/>
            <ac:picMk id="11" creationId="{E8CC76A7-35B1-6F71-9819-3CC90E6A08EB}"/>
          </ac:picMkLst>
        </pc:picChg>
        <pc:picChg chg="mod">
          <ac:chgData name="Line Hvingel" userId="3b67ad9f-b1b1-43f6-926c-71f4fcc29569" providerId="ADAL" clId="{185948B3-8DC0-44DE-A312-220518A77C54}" dt="2024-08-12T14:23:18.139" v="697" actId="1076"/>
          <ac:picMkLst>
            <pc:docMk/>
            <pc:sldMk cId="658155427" sldId="257"/>
            <ac:picMk id="12" creationId="{3ECB5E82-547A-DE12-1B27-F940AD1141A4}"/>
          </ac:picMkLst>
        </pc:picChg>
        <pc:picChg chg="del">
          <ac:chgData name="Line Hvingel" userId="3b67ad9f-b1b1-43f6-926c-71f4fcc29569" providerId="ADAL" clId="{185948B3-8DC0-44DE-A312-220518A77C54}" dt="2024-08-09T14:39:05.182" v="615" actId="478"/>
          <ac:picMkLst>
            <pc:docMk/>
            <pc:sldMk cId="658155427" sldId="257"/>
            <ac:picMk id="13" creationId="{54CBFA01-CEC3-319B-AC7D-35967540333E}"/>
          </ac:picMkLst>
        </pc:picChg>
        <pc:picChg chg="del">
          <ac:chgData name="Line Hvingel" userId="3b67ad9f-b1b1-43f6-926c-71f4fcc29569" providerId="ADAL" clId="{185948B3-8DC0-44DE-A312-220518A77C54}" dt="2024-08-09T14:39:05.182" v="615" actId="478"/>
          <ac:picMkLst>
            <pc:docMk/>
            <pc:sldMk cId="658155427" sldId="257"/>
            <ac:picMk id="15" creationId="{DB0B06CF-FF0B-7C6E-95A3-B5445A6E717F}"/>
          </ac:picMkLst>
        </pc:picChg>
        <pc:picChg chg="del">
          <ac:chgData name="Line Hvingel" userId="3b67ad9f-b1b1-43f6-926c-71f4fcc29569" providerId="ADAL" clId="{185948B3-8DC0-44DE-A312-220518A77C54}" dt="2024-08-12T14:14:57.970" v="633" actId="478"/>
          <ac:picMkLst>
            <pc:docMk/>
            <pc:sldMk cId="658155427" sldId="257"/>
            <ac:picMk id="21" creationId="{262F719B-7EB3-57FC-60F7-36DBE34B034F}"/>
          </ac:picMkLst>
        </pc:picChg>
        <pc:picChg chg="mod">
          <ac:chgData name="Line Hvingel" userId="3b67ad9f-b1b1-43f6-926c-71f4fcc29569" providerId="ADAL" clId="{185948B3-8DC0-44DE-A312-220518A77C54}" dt="2024-08-13T13:35:18.282" v="896" actId="1076"/>
          <ac:picMkLst>
            <pc:docMk/>
            <pc:sldMk cId="658155427" sldId="257"/>
            <ac:picMk id="22" creationId="{713E8D89-FA47-5BEC-3884-0DF3049DFAA9}"/>
          </ac:picMkLst>
        </pc:picChg>
        <pc:picChg chg="add mod">
          <ac:chgData name="Line Hvingel" userId="3b67ad9f-b1b1-43f6-926c-71f4fcc29569" providerId="ADAL" clId="{185948B3-8DC0-44DE-A312-220518A77C54}" dt="2024-08-13T13:35:09.579" v="895" actId="1035"/>
          <ac:picMkLst>
            <pc:docMk/>
            <pc:sldMk cId="658155427" sldId="257"/>
            <ac:picMk id="23" creationId="{2B79F330-994E-2347-014D-9A35442786B1}"/>
          </ac:picMkLst>
        </pc:picChg>
        <pc:picChg chg="add mod ord">
          <ac:chgData name="Line Hvingel" userId="3b67ad9f-b1b1-43f6-926c-71f4fcc29569" providerId="ADAL" clId="{185948B3-8DC0-44DE-A312-220518A77C54}" dt="2024-08-13T13:35:09.579" v="895" actId="1035"/>
          <ac:picMkLst>
            <pc:docMk/>
            <pc:sldMk cId="658155427" sldId="257"/>
            <ac:picMk id="25" creationId="{4A98DA22-7961-694D-ADD5-B64A8A4C9300}"/>
          </ac:picMkLst>
        </pc:picChg>
        <pc:picChg chg="mod">
          <ac:chgData name="Line Hvingel" userId="3b67ad9f-b1b1-43f6-926c-71f4fcc29569" providerId="ADAL" clId="{185948B3-8DC0-44DE-A312-220518A77C54}" dt="2024-08-13T13:35:18.282" v="896" actId="1076"/>
          <ac:picMkLst>
            <pc:docMk/>
            <pc:sldMk cId="658155427" sldId="257"/>
            <ac:picMk id="26" creationId="{C0726C5B-3116-AAC9-394A-FA7158254D15}"/>
          </ac:picMkLst>
        </pc:picChg>
        <pc:picChg chg="add mod">
          <ac:chgData name="Line Hvingel" userId="3b67ad9f-b1b1-43f6-926c-71f4fcc29569" providerId="ADAL" clId="{185948B3-8DC0-44DE-A312-220518A77C54}" dt="2024-08-13T13:35:09.579" v="895" actId="1035"/>
          <ac:picMkLst>
            <pc:docMk/>
            <pc:sldMk cId="658155427" sldId="257"/>
            <ac:picMk id="27" creationId="{53B1EEB5-3FAB-A623-07D5-9B114B2E794B}"/>
          </ac:picMkLst>
        </pc:picChg>
        <pc:picChg chg="add mod">
          <ac:chgData name="Line Hvingel" userId="3b67ad9f-b1b1-43f6-926c-71f4fcc29569" providerId="ADAL" clId="{185948B3-8DC0-44DE-A312-220518A77C54}" dt="2024-08-13T13:35:09.579" v="895" actId="1035"/>
          <ac:picMkLst>
            <pc:docMk/>
            <pc:sldMk cId="658155427" sldId="257"/>
            <ac:picMk id="28" creationId="{2BAEBC4D-A48D-F1FA-9B4F-1DB39AA54FF3}"/>
          </ac:picMkLst>
        </pc:picChg>
        <pc:picChg chg="del">
          <ac:chgData name="Line Hvingel" userId="3b67ad9f-b1b1-43f6-926c-71f4fcc29569" providerId="ADAL" clId="{185948B3-8DC0-44DE-A312-220518A77C54}" dt="2024-08-09T14:39:05.182" v="615" actId="478"/>
          <ac:picMkLst>
            <pc:docMk/>
            <pc:sldMk cId="658155427" sldId="257"/>
            <ac:picMk id="30" creationId="{F60DFDEE-B662-412D-9BBA-8334A5143474}"/>
          </ac:picMkLst>
        </pc:picChg>
        <pc:picChg chg="mod">
          <ac:chgData name="Line Hvingel" userId="3b67ad9f-b1b1-43f6-926c-71f4fcc29569" providerId="ADAL" clId="{185948B3-8DC0-44DE-A312-220518A77C54}" dt="2024-08-13T13:33:58.016" v="857" actId="1076"/>
          <ac:picMkLst>
            <pc:docMk/>
            <pc:sldMk cId="658155427" sldId="257"/>
            <ac:picMk id="32" creationId="{028C9BFC-4AA2-0600-F335-4C2556248938}"/>
          </ac:picMkLst>
        </pc:picChg>
        <pc:picChg chg="del">
          <ac:chgData name="Line Hvingel" userId="3b67ad9f-b1b1-43f6-926c-71f4fcc29569" providerId="ADAL" clId="{185948B3-8DC0-44DE-A312-220518A77C54}" dt="2024-08-09T14:39:07.419" v="616" actId="478"/>
          <ac:picMkLst>
            <pc:docMk/>
            <pc:sldMk cId="658155427" sldId="257"/>
            <ac:picMk id="33" creationId="{F898B5F5-3382-30A2-9A7E-D8BD55D6E27A}"/>
          </ac:picMkLst>
        </pc:picChg>
        <pc:picChg chg="mod">
          <ac:chgData name="Line Hvingel" userId="3b67ad9f-b1b1-43f6-926c-71f4fcc29569" providerId="ADAL" clId="{185948B3-8DC0-44DE-A312-220518A77C54}" dt="2024-08-13T13:33:16.968" v="851" actId="14100"/>
          <ac:picMkLst>
            <pc:docMk/>
            <pc:sldMk cId="658155427" sldId="257"/>
            <ac:picMk id="38" creationId="{6706C3A4-0F07-6960-221E-43CDC23E3F7C}"/>
          </ac:picMkLst>
        </pc:picChg>
        <pc:picChg chg="mod">
          <ac:chgData name="Line Hvingel" userId="3b67ad9f-b1b1-43f6-926c-71f4fcc29569" providerId="ADAL" clId="{185948B3-8DC0-44DE-A312-220518A77C54}" dt="2024-08-13T13:35:09.579" v="895" actId="1035"/>
          <ac:picMkLst>
            <pc:docMk/>
            <pc:sldMk cId="658155427" sldId="257"/>
            <ac:picMk id="46" creationId="{7F5D57B9-E872-3E54-E6C1-606B662DB614}"/>
          </ac:picMkLst>
        </pc:picChg>
        <pc:picChg chg="del">
          <ac:chgData name="Line Hvingel" userId="3b67ad9f-b1b1-43f6-926c-71f4fcc29569" providerId="ADAL" clId="{185948B3-8DC0-44DE-A312-220518A77C54}" dt="2024-08-12T14:16:19.534" v="643" actId="478"/>
          <ac:picMkLst>
            <pc:docMk/>
            <pc:sldMk cId="658155427" sldId="257"/>
            <ac:picMk id="50" creationId="{868BF9B1-2E2D-52ED-39B9-9F2BDDCB2593}"/>
          </ac:picMkLst>
        </pc:picChg>
        <pc:picChg chg="del">
          <ac:chgData name="Line Hvingel" userId="3b67ad9f-b1b1-43f6-926c-71f4fcc29569" providerId="ADAL" clId="{185948B3-8DC0-44DE-A312-220518A77C54}" dt="2024-08-12T14:14:57.970" v="633" actId="478"/>
          <ac:picMkLst>
            <pc:docMk/>
            <pc:sldMk cId="658155427" sldId="257"/>
            <ac:picMk id="52" creationId="{ACF9BA08-EFBD-930C-728A-E1F29518FB88}"/>
          </ac:picMkLst>
        </pc:picChg>
      </pc:sldChg>
    </pc:docChg>
  </pc:docChgLst>
  <pc:docChgLst>
    <pc:chgData name="Elin Willum Dannerbo" userId="2fb5d873-acc6-4a06-b4ef-74c6b867087b" providerId="ADAL" clId="{D5ED8226-E18D-4B4D-936C-634072882CA8}"/>
    <pc:docChg chg="undo custSel addSld delSld modSld sldOrd">
      <pc:chgData name="Elin Willum Dannerbo" userId="2fb5d873-acc6-4a06-b4ef-74c6b867087b" providerId="ADAL" clId="{D5ED8226-E18D-4B4D-936C-634072882CA8}" dt="2024-12-12T08:13:30.712" v="31" actId="2696"/>
      <pc:docMkLst>
        <pc:docMk/>
      </pc:docMkLst>
      <pc:sldChg chg="add del">
        <pc:chgData name="Elin Willum Dannerbo" userId="2fb5d873-acc6-4a06-b4ef-74c6b867087b" providerId="ADAL" clId="{D5ED8226-E18D-4B4D-936C-634072882CA8}" dt="2024-12-12T08:13:30.712" v="31" actId="2696"/>
        <pc:sldMkLst>
          <pc:docMk/>
          <pc:sldMk cId="658155427" sldId="257"/>
        </pc:sldMkLst>
      </pc:sldChg>
      <pc:sldChg chg="addSp delSp modSp new mod ord setBg">
        <pc:chgData name="Elin Willum Dannerbo" userId="2fb5d873-acc6-4a06-b4ef-74c6b867087b" providerId="ADAL" clId="{D5ED8226-E18D-4B4D-936C-634072882CA8}" dt="2024-12-12T08:11:18.962" v="29"/>
        <pc:sldMkLst>
          <pc:docMk/>
          <pc:sldMk cId="2077821449" sldId="258"/>
        </pc:sldMkLst>
        <pc:spChg chg="del">
          <ac:chgData name="Elin Willum Dannerbo" userId="2fb5d873-acc6-4a06-b4ef-74c6b867087b" providerId="ADAL" clId="{D5ED8226-E18D-4B4D-936C-634072882CA8}" dt="2024-12-12T08:09:27.950" v="1" actId="478"/>
          <ac:spMkLst>
            <pc:docMk/>
            <pc:sldMk cId="2077821449" sldId="258"/>
            <ac:spMk id="2" creationId="{693E675B-0B62-0E55-8311-78544FD12033}"/>
          </ac:spMkLst>
        </pc:spChg>
        <pc:spChg chg="del">
          <ac:chgData name="Elin Willum Dannerbo" userId="2fb5d873-acc6-4a06-b4ef-74c6b867087b" providerId="ADAL" clId="{D5ED8226-E18D-4B4D-936C-634072882CA8}" dt="2024-12-12T08:09:29.969" v="2" actId="478"/>
          <ac:spMkLst>
            <pc:docMk/>
            <pc:sldMk cId="2077821449" sldId="258"/>
            <ac:spMk id="3" creationId="{EF4AB86D-CCE8-6F55-BA64-22C242CF868B}"/>
          </ac:spMkLst>
        </pc:spChg>
        <pc:spChg chg="add mod">
          <ac:chgData name="Elin Willum Dannerbo" userId="2fb5d873-acc6-4a06-b4ef-74c6b867087b" providerId="ADAL" clId="{D5ED8226-E18D-4B4D-936C-634072882CA8}" dt="2024-12-12T08:09:31.113" v="3"/>
          <ac:spMkLst>
            <pc:docMk/>
            <pc:sldMk cId="2077821449" sldId="258"/>
            <ac:spMk id="4" creationId="{338090C5-A8A0-39B1-11DF-FA05D16C37E8}"/>
          </ac:spMkLst>
        </pc:spChg>
        <pc:spChg chg="mod">
          <ac:chgData name="Elin Willum Dannerbo" userId="2fb5d873-acc6-4a06-b4ef-74c6b867087b" providerId="ADAL" clId="{D5ED8226-E18D-4B4D-936C-634072882CA8}" dt="2024-12-12T08:09:31.113" v="3"/>
          <ac:spMkLst>
            <pc:docMk/>
            <pc:sldMk cId="2077821449" sldId="258"/>
            <ac:spMk id="6" creationId="{C0010177-AAB2-0E57-5705-781EF638415A}"/>
          </ac:spMkLst>
        </pc:spChg>
        <pc:spChg chg="mod">
          <ac:chgData name="Elin Willum Dannerbo" userId="2fb5d873-acc6-4a06-b4ef-74c6b867087b" providerId="ADAL" clId="{D5ED8226-E18D-4B4D-936C-634072882CA8}" dt="2024-12-12T08:09:31.113" v="3"/>
          <ac:spMkLst>
            <pc:docMk/>
            <pc:sldMk cId="2077821449" sldId="258"/>
            <ac:spMk id="7" creationId="{DECA22D1-B1BE-16AD-7D4D-57A5436047B2}"/>
          </ac:spMkLst>
        </pc:spChg>
        <pc:spChg chg="mod">
          <ac:chgData name="Elin Willum Dannerbo" userId="2fb5d873-acc6-4a06-b4ef-74c6b867087b" providerId="ADAL" clId="{D5ED8226-E18D-4B4D-936C-634072882CA8}" dt="2024-12-12T08:09:31.113" v="3"/>
          <ac:spMkLst>
            <pc:docMk/>
            <pc:sldMk cId="2077821449" sldId="258"/>
            <ac:spMk id="9" creationId="{08F11712-055A-C554-174E-24412E849D1E}"/>
          </ac:spMkLst>
        </pc:spChg>
        <pc:spChg chg="mod">
          <ac:chgData name="Elin Willum Dannerbo" userId="2fb5d873-acc6-4a06-b4ef-74c6b867087b" providerId="ADAL" clId="{D5ED8226-E18D-4B4D-936C-634072882CA8}" dt="2024-12-12T08:09:31.113" v="3"/>
          <ac:spMkLst>
            <pc:docMk/>
            <pc:sldMk cId="2077821449" sldId="258"/>
            <ac:spMk id="10" creationId="{37628760-040F-77B1-B2D5-137E0889365C}"/>
          </ac:spMkLst>
        </pc:spChg>
        <pc:spChg chg="add mod">
          <ac:chgData name="Elin Willum Dannerbo" userId="2fb5d873-acc6-4a06-b4ef-74c6b867087b" providerId="ADAL" clId="{D5ED8226-E18D-4B4D-936C-634072882CA8}" dt="2024-12-12T08:09:31.113" v="3"/>
          <ac:spMkLst>
            <pc:docMk/>
            <pc:sldMk cId="2077821449" sldId="258"/>
            <ac:spMk id="14" creationId="{DA667836-83E6-BB55-7B9D-D0E8A9ACB654}"/>
          </ac:spMkLst>
        </pc:spChg>
        <pc:spChg chg="add mod">
          <ac:chgData name="Elin Willum Dannerbo" userId="2fb5d873-acc6-4a06-b4ef-74c6b867087b" providerId="ADAL" clId="{D5ED8226-E18D-4B4D-936C-634072882CA8}" dt="2024-12-12T08:11:04.661" v="27" actId="1036"/>
          <ac:spMkLst>
            <pc:docMk/>
            <pc:sldMk cId="2077821449" sldId="258"/>
            <ac:spMk id="17" creationId="{0907219D-3C73-957D-BBA0-8E411130F1DC}"/>
          </ac:spMkLst>
        </pc:spChg>
        <pc:spChg chg="add mod">
          <ac:chgData name="Elin Willum Dannerbo" userId="2fb5d873-acc6-4a06-b4ef-74c6b867087b" providerId="ADAL" clId="{D5ED8226-E18D-4B4D-936C-634072882CA8}" dt="2024-12-12T08:10:12.498" v="14" actId="1038"/>
          <ac:spMkLst>
            <pc:docMk/>
            <pc:sldMk cId="2077821449" sldId="258"/>
            <ac:spMk id="21" creationId="{0BBEBFAC-F764-04A0-5E3B-45A0B1CF8C23}"/>
          </ac:spMkLst>
        </pc:spChg>
        <pc:spChg chg="add mod">
          <ac:chgData name="Elin Willum Dannerbo" userId="2fb5d873-acc6-4a06-b4ef-74c6b867087b" providerId="ADAL" clId="{D5ED8226-E18D-4B4D-936C-634072882CA8}" dt="2024-12-12T08:09:31.113" v="3"/>
          <ac:spMkLst>
            <pc:docMk/>
            <pc:sldMk cId="2077821449" sldId="258"/>
            <ac:spMk id="24" creationId="{481A0005-921B-1185-57A0-16523F0C1126}"/>
          </ac:spMkLst>
        </pc:spChg>
        <pc:spChg chg="mod">
          <ac:chgData name="Elin Willum Dannerbo" userId="2fb5d873-acc6-4a06-b4ef-74c6b867087b" providerId="ADAL" clId="{D5ED8226-E18D-4B4D-936C-634072882CA8}" dt="2024-12-12T08:09:31.113" v="3"/>
          <ac:spMkLst>
            <pc:docMk/>
            <pc:sldMk cId="2077821449" sldId="258"/>
            <ac:spMk id="26" creationId="{08AFA628-FD62-B909-93A1-A80967B4644E}"/>
          </ac:spMkLst>
        </pc:spChg>
        <pc:spChg chg="mod">
          <ac:chgData name="Elin Willum Dannerbo" userId="2fb5d873-acc6-4a06-b4ef-74c6b867087b" providerId="ADAL" clId="{D5ED8226-E18D-4B4D-936C-634072882CA8}" dt="2024-12-12T08:09:31.113" v="3"/>
          <ac:spMkLst>
            <pc:docMk/>
            <pc:sldMk cId="2077821449" sldId="258"/>
            <ac:spMk id="27" creationId="{A9ABF293-E130-64E6-7F5E-5C397275B3EB}"/>
          </ac:spMkLst>
        </pc:spChg>
        <pc:spChg chg="add mod">
          <ac:chgData name="Elin Willum Dannerbo" userId="2fb5d873-acc6-4a06-b4ef-74c6b867087b" providerId="ADAL" clId="{D5ED8226-E18D-4B4D-936C-634072882CA8}" dt="2024-12-12T08:09:31.113" v="3"/>
          <ac:spMkLst>
            <pc:docMk/>
            <pc:sldMk cId="2077821449" sldId="258"/>
            <ac:spMk id="28" creationId="{34ADCDCF-C853-CE85-7611-CA8BEBAEE640}"/>
          </ac:spMkLst>
        </pc:spChg>
        <pc:spChg chg="add mod">
          <ac:chgData name="Elin Willum Dannerbo" userId="2fb5d873-acc6-4a06-b4ef-74c6b867087b" providerId="ADAL" clId="{D5ED8226-E18D-4B4D-936C-634072882CA8}" dt="2024-12-12T08:09:31.113" v="3"/>
          <ac:spMkLst>
            <pc:docMk/>
            <pc:sldMk cId="2077821449" sldId="258"/>
            <ac:spMk id="29" creationId="{73B86878-67B6-1FE6-01F6-3B71D5CE7CAE}"/>
          </ac:spMkLst>
        </pc:spChg>
        <pc:grpChg chg="add mod">
          <ac:chgData name="Elin Willum Dannerbo" userId="2fb5d873-acc6-4a06-b4ef-74c6b867087b" providerId="ADAL" clId="{D5ED8226-E18D-4B4D-936C-634072882CA8}" dt="2024-12-12T08:09:31.113" v="3"/>
          <ac:grpSpMkLst>
            <pc:docMk/>
            <pc:sldMk cId="2077821449" sldId="258"/>
            <ac:grpSpMk id="5" creationId="{8B6E72CB-ED49-6BFD-F5DA-6D228F44D0F9}"/>
          </ac:grpSpMkLst>
        </pc:grpChg>
        <pc:grpChg chg="add mod">
          <ac:chgData name="Elin Willum Dannerbo" userId="2fb5d873-acc6-4a06-b4ef-74c6b867087b" providerId="ADAL" clId="{D5ED8226-E18D-4B4D-936C-634072882CA8}" dt="2024-12-12T08:09:31.113" v="3"/>
          <ac:grpSpMkLst>
            <pc:docMk/>
            <pc:sldMk cId="2077821449" sldId="258"/>
            <ac:grpSpMk id="8" creationId="{B1CA172C-8C3D-17A5-3720-A542F75DE696}"/>
          </ac:grpSpMkLst>
        </pc:grpChg>
        <pc:grpChg chg="add mod">
          <ac:chgData name="Elin Willum Dannerbo" userId="2fb5d873-acc6-4a06-b4ef-74c6b867087b" providerId="ADAL" clId="{D5ED8226-E18D-4B4D-936C-634072882CA8}" dt="2024-12-12T08:09:31.113" v="3"/>
          <ac:grpSpMkLst>
            <pc:docMk/>
            <pc:sldMk cId="2077821449" sldId="258"/>
            <ac:grpSpMk id="25" creationId="{677FE2AF-3C07-F8C3-BE49-634A533FE80A}"/>
          </ac:grpSpMkLst>
        </pc:grpChg>
        <pc:picChg chg="add mod">
          <ac:chgData name="Elin Willum Dannerbo" userId="2fb5d873-acc6-4a06-b4ef-74c6b867087b" providerId="ADAL" clId="{D5ED8226-E18D-4B4D-936C-634072882CA8}" dt="2024-12-12T08:09:31.113" v="3"/>
          <ac:picMkLst>
            <pc:docMk/>
            <pc:sldMk cId="2077821449" sldId="258"/>
            <ac:picMk id="11" creationId="{065D4EB8-9059-359C-3ED6-9E004FA429CE}"/>
          </ac:picMkLst>
        </pc:picChg>
        <pc:picChg chg="add mod">
          <ac:chgData name="Elin Willum Dannerbo" userId="2fb5d873-acc6-4a06-b4ef-74c6b867087b" providerId="ADAL" clId="{D5ED8226-E18D-4B4D-936C-634072882CA8}" dt="2024-12-12T08:09:31.113" v="3"/>
          <ac:picMkLst>
            <pc:docMk/>
            <pc:sldMk cId="2077821449" sldId="258"/>
            <ac:picMk id="12" creationId="{A93C99F7-FE7F-9916-3597-1AF112B8B261}"/>
          </ac:picMkLst>
        </pc:picChg>
        <pc:picChg chg="add mod">
          <ac:chgData name="Elin Willum Dannerbo" userId="2fb5d873-acc6-4a06-b4ef-74c6b867087b" providerId="ADAL" clId="{D5ED8226-E18D-4B4D-936C-634072882CA8}" dt="2024-12-12T08:09:31.113" v="3"/>
          <ac:picMkLst>
            <pc:docMk/>
            <pc:sldMk cId="2077821449" sldId="258"/>
            <ac:picMk id="13" creationId="{184235AB-280F-0010-9F87-1A4D7FDCAC77}"/>
          </ac:picMkLst>
        </pc:picChg>
        <pc:picChg chg="add mod">
          <ac:chgData name="Elin Willum Dannerbo" userId="2fb5d873-acc6-4a06-b4ef-74c6b867087b" providerId="ADAL" clId="{D5ED8226-E18D-4B4D-936C-634072882CA8}" dt="2024-12-12T08:09:31.113" v="3"/>
          <ac:picMkLst>
            <pc:docMk/>
            <pc:sldMk cId="2077821449" sldId="258"/>
            <ac:picMk id="15" creationId="{0D29FDD1-6AE4-DAD3-AD27-3D823F610FF1}"/>
          </ac:picMkLst>
        </pc:picChg>
        <pc:picChg chg="add mod">
          <ac:chgData name="Elin Willum Dannerbo" userId="2fb5d873-acc6-4a06-b4ef-74c6b867087b" providerId="ADAL" clId="{D5ED8226-E18D-4B4D-936C-634072882CA8}" dt="2024-12-12T08:09:31.113" v="3"/>
          <ac:picMkLst>
            <pc:docMk/>
            <pc:sldMk cId="2077821449" sldId="258"/>
            <ac:picMk id="16" creationId="{90D93E39-7559-3D55-0434-50CB5602A4B5}"/>
          </ac:picMkLst>
        </pc:picChg>
        <pc:picChg chg="add mod">
          <ac:chgData name="Elin Willum Dannerbo" userId="2fb5d873-acc6-4a06-b4ef-74c6b867087b" providerId="ADAL" clId="{D5ED8226-E18D-4B4D-936C-634072882CA8}" dt="2024-12-12T08:09:31.113" v="3"/>
          <ac:picMkLst>
            <pc:docMk/>
            <pc:sldMk cId="2077821449" sldId="258"/>
            <ac:picMk id="18" creationId="{5725000C-CB8E-CB05-963F-B0F7A5F2E698}"/>
          </ac:picMkLst>
        </pc:picChg>
        <pc:picChg chg="add mod">
          <ac:chgData name="Elin Willum Dannerbo" userId="2fb5d873-acc6-4a06-b4ef-74c6b867087b" providerId="ADAL" clId="{D5ED8226-E18D-4B4D-936C-634072882CA8}" dt="2024-12-12T08:09:31.113" v="3"/>
          <ac:picMkLst>
            <pc:docMk/>
            <pc:sldMk cId="2077821449" sldId="258"/>
            <ac:picMk id="19" creationId="{117E39B1-52B2-9BB0-88A9-EF33DD0B4CDC}"/>
          </ac:picMkLst>
        </pc:picChg>
        <pc:picChg chg="add mod">
          <ac:chgData name="Elin Willum Dannerbo" userId="2fb5d873-acc6-4a06-b4ef-74c6b867087b" providerId="ADAL" clId="{D5ED8226-E18D-4B4D-936C-634072882CA8}" dt="2024-12-12T08:09:31.113" v="3"/>
          <ac:picMkLst>
            <pc:docMk/>
            <pc:sldMk cId="2077821449" sldId="258"/>
            <ac:picMk id="20" creationId="{AB9DAF14-C9FC-C17E-8D60-2224BDAE2646}"/>
          </ac:picMkLst>
        </pc:picChg>
        <pc:picChg chg="add mod">
          <ac:chgData name="Elin Willum Dannerbo" userId="2fb5d873-acc6-4a06-b4ef-74c6b867087b" providerId="ADAL" clId="{D5ED8226-E18D-4B4D-936C-634072882CA8}" dt="2024-12-12T08:09:31.113" v="3"/>
          <ac:picMkLst>
            <pc:docMk/>
            <pc:sldMk cId="2077821449" sldId="258"/>
            <ac:picMk id="22" creationId="{92E5BC8B-E94B-8AE0-8E9D-BA00516F3C4A}"/>
          </ac:picMkLst>
        </pc:picChg>
        <pc:picChg chg="add mod">
          <ac:chgData name="Elin Willum Dannerbo" userId="2fb5d873-acc6-4a06-b4ef-74c6b867087b" providerId="ADAL" clId="{D5ED8226-E18D-4B4D-936C-634072882CA8}" dt="2024-12-12T08:09:31.113" v="3"/>
          <ac:picMkLst>
            <pc:docMk/>
            <pc:sldMk cId="2077821449" sldId="258"/>
            <ac:picMk id="23" creationId="{55310825-A45B-0C0F-D848-B48D356891A8}"/>
          </ac:picMkLst>
        </pc:picChg>
        <pc:picChg chg="add mod">
          <ac:chgData name="Elin Willum Dannerbo" userId="2fb5d873-acc6-4a06-b4ef-74c6b867087b" providerId="ADAL" clId="{D5ED8226-E18D-4B4D-936C-634072882CA8}" dt="2024-12-12T08:09:31.113" v="3"/>
          <ac:picMkLst>
            <pc:docMk/>
            <pc:sldMk cId="2077821449" sldId="258"/>
            <ac:picMk id="30" creationId="{46BF24A5-200F-7B1E-4210-20909CACC67D}"/>
          </ac:picMkLst>
        </pc:picChg>
      </pc:sldChg>
    </pc:docChg>
  </pc:docChgLst>
  <pc:docChgLst>
    <pc:chgData name="Line Hvingel" userId="3b67ad9f-b1b1-43f6-926c-71f4fcc29569" providerId="ADAL" clId="{9FF06F81-C230-4C8E-B56A-9012874CA810}"/>
    <pc:docChg chg="delSld">
      <pc:chgData name="Line Hvingel" userId="3b67ad9f-b1b1-43f6-926c-71f4fcc29569" providerId="ADAL" clId="{9FF06F81-C230-4C8E-B56A-9012874CA810}" dt="2024-04-03T19:49:08.908" v="2" actId="47"/>
      <pc:docMkLst>
        <pc:docMk/>
      </pc:docMkLst>
      <pc:sldChg chg="del">
        <pc:chgData name="Line Hvingel" userId="3b67ad9f-b1b1-43f6-926c-71f4fcc29569" providerId="ADAL" clId="{9FF06F81-C230-4C8E-B56A-9012874CA810}" dt="2024-04-03T19:49:08.408" v="1" actId="47"/>
        <pc:sldMkLst>
          <pc:docMk/>
          <pc:sldMk cId="1379853206" sldId="258"/>
        </pc:sldMkLst>
      </pc:sldChg>
      <pc:sldChg chg="del">
        <pc:chgData name="Line Hvingel" userId="3b67ad9f-b1b1-43f6-926c-71f4fcc29569" providerId="ADAL" clId="{9FF06F81-C230-4C8E-B56A-9012874CA810}" dt="2024-04-03T19:49:08.908" v="2" actId="47"/>
        <pc:sldMkLst>
          <pc:docMk/>
          <pc:sldMk cId="1390996212" sldId="259"/>
        </pc:sldMkLst>
      </pc:sldChg>
      <pc:sldChg chg="del">
        <pc:chgData name="Line Hvingel" userId="3b67ad9f-b1b1-43f6-926c-71f4fcc29569" providerId="ADAL" clId="{9FF06F81-C230-4C8E-B56A-9012874CA810}" dt="2024-04-03T19:49:07.382" v="0" actId="47"/>
        <pc:sldMkLst>
          <pc:docMk/>
          <pc:sldMk cId="1979216514" sldId="26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da-DK"/>
              <a:t>Klik for at redigere titeltypografien i masteren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endParaRPr lang="en-US" dirty="0"/>
          </a:p>
        </p:txBody>
      </p:sp>
      <p:sp>
        <p:nvSpPr>
          <p:cNvPr id="4" name="Date Placeholder 3"/>
          <p:cNvSpPr>
            <a:spLocks noGrp="1"/>
          </p:cNvSpPr>
          <p:nvPr>
            <p:ph type="dt" sz="half" idx="10"/>
          </p:nvPr>
        </p:nvSpPr>
        <p:spPr/>
        <p:txBody>
          <a:bodyPr/>
          <a:lstStyle/>
          <a:p>
            <a:fld id="{AEC99F8F-BDB8-4F06-B9E5-5490C43582EE}" type="datetimeFigureOut">
              <a:rPr lang="da-DK" smtClean="0"/>
              <a:t>22-08-2025</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1924323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Vertical Text Placeholder 2"/>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AEC99F8F-BDB8-4F06-B9E5-5490C43582EE}" type="datetimeFigureOut">
              <a:rPr lang="da-DK" smtClean="0"/>
              <a:t>22-08-2025</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261507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da-DK"/>
              <a:t>Klik for at redigere titeltypografien i masteren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AEC99F8F-BDB8-4F06-B9E5-5490C43582EE}" type="datetimeFigureOut">
              <a:rPr lang="da-DK" smtClean="0"/>
              <a:t>22-08-2025</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564215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Content Placeholder 2"/>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10"/>
          </p:nvPr>
        </p:nvSpPr>
        <p:spPr/>
        <p:txBody>
          <a:bodyPr/>
          <a:lstStyle/>
          <a:p>
            <a:fld id="{AEC99F8F-BDB8-4F06-B9E5-5490C43582EE}" type="datetimeFigureOut">
              <a:rPr lang="da-DK" smtClean="0"/>
              <a:t>22-08-2025</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1567690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da-DK"/>
              <a:t>Klik for at redigere titeltypografien i masteren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teksttypografierne i masteren</a:t>
            </a:r>
          </a:p>
        </p:txBody>
      </p:sp>
      <p:sp>
        <p:nvSpPr>
          <p:cNvPr id="4" name="Date Placeholder 3"/>
          <p:cNvSpPr>
            <a:spLocks noGrp="1"/>
          </p:cNvSpPr>
          <p:nvPr>
            <p:ph type="dt" sz="half" idx="10"/>
          </p:nvPr>
        </p:nvSpPr>
        <p:spPr/>
        <p:txBody>
          <a:bodyPr/>
          <a:lstStyle/>
          <a:p>
            <a:fld id="{AEC99F8F-BDB8-4F06-B9E5-5490C43582EE}" type="datetimeFigureOut">
              <a:rPr lang="da-DK" smtClean="0"/>
              <a:t>22-08-2025</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2404525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Date Placeholder 4"/>
          <p:cNvSpPr>
            <a:spLocks noGrp="1"/>
          </p:cNvSpPr>
          <p:nvPr>
            <p:ph type="dt" sz="half" idx="10"/>
          </p:nvPr>
        </p:nvSpPr>
        <p:spPr/>
        <p:txBody>
          <a:bodyPr/>
          <a:lstStyle/>
          <a:p>
            <a:fld id="{AEC99F8F-BDB8-4F06-B9E5-5490C43582EE}" type="datetimeFigureOut">
              <a:rPr lang="da-DK" smtClean="0"/>
              <a:t>22-08-2025</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1411042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da-DK"/>
              <a:t>Klik for at redigere titeltypografien i masteren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Content Placeholder 3"/>
          <p:cNvSpPr>
            <a:spLocks noGrp="1"/>
          </p:cNvSpPr>
          <p:nvPr>
            <p:ph sz="half" idx="2"/>
          </p:nvPr>
        </p:nvSpPr>
        <p:spPr>
          <a:xfrm>
            <a:off x="682329" y="2505075"/>
            <a:ext cx="4190702"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Content Placeholder 5"/>
          <p:cNvSpPr>
            <a:spLocks noGrp="1"/>
          </p:cNvSpPr>
          <p:nvPr>
            <p:ph sz="quarter" idx="4"/>
          </p:nvPr>
        </p:nvSpPr>
        <p:spPr>
          <a:xfrm>
            <a:off x="5014913" y="2505075"/>
            <a:ext cx="4211340"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7" name="Date Placeholder 6"/>
          <p:cNvSpPr>
            <a:spLocks noGrp="1"/>
          </p:cNvSpPr>
          <p:nvPr>
            <p:ph type="dt" sz="half" idx="10"/>
          </p:nvPr>
        </p:nvSpPr>
        <p:spPr/>
        <p:txBody>
          <a:bodyPr/>
          <a:lstStyle/>
          <a:p>
            <a:fld id="{AEC99F8F-BDB8-4F06-B9E5-5490C43582EE}" type="datetimeFigureOut">
              <a:rPr lang="da-DK" smtClean="0"/>
              <a:t>22-08-2025</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1871957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titeltypografien i masteren</a:t>
            </a:r>
            <a:endParaRPr lang="en-US" dirty="0"/>
          </a:p>
        </p:txBody>
      </p:sp>
      <p:sp>
        <p:nvSpPr>
          <p:cNvPr id="3" name="Date Placeholder 2"/>
          <p:cNvSpPr>
            <a:spLocks noGrp="1"/>
          </p:cNvSpPr>
          <p:nvPr>
            <p:ph type="dt" sz="half" idx="10"/>
          </p:nvPr>
        </p:nvSpPr>
        <p:spPr/>
        <p:txBody>
          <a:bodyPr/>
          <a:lstStyle/>
          <a:p>
            <a:fld id="{AEC99F8F-BDB8-4F06-B9E5-5490C43582EE}" type="datetimeFigureOut">
              <a:rPr lang="da-DK" smtClean="0"/>
              <a:t>22-08-2025</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3748301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C99F8F-BDB8-4F06-B9E5-5490C43582EE}" type="datetimeFigureOut">
              <a:rPr lang="da-DK" smtClean="0"/>
              <a:t>22-08-2025</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352897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a-DK"/>
              <a:t>Klik for at redigere titeltypografien i masteren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Date Placeholder 4"/>
          <p:cNvSpPr>
            <a:spLocks noGrp="1"/>
          </p:cNvSpPr>
          <p:nvPr>
            <p:ph type="dt" sz="half" idx="10"/>
          </p:nvPr>
        </p:nvSpPr>
        <p:spPr/>
        <p:txBody>
          <a:bodyPr/>
          <a:lstStyle/>
          <a:p>
            <a:fld id="{AEC99F8F-BDB8-4F06-B9E5-5490C43582EE}" type="datetimeFigureOut">
              <a:rPr lang="da-DK" smtClean="0"/>
              <a:t>22-08-2025</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363704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a-DK"/>
              <a:t>Klik for at redigere titeltypografien i masteren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a-DK"/>
              <a:t>Klik på ikonet for at tilføje et billede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Date Placeholder 4"/>
          <p:cNvSpPr>
            <a:spLocks noGrp="1"/>
          </p:cNvSpPr>
          <p:nvPr>
            <p:ph type="dt" sz="half" idx="10"/>
          </p:nvPr>
        </p:nvSpPr>
        <p:spPr/>
        <p:txBody>
          <a:bodyPr/>
          <a:lstStyle/>
          <a:p>
            <a:fld id="{AEC99F8F-BDB8-4F06-B9E5-5490C43582EE}" type="datetimeFigureOut">
              <a:rPr lang="da-DK" smtClean="0"/>
              <a:t>22-08-2025</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20E116F-F578-4ABA-A4B6-3F5AF0898E53}" type="slidenum">
              <a:rPr lang="da-DK" smtClean="0"/>
              <a:t>‹nr.›</a:t>
            </a:fld>
            <a:endParaRPr lang="da-DK"/>
          </a:p>
        </p:txBody>
      </p:sp>
    </p:spTree>
    <p:extLst>
      <p:ext uri="{BB962C8B-B14F-4D97-AF65-F5344CB8AC3E}">
        <p14:creationId xmlns:p14="http://schemas.microsoft.com/office/powerpoint/2010/main" val="151018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da-DK"/>
              <a:t>Klik for at redigere titeltypografien i masteren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C99F8F-BDB8-4F06-B9E5-5490C43582EE}" type="datetimeFigureOut">
              <a:rPr lang="da-DK" smtClean="0"/>
              <a:t>22-08-2025</a:t>
            </a:fld>
            <a:endParaRPr lang="da-DK"/>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0E116F-F578-4ABA-A4B6-3F5AF0898E53}" type="slidenum">
              <a:rPr lang="da-DK" smtClean="0"/>
              <a:t>‹nr.›</a:t>
            </a:fld>
            <a:endParaRPr lang="da-DK"/>
          </a:p>
        </p:txBody>
      </p:sp>
    </p:spTree>
    <p:extLst>
      <p:ext uri="{BB962C8B-B14F-4D97-AF65-F5344CB8AC3E}">
        <p14:creationId xmlns:p14="http://schemas.microsoft.com/office/powerpoint/2010/main" val="606637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18" Type="http://schemas.openxmlformats.org/officeDocument/2006/relationships/image" Target="../media/image16.png"/><Relationship Id="rId3" Type="http://schemas.openxmlformats.org/officeDocument/2006/relationships/image" Target="../media/image2.svg"/><Relationship Id="rId21" Type="http://schemas.openxmlformats.org/officeDocument/2006/relationships/hyperlink" Target="https://github.com/GeoDanmarkGeoFA" TargetMode="External"/><Relationship Id="rId7" Type="http://schemas.openxmlformats.org/officeDocument/2006/relationships/image" Target="../media/image6.svg"/><Relationship Id="rId12" Type="http://schemas.openxmlformats.org/officeDocument/2006/relationships/image" Target="../media/image11.png"/><Relationship Id="rId17" Type="http://schemas.openxmlformats.org/officeDocument/2006/relationships/image" Target="../media/image15.svg"/><Relationship Id="rId2" Type="http://schemas.openxmlformats.org/officeDocument/2006/relationships/image" Target="../media/image1.png"/><Relationship Id="rId16" Type="http://schemas.openxmlformats.org/officeDocument/2006/relationships/image" Target="../media/image14.png"/><Relationship Id="rId20" Type="http://schemas.openxmlformats.org/officeDocument/2006/relationships/hyperlink" Target="https://www.geodanmark.dk/home/vejledninger/geofa/" TargetMode="Externa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5" Type="http://schemas.microsoft.com/office/2007/relationships/hdphoto" Target="../media/hdphoto1.wdp"/><Relationship Id="rId23" Type="http://schemas.microsoft.com/office/2007/relationships/hdphoto" Target="../media/hdphoto2.wdp"/><Relationship Id="rId10" Type="http://schemas.openxmlformats.org/officeDocument/2006/relationships/image" Target="../media/image9.png"/><Relationship Id="rId19" Type="http://schemas.openxmlformats.org/officeDocument/2006/relationships/image" Target="../media/image17.sv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 Id="rId2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ktangel 3">
            <a:extLst>
              <a:ext uri="{FF2B5EF4-FFF2-40B4-BE49-F238E27FC236}">
                <a16:creationId xmlns:a16="http://schemas.microsoft.com/office/drawing/2014/main" id="{338090C5-A8A0-39B1-11DF-FA05D16C37E8}"/>
              </a:ext>
            </a:extLst>
          </p:cNvPr>
          <p:cNvSpPr/>
          <p:nvPr/>
        </p:nvSpPr>
        <p:spPr>
          <a:xfrm>
            <a:off x="0" y="3122762"/>
            <a:ext cx="9906000" cy="3735238"/>
          </a:xfrm>
          <a:prstGeom prst="rect">
            <a:avLst/>
          </a:prstGeom>
          <a:solidFill>
            <a:srgbClr val="99CA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a-DK"/>
          </a:p>
        </p:txBody>
      </p:sp>
      <p:grpSp>
        <p:nvGrpSpPr>
          <p:cNvPr id="5" name="Gruppe 4">
            <a:extLst>
              <a:ext uri="{FF2B5EF4-FFF2-40B4-BE49-F238E27FC236}">
                <a16:creationId xmlns:a16="http://schemas.microsoft.com/office/drawing/2014/main" id="{8B6E72CB-ED49-6BFD-F5DA-6D228F44D0F9}"/>
              </a:ext>
            </a:extLst>
          </p:cNvPr>
          <p:cNvGrpSpPr/>
          <p:nvPr/>
        </p:nvGrpSpPr>
        <p:grpSpPr>
          <a:xfrm>
            <a:off x="42523" y="637652"/>
            <a:ext cx="3751510" cy="3256211"/>
            <a:chOff x="63069" y="77830"/>
            <a:chExt cx="3751510" cy="3256211"/>
          </a:xfrm>
          <a:solidFill>
            <a:srgbClr val="E2F0D9">
              <a:alpha val="40000"/>
            </a:srgbClr>
          </a:solidFill>
        </p:grpSpPr>
        <p:sp>
          <p:nvSpPr>
            <p:cNvPr id="6" name="Tekstfelt 5">
              <a:extLst>
                <a:ext uri="{FF2B5EF4-FFF2-40B4-BE49-F238E27FC236}">
                  <a16:creationId xmlns:a16="http://schemas.microsoft.com/office/drawing/2014/main" id="{C0010177-AAB2-0E57-5705-781EF638415A}"/>
                </a:ext>
              </a:extLst>
            </p:cNvPr>
            <p:cNvSpPr txBox="1"/>
            <p:nvPr/>
          </p:nvSpPr>
          <p:spPr>
            <a:xfrm>
              <a:off x="63069" y="77830"/>
              <a:ext cx="3751510" cy="3256211"/>
            </a:xfrm>
            <a:prstGeom prst="round2DiagRect">
              <a:avLst/>
            </a:prstGeom>
            <a:solidFill>
              <a:srgbClr val="DCEBEA">
                <a:alpha val="40000"/>
              </a:srgbClr>
            </a:solidFill>
          </p:spPr>
          <p:txBody>
            <a:bodyPr wrap="square" rtlCol="0">
              <a:spAutoFit/>
            </a:bodyPr>
            <a:lstStyle/>
            <a:p>
              <a:endParaRPr lang="da-DK" sz="975" dirty="0">
                <a:latin typeface="Arial" panose="020B0604020202020204" pitchFamily="34" charset="0"/>
                <a:cs typeface="Arial" panose="020B0604020202020204" pitchFamily="34" charset="0"/>
              </a:endParaRPr>
            </a:p>
            <a:p>
              <a:endParaRPr lang="da-DK" sz="975" dirty="0">
                <a:latin typeface="Verdana" panose="020B0604030504040204" pitchFamily="34" charset="0"/>
                <a:ea typeface="Verdana" panose="020B0604030504040204" pitchFamily="34" charset="0"/>
                <a:cs typeface="Arial" panose="020B0604020202020204" pitchFamily="34" charset="0"/>
              </a:endParaRPr>
            </a:p>
            <a:p>
              <a:r>
                <a:rPr lang="da-DK" sz="975" dirty="0">
                  <a:latin typeface="Verdana" panose="020B0604030504040204" pitchFamily="34" charset="0"/>
                  <a:ea typeface="Verdana" panose="020B0604030504040204" pitchFamily="34" charset="0"/>
                  <a:cs typeface="Arial" panose="020B0604020202020204" pitchFamily="34" charset="0"/>
                </a:rPr>
                <a:t>Geografiske Fagdata i GeoDanmark (GeoFA) er en fællesoffentlig database, som du kan anvende til at opbevare og udstille din fagdata.</a:t>
              </a:r>
            </a:p>
            <a:p>
              <a:endParaRPr lang="da-DK" sz="975" dirty="0">
                <a:latin typeface="Verdana" panose="020B0604030504040204" pitchFamily="34" charset="0"/>
                <a:ea typeface="Verdana" panose="020B0604030504040204" pitchFamily="34" charset="0"/>
                <a:cs typeface="Arial" panose="020B0604020202020204" pitchFamily="34" charset="0"/>
              </a:endParaRPr>
            </a:p>
            <a:p>
              <a:r>
                <a:rPr lang="da-DK" sz="975" dirty="0">
                  <a:latin typeface="Verdana" panose="020B0604030504040204" pitchFamily="34" charset="0"/>
                  <a:ea typeface="Verdana" panose="020B0604030504040204" pitchFamily="34" charset="0"/>
                  <a:cs typeface="Arial" panose="020B0604020202020204" pitchFamily="34" charset="0"/>
                </a:rPr>
                <a:t>Det kan f.eks. være driftsdata, som du bruger i dine fagsystemer eller data af mere bred interesse, bl.a. </a:t>
              </a:r>
              <a:r>
                <a:rPr lang="da-DK" sz="975" dirty="0" err="1">
                  <a:latin typeface="Verdana" panose="020B0604030504040204" pitchFamily="34" charset="0"/>
                  <a:ea typeface="Verdana" panose="020B0604030504040204" pitchFamily="34" charset="0"/>
                  <a:cs typeface="Arial" panose="020B0604020202020204" pitchFamily="34" charset="0"/>
                </a:rPr>
                <a:t>ladefaciliteter</a:t>
              </a:r>
              <a:r>
                <a:rPr lang="da-DK" sz="975" dirty="0">
                  <a:latin typeface="Verdana" panose="020B0604030504040204" pitchFamily="34" charset="0"/>
                  <a:ea typeface="Verdana" panose="020B0604030504040204" pitchFamily="34" charset="0"/>
                  <a:cs typeface="Arial" panose="020B0604020202020204" pitchFamily="34" charset="0"/>
                </a:rPr>
                <a:t> til bil og cykler, friluftsdata og skoledistrikter.</a:t>
              </a:r>
            </a:p>
            <a:p>
              <a:endParaRPr lang="da-DK" sz="975" dirty="0">
                <a:latin typeface="Verdana" panose="020B0604030504040204" pitchFamily="34" charset="0"/>
                <a:ea typeface="Verdana" panose="020B0604030504040204" pitchFamily="34" charset="0"/>
                <a:cs typeface="Arial" panose="020B0604020202020204" pitchFamily="34" charset="0"/>
              </a:endParaRPr>
            </a:p>
            <a:p>
              <a:r>
                <a:rPr lang="da-DK" sz="975" dirty="0">
                  <a:latin typeface="Verdana" panose="020B0604030504040204" pitchFamily="34" charset="0"/>
                  <a:ea typeface="Verdana" panose="020B0604030504040204" pitchFamily="34" charset="0"/>
                  <a:cs typeface="Arial" panose="020B0604020202020204" pitchFamily="34" charset="0"/>
                </a:rPr>
                <a:t>Anvendelsen er frivillig, og data kan opmærkes ift. om de skal være synlige for alle, synlige for egen myndighed eller synlige for myndigheder generelt.</a:t>
              </a:r>
            </a:p>
            <a:p>
              <a:endParaRPr lang="da-DK" sz="975" dirty="0">
                <a:latin typeface="Verdana" panose="020B0604030504040204" pitchFamily="34" charset="0"/>
                <a:ea typeface="Verdana" panose="020B0604030504040204" pitchFamily="34" charset="0"/>
                <a:cs typeface="Arial" panose="020B0604020202020204" pitchFamily="34" charset="0"/>
              </a:endParaRPr>
            </a:p>
            <a:p>
              <a:r>
                <a:rPr lang="da-DK" sz="975" dirty="0">
                  <a:latin typeface="Verdana" panose="020B0604030504040204" pitchFamily="34" charset="0"/>
                  <a:ea typeface="Verdana" panose="020B0604030504040204" pitchFamily="34" charset="0"/>
                  <a:cs typeface="Arial" panose="020B0604020202020204" pitchFamily="34" charset="0"/>
                </a:rPr>
                <a:t>Det er ikke kun kommuner, der anvender databasen, men også styrelser og andre semioffentlige brugere, </a:t>
              </a:r>
              <a:r>
                <a:rPr lang="da-DK" sz="975" dirty="0" err="1">
                  <a:latin typeface="Verdana" panose="020B0604030504040204" pitchFamily="34" charset="0"/>
                  <a:ea typeface="Verdana" panose="020B0604030504040204" pitchFamily="34" charset="0"/>
                  <a:cs typeface="Arial" panose="020B0604020202020204" pitchFamily="34" charset="0"/>
                </a:rPr>
                <a:t>ladeoperatører</a:t>
              </a:r>
              <a:r>
                <a:rPr lang="da-DK" sz="975" dirty="0">
                  <a:latin typeface="Verdana" panose="020B0604030504040204" pitchFamily="34" charset="0"/>
                  <a:ea typeface="Verdana" panose="020B0604030504040204" pitchFamily="34" charset="0"/>
                  <a:cs typeface="Arial" panose="020B0604020202020204" pitchFamily="34" charset="0"/>
                </a:rPr>
                <a:t>, foreninger mm.</a:t>
              </a:r>
            </a:p>
          </p:txBody>
        </p:sp>
        <p:sp>
          <p:nvSpPr>
            <p:cNvPr id="7" name="Tekstfelt 6">
              <a:extLst>
                <a:ext uri="{FF2B5EF4-FFF2-40B4-BE49-F238E27FC236}">
                  <a16:creationId xmlns:a16="http://schemas.microsoft.com/office/drawing/2014/main" id="{DECA22D1-B1BE-16AD-7D4D-57A5436047B2}"/>
                </a:ext>
              </a:extLst>
            </p:cNvPr>
            <p:cNvSpPr txBox="1"/>
            <p:nvPr/>
          </p:nvSpPr>
          <p:spPr>
            <a:xfrm>
              <a:off x="769380" y="139232"/>
              <a:ext cx="2661216" cy="369332"/>
            </a:xfrm>
            <a:prstGeom prst="rect">
              <a:avLst/>
            </a:prstGeom>
            <a:noFill/>
          </p:spPr>
          <p:txBody>
            <a:bodyPr wrap="square" rtlCol="0">
              <a:spAutoFit/>
            </a:bodyPr>
            <a:lstStyle/>
            <a:p>
              <a:r>
                <a:rPr lang="da-DK" b="1" dirty="0">
                  <a:solidFill>
                    <a:schemeClr val="accent6">
                      <a:lumMod val="50000"/>
                    </a:schemeClr>
                  </a:solidFill>
                  <a:latin typeface="Verdana" panose="020B0604030504040204" pitchFamily="34" charset="0"/>
                  <a:ea typeface="Verdana" panose="020B0604030504040204" pitchFamily="34" charset="0"/>
                </a:rPr>
                <a:t>Hvad er GeoFA?</a:t>
              </a:r>
            </a:p>
          </p:txBody>
        </p:sp>
      </p:grpSp>
      <p:grpSp>
        <p:nvGrpSpPr>
          <p:cNvPr id="8" name="Gruppe 7">
            <a:extLst>
              <a:ext uri="{FF2B5EF4-FFF2-40B4-BE49-F238E27FC236}">
                <a16:creationId xmlns:a16="http://schemas.microsoft.com/office/drawing/2014/main" id="{B1CA172C-8C3D-17A5-3720-A542F75DE696}"/>
              </a:ext>
            </a:extLst>
          </p:cNvPr>
          <p:cNvGrpSpPr/>
          <p:nvPr/>
        </p:nvGrpSpPr>
        <p:grpSpPr>
          <a:xfrm>
            <a:off x="6007493" y="3488481"/>
            <a:ext cx="3751510" cy="1596182"/>
            <a:chOff x="5462000" y="4533042"/>
            <a:chExt cx="3751510" cy="1596182"/>
          </a:xfrm>
          <a:solidFill>
            <a:srgbClr val="DCEBEA">
              <a:alpha val="40000"/>
            </a:srgbClr>
          </a:solidFill>
        </p:grpSpPr>
        <p:sp>
          <p:nvSpPr>
            <p:cNvPr id="9" name="Tekstfelt 8">
              <a:extLst>
                <a:ext uri="{FF2B5EF4-FFF2-40B4-BE49-F238E27FC236}">
                  <a16:creationId xmlns:a16="http://schemas.microsoft.com/office/drawing/2014/main" id="{08F11712-055A-C554-174E-24412E849D1E}"/>
                </a:ext>
              </a:extLst>
            </p:cNvPr>
            <p:cNvSpPr txBox="1"/>
            <p:nvPr/>
          </p:nvSpPr>
          <p:spPr>
            <a:xfrm>
              <a:off x="5462000" y="4533042"/>
              <a:ext cx="3751510" cy="1596182"/>
            </a:xfrm>
            <a:prstGeom prst="round2DiagRect">
              <a:avLst/>
            </a:prstGeom>
            <a:grpFill/>
          </p:spPr>
          <p:txBody>
            <a:bodyPr wrap="square" rtlCol="0">
              <a:spAutoFit/>
            </a:bodyPr>
            <a:lstStyle>
              <a:defPPr>
                <a:defRPr lang="en-US"/>
              </a:defPPr>
              <a:lvl1pPr>
                <a:defRPr sz="975">
                  <a:latin typeface="Arial" panose="020B0604020202020204" pitchFamily="34" charset="0"/>
                  <a:cs typeface="Arial" panose="020B0604020202020204" pitchFamily="34" charset="0"/>
                </a:defRPr>
              </a:lvl1pPr>
            </a:lstStyle>
            <a:p>
              <a:endParaRPr lang="da-DK" dirty="0">
                <a:latin typeface="Verdana" panose="020B0604030504040204" pitchFamily="34" charset="0"/>
                <a:ea typeface="Verdana" panose="020B0604030504040204" pitchFamily="34" charset="0"/>
              </a:endParaRPr>
            </a:p>
            <a:p>
              <a:endParaRPr lang="da-DK" dirty="0">
                <a:latin typeface="Verdana" panose="020B0604030504040204" pitchFamily="34" charset="0"/>
                <a:ea typeface="Verdana" panose="020B0604030504040204" pitchFamily="34" charset="0"/>
              </a:endParaRPr>
            </a:p>
            <a:p>
              <a:r>
                <a:rPr lang="da-DK" dirty="0">
                  <a:latin typeface="Verdana" panose="020B0604030504040204" pitchFamily="34" charset="0"/>
                  <a:ea typeface="Verdana" panose="020B0604030504040204" pitchFamily="34" charset="0"/>
                </a:rPr>
                <a:t>Dataanvendere er blandt andet myndigheder, private virksomheder, borgere, turistselskaber mm. Data bliver benyttet på tværs af diverse applikationer. På friluftsområdet er Udinaturen.dk en af de store udstillere af data, med over 1,5 mio. unikke besøgende om året.</a:t>
              </a:r>
            </a:p>
            <a:p>
              <a:endParaRPr lang="da-DK" dirty="0">
                <a:latin typeface="Verdana" panose="020B0604030504040204" pitchFamily="34" charset="0"/>
                <a:ea typeface="Verdana" panose="020B0604030504040204" pitchFamily="34" charset="0"/>
              </a:endParaRPr>
            </a:p>
          </p:txBody>
        </p:sp>
        <p:sp>
          <p:nvSpPr>
            <p:cNvPr id="10" name="Tekstfelt 9">
              <a:extLst>
                <a:ext uri="{FF2B5EF4-FFF2-40B4-BE49-F238E27FC236}">
                  <a16:creationId xmlns:a16="http://schemas.microsoft.com/office/drawing/2014/main" id="{37628760-040F-77B1-B2D5-137E0889365C}"/>
                </a:ext>
              </a:extLst>
            </p:cNvPr>
            <p:cNvSpPr txBox="1"/>
            <p:nvPr/>
          </p:nvSpPr>
          <p:spPr>
            <a:xfrm>
              <a:off x="6458608" y="4592049"/>
              <a:ext cx="2091396" cy="369332"/>
            </a:xfrm>
            <a:prstGeom prst="rect">
              <a:avLst/>
            </a:prstGeom>
            <a:noFill/>
          </p:spPr>
          <p:txBody>
            <a:bodyPr wrap="square" rtlCol="0">
              <a:spAutoFit/>
            </a:bodyPr>
            <a:lstStyle/>
            <a:p>
              <a:r>
                <a:rPr lang="da-DK" b="1" dirty="0">
                  <a:solidFill>
                    <a:schemeClr val="accent6">
                      <a:lumMod val="50000"/>
                    </a:schemeClr>
                  </a:solidFill>
                  <a:latin typeface="Verdana" panose="020B0604030504040204" pitchFamily="34" charset="0"/>
                  <a:ea typeface="Verdana" panose="020B0604030504040204" pitchFamily="34" charset="0"/>
                </a:rPr>
                <a:t>Anvendelse?</a:t>
              </a:r>
            </a:p>
          </p:txBody>
        </p:sp>
      </p:grpSp>
      <p:pic>
        <p:nvPicPr>
          <p:cNvPr id="11" name="Grafik 10">
            <a:extLst>
              <a:ext uri="{FF2B5EF4-FFF2-40B4-BE49-F238E27FC236}">
                <a16:creationId xmlns:a16="http://schemas.microsoft.com/office/drawing/2014/main" id="{065D4EB8-9059-359C-3ED6-9E004FA429C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8760040" y="5290913"/>
            <a:ext cx="786962" cy="803886"/>
          </a:xfrm>
          <a:prstGeom prst="rect">
            <a:avLst/>
          </a:prstGeom>
        </p:spPr>
      </p:pic>
      <p:pic>
        <p:nvPicPr>
          <p:cNvPr id="12" name="Grafik 11">
            <a:extLst>
              <a:ext uri="{FF2B5EF4-FFF2-40B4-BE49-F238E27FC236}">
                <a16:creationId xmlns:a16="http://schemas.microsoft.com/office/drawing/2014/main" id="{A93C99F7-FE7F-9916-3597-1AF112B8B2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464794" flipH="1">
            <a:off x="159143" y="385544"/>
            <a:ext cx="283937" cy="217128"/>
          </a:xfrm>
          <a:prstGeom prst="rect">
            <a:avLst/>
          </a:prstGeom>
        </p:spPr>
      </p:pic>
      <p:pic>
        <p:nvPicPr>
          <p:cNvPr id="13" name="Grafik 12">
            <a:extLst>
              <a:ext uri="{FF2B5EF4-FFF2-40B4-BE49-F238E27FC236}">
                <a16:creationId xmlns:a16="http://schemas.microsoft.com/office/drawing/2014/main" id="{184235AB-280F-0010-9F87-1A4D7FDCAC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0986978">
            <a:off x="3985694" y="1588562"/>
            <a:ext cx="278606" cy="270867"/>
          </a:xfrm>
          <a:prstGeom prst="rect">
            <a:avLst/>
          </a:prstGeom>
        </p:spPr>
      </p:pic>
      <p:sp>
        <p:nvSpPr>
          <p:cNvPr id="14" name="Tekstfelt 13">
            <a:extLst>
              <a:ext uri="{FF2B5EF4-FFF2-40B4-BE49-F238E27FC236}">
                <a16:creationId xmlns:a16="http://schemas.microsoft.com/office/drawing/2014/main" id="{DA667836-83E6-BB55-7B9D-D0E8A9ACB654}"/>
              </a:ext>
            </a:extLst>
          </p:cNvPr>
          <p:cNvSpPr txBox="1"/>
          <p:nvPr/>
        </p:nvSpPr>
        <p:spPr>
          <a:xfrm>
            <a:off x="687538" y="4062270"/>
            <a:ext cx="3156037" cy="2592199"/>
          </a:xfrm>
          <a:prstGeom prst="round2DiagRect">
            <a:avLst/>
          </a:prstGeom>
          <a:solidFill>
            <a:srgbClr val="DCEBEA">
              <a:alpha val="40000"/>
            </a:srgbClr>
          </a:solidFill>
        </p:spPr>
        <p:txBody>
          <a:bodyPr wrap="square" rtlCol="0">
            <a:spAutoFit/>
          </a:bodyPr>
          <a:lstStyle>
            <a:defPPr>
              <a:defRPr lang="en-US"/>
            </a:defPPr>
            <a:lvl1pPr>
              <a:defRPr sz="975">
                <a:latin typeface="Arial" panose="020B0604020202020204" pitchFamily="34" charset="0"/>
                <a:cs typeface="Arial" panose="020B0604020202020204" pitchFamily="34" charset="0"/>
              </a:defRPr>
            </a:lvl1pPr>
          </a:lstStyle>
          <a:p>
            <a:endParaRPr lang="da-DK" dirty="0">
              <a:latin typeface="Verdana" panose="020B0604030504040204" pitchFamily="34" charset="0"/>
              <a:ea typeface="Verdana" panose="020B0604030504040204" pitchFamily="34" charset="0"/>
            </a:endParaRPr>
          </a:p>
          <a:p>
            <a:endParaRPr lang="da-DK" dirty="0">
              <a:latin typeface="Verdana" panose="020B0604030504040204" pitchFamily="34" charset="0"/>
              <a:ea typeface="Verdana" panose="020B0604030504040204" pitchFamily="34" charset="0"/>
            </a:endParaRPr>
          </a:p>
          <a:p>
            <a:r>
              <a:rPr lang="da-DK" dirty="0">
                <a:latin typeface="Verdana" panose="020B0604030504040204" pitchFamily="34" charset="0"/>
                <a:ea typeface="Verdana" panose="020B0604030504040204" pitchFamily="34" charset="0"/>
              </a:rPr>
              <a:t>Et fælles sprog og en fælles udstillingsplatform giver mange fordele; f.eks. at data er ens på tværs af kommunegrænser og myndighedsansvar. Konkret kan det f.eks. udnyttes, hvis man ønsker at udarbejde udbudsmateriale med nabokommunen eller erfaringsdeling generelt. Fordelen ved at anvende GeoFA er også, at du som dataejer let kan give leverandører og andre adgang til dine data – og de bliver eksponeret og brugt til innovative formål. </a:t>
            </a:r>
          </a:p>
          <a:p>
            <a:endParaRPr lang="da-DK" dirty="0">
              <a:latin typeface="Verdana" panose="020B0604030504040204" pitchFamily="34" charset="0"/>
              <a:ea typeface="Verdana" panose="020B0604030504040204" pitchFamily="34" charset="0"/>
            </a:endParaRPr>
          </a:p>
        </p:txBody>
      </p:sp>
      <p:pic>
        <p:nvPicPr>
          <p:cNvPr id="15" name="Grafik 14">
            <a:extLst>
              <a:ext uri="{FF2B5EF4-FFF2-40B4-BE49-F238E27FC236}">
                <a16:creationId xmlns:a16="http://schemas.microsoft.com/office/drawing/2014/main" id="{0D29FDD1-6AE4-DAD3-AD27-3D823F610FF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86652" y="5577607"/>
            <a:ext cx="375260" cy="1019289"/>
          </a:xfrm>
          <a:prstGeom prst="rect">
            <a:avLst/>
          </a:prstGeom>
        </p:spPr>
      </p:pic>
      <p:pic>
        <p:nvPicPr>
          <p:cNvPr id="16" name="Grafik 15">
            <a:extLst>
              <a:ext uri="{FF2B5EF4-FFF2-40B4-BE49-F238E27FC236}">
                <a16:creationId xmlns:a16="http://schemas.microsoft.com/office/drawing/2014/main" id="{90D93E39-7559-3D55-0434-50CB5602A4B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226126" y="6087252"/>
            <a:ext cx="1059989" cy="709220"/>
          </a:xfrm>
          <a:prstGeom prst="rect">
            <a:avLst/>
          </a:prstGeom>
        </p:spPr>
      </p:pic>
      <p:sp>
        <p:nvSpPr>
          <p:cNvPr id="17" name="Tekstfelt 16">
            <a:extLst>
              <a:ext uri="{FF2B5EF4-FFF2-40B4-BE49-F238E27FC236}">
                <a16:creationId xmlns:a16="http://schemas.microsoft.com/office/drawing/2014/main" id="{0907219D-3C73-957D-BBA0-8E411130F1DC}"/>
              </a:ext>
            </a:extLst>
          </p:cNvPr>
          <p:cNvSpPr txBox="1"/>
          <p:nvPr/>
        </p:nvSpPr>
        <p:spPr>
          <a:xfrm>
            <a:off x="2449294" y="61533"/>
            <a:ext cx="5257622" cy="542456"/>
          </a:xfrm>
          <a:prstGeom prst="rect">
            <a:avLst/>
          </a:prstGeom>
          <a:noFill/>
        </p:spPr>
        <p:txBody>
          <a:bodyPr wrap="square" rtlCol="0">
            <a:spAutoFit/>
          </a:bodyPr>
          <a:lstStyle/>
          <a:p>
            <a:r>
              <a:rPr lang="da-DK" sz="2925" b="1" dirty="0">
                <a:solidFill>
                  <a:schemeClr val="accent6">
                    <a:lumMod val="50000"/>
                  </a:schemeClr>
                </a:solidFill>
                <a:latin typeface="Arial" panose="020B0604020202020204" pitchFamily="34" charset="0"/>
                <a:cs typeface="Arial" panose="020B0604020202020204" pitchFamily="34" charset="0"/>
              </a:rPr>
              <a:t>Sig </a:t>
            </a:r>
            <a:r>
              <a:rPr lang="da-DK" sz="2925" b="1" dirty="0" err="1">
                <a:solidFill>
                  <a:schemeClr val="accent6">
                    <a:lumMod val="50000"/>
                  </a:schemeClr>
                </a:solidFill>
                <a:latin typeface="Arial" panose="020B0604020202020204" pitchFamily="34" charset="0"/>
                <a:cs typeface="Arial" panose="020B0604020202020204" pitchFamily="34" charset="0"/>
              </a:rPr>
              <a:t>GeoFA</a:t>
            </a:r>
            <a:r>
              <a:rPr lang="da-DK" sz="2925" b="1" dirty="0">
                <a:solidFill>
                  <a:schemeClr val="accent6">
                    <a:lumMod val="50000"/>
                  </a:schemeClr>
                </a:solidFill>
                <a:latin typeface="Arial" panose="020B0604020202020204" pitchFamily="34" charset="0"/>
                <a:cs typeface="Arial" panose="020B0604020202020204" pitchFamily="34" charset="0"/>
              </a:rPr>
              <a:t> til dine fagdata! </a:t>
            </a:r>
          </a:p>
        </p:txBody>
      </p:sp>
      <p:pic>
        <p:nvPicPr>
          <p:cNvPr id="18" name="Grafik 17">
            <a:extLst>
              <a:ext uri="{FF2B5EF4-FFF2-40B4-BE49-F238E27FC236}">
                <a16:creationId xmlns:a16="http://schemas.microsoft.com/office/drawing/2014/main" id="{5725000C-CB8E-CB05-963F-B0F7A5F2E69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419228" y="4327063"/>
            <a:ext cx="286350" cy="1162245"/>
          </a:xfrm>
          <a:prstGeom prst="rect">
            <a:avLst/>
          </a:prstGeom>
        </p:spPr>
      </p:pic>
      <p:pic>
        <p:nvPicPr>
          <p:cNvPr id="19" name="Grafik 18">
            <a:extLst>
              <a:ext uri="{FF2B5EF4-FFF2-40B4-BE49-F238E27FC236}">
                <a16:creationId xmlns:a16="http://schemas.microsoft.com/office/drawing/2014/main" id="{117E39B1-52B2-9BB0-88A9-EF33DD0B4CD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583667" y="4564610"/>
            <a:ext cx="286350" cy="1162245"/>
          </a:xfrm>
          <a:prstGeom prst="rect">
            <a:avLst/>
          </a:prstGeom>
        </p:spPr>
      </p:pic>
      <p:pic>
        <p:nvPicPr>
          <p:cNvPr id="20" name="Billede 19" descr="Et billede, der indeholder ottoman, design&#10;&#10;Automatisk genereret beskrivelse med mellem tillid">
            <a:extLst>
              <a:ext uri="{FF2B5EF4-FFF2-40B4-BE49-F238E27FC236}">
                <a16:creationId xmlns:a16="http://schemas.microsoft.com/office/drawing/2014/main" id="{AB9DAF14-C9FC-C17E-8D60-2224BDAE2646}"/>
              </a:ext>
            </a:extLst>
          </p:cNvPr>
          <p:cNvPicPr>
            <a:picLocks noChangeAspect="1"/>
          </p:cNvPicPr>
          <p:nvPr/>
        </p:nvPicPr>
        <p:blipFill>
          <a:blip r:embed="rId14">
            <a:extLst>
              <a:ext uri="{BEBA8EAE-BF5A-486C-A8C5-ECC9F3942E4B}">
                <a14:imgProps xmlns:a14="http://schemas.microsoft.com/office/drawing/2010/main">
                  <a14:imgLayer r:embed="rId15">
                    <a14:imgEffect>
                      <a14:backgroundRemoval t="8805" b="91824" l="10000" r="90000">
                        <a14:foregroundMark x1="39667" y1="9119" x2="51000" y2="9119"/>
                        <a14:foregroundMark x1="51000" y1="9119" x2="51333" y2="9119"/>
                        <a14:foregroundMark x1="38000" y1="90881" x2="61000" y2="91824"/>
                      </a14:backgroundRemoval>
                    </a14:imgEffect>
                  </a14:imgLayer>
                </a14:imgProps>
              </a:ext>
              <a:ext uri="{28A0092B-C50C-407E-A947-70E740481C1C}">
                <a14:useLocalDpi xmlns:a14="http://schemas.microsoft.com/office/drawing/2010/main" val="0"/>
              </a:ext>
            </a:extLst>
          </a:blip>
          <a:stretch>
            <a:fillRect/>
          </a:stretch>
        </p:blipFill>
        <p:spPr>
          <a:xfrm>
            <a:off x="3972748" y="2373313"/>
            <a:ext cx="2146627" cy="2275425"/>
          </a:xfrm>
          <a:prstGeom prst="rect">
            <a:avLst/>
          </a:prstGeom>
        </p:spPr>
      </p:pic>
      <p:sp>
        <p:nvSpPr>
          <p:cNvPr id="21" name="Tekstfelt 20">
            <a:extLst>
              <a:ext uri="{FF2B5EF4-FFF2-40B4-BE49-F238E27FC236}">
                <a16:creationId xmlns:a16="http://schemas.microsoft.com/office/drawing/2014/main" id="{0BBEBFAC-F764-04A0-5E3B-45A0B1CF8C23}"/>
              </a:ext>
            </a:extLst>
          </p:cNvPr>
          <p:cNvSpPr txBox="1"/>
          <p:nvPr/>
        </p:nvSpPr>
        <p:spPr>
          <a:xfrm>
            <a:off x="4218754" y="3351407"/>
            <a:ext cx="1597938" cy="542456"/>
          </a:xfrm>
          <a:prstGeom prst="rect">
            <a:avLst/>
          </a:prstGeom>
          <a:noFill/>
        </p:spPr>
        <p:txBody>
          <a:bodyPr wrap="square" rtlCol="0">
            <a:spAutoFit/>
          </a:bodyPr>
          <a:lstStyle/>
          <a:p>
            <a:pPr algn="ctr"/>
            <a:r>
              <a:rPr lang="da-DK" sz="2925" b="1" dirty="0" err="1">
                <a:solidFill>
                  <a:schemeClr val="accent6">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GeoFA</a:t>
            </a:r>
            <a:endParaRPr lang="da-DK" sz="2925" b="1" dirty="0">
              <a:solidFill>
                <a:schemeClr val="accent6">
                  <a:lumMod val="60000"/>
                  <a:lumOff val="4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2" name="Grafik 21">
            <a:extLst>
              <a:ext uri="{FF2B5EF4-FFF2-40B4-BE49-F238E27FC236}">
                <a16:creationId xmlns:a16="http://schemas.microsoft.com/office/drawing/2014/main" id="{92E5BC8B-E94B-8AE0-8E9D-BA00516F3C4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613672" y="4705916"/>
            <a:ext cx="1076846" cy="940104"/>
          </a:xfrm>
          <a:prstGeom prst="rect">
            <a:avLst/>
          </a:prstGeom>
        </p:spPr>
      </p:pic>
      <p:pic>
        <p:nvPicPr>
          <p:cNvPr id="23" name="Grafik 22">
            <a:extLst>
              <a:ext uri="{FF2B5EF4-FFF2-40B4-BE49-F238E27FC236}">
                <a16:creationId xmlns:a16="http://schemas.microsoft.com/office/drawing/2014/main" id="{55310825-A45B-0C0F-D848-B48D356891A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405092" y="5297494"/>
            <a:ext cx="491553" cy="408239"/>
          </a:xfrm>
          <a:prstGeom prst="rect">
            <a:avLst/>
          </a:prstGeom>
        </p:spPr>
      </p:pic>
      <p:sp>
        <p:nvSpPr>
          <p:cNvPr id="24" name="Tekstfelt 23">
            <a:extLst>
              <a:ext uri="{FF2B5EF4-FFF2-40B4-BE49-F238E27FC236}">
                <a16:creationId xmlns:a16="http://schemas.microsoft.com/office/drawing/2014/main" id="{481A0005-921B-1185-57A0-16523F0C1126}"/>
              </a:ext>
            </a:extLst>
          </p:cNvPr>
          <p:cNvSpPr txBox="1"/>
          <p:nvPr/>
        </p:nvSpPr>
        <p:spPr>
          <a:xfrm>
            <a:off x="933721" y="4110946"/>
            <a:ext cx="2663670" cy="369332"/>
          </a:xfrm>
          <a:prstGeom prst="rect">
            <a:avLst/>
          </a:prstGeom>
          <a:noFill/>
        </p:spPr>
        <p:txBody>
          <a:bodyPr wrap="square" rtlCol="0">
            <a:spAutoFit/>
          </a:bodyPr>
          <a:lstStyle/>
          <a:p>
            <a:r>
              <a:rPr lang="da-DK" b="1" dirty="0">
                <a:solidFill>
                  <a:schemeClr val="accent6">
                    <a:lumMod val="50000"/>
                  </a:schemeClr>
                </a:solidFill>
                <a:latin typeface="Verdana" panose="020B0604030504040204" pitchFamily="34" charset="0"/>
                <a:ea typeface="Verdana" panose="020B0604030504040204" pitchFamily="34" charset="0"/>
              </a:rPr>
              <a:t>Fordelene GeoFA?</a:t>
            </a:r>
          </a:p>
        </p:txBody>
      </p:sp>
      <p:grpSp>
        <p:nvGrpSpPr>
          <p:cNvPr id="25" name="Gruppe 24">
            <a:extLst>
              <a:ext uri="{FF2B5EF4-FFF2-40B4-BE49-F238E27FC236}">
                <a16:creationId xmlns:a16="http://schemas.microsoft.com/office/drawing/2014/main" id="{677FE2AF-3C07-F8C3-BE49-634A533FE80A}"/>
              </a:ext>
            </a:extLst>
          </p:cNvPr>
          <p:cNvGrpSpPr/>
          <p:nvPr/>
        </p:nvGrpSpPr>
        <p:grpSpPr>
          <a:xfrm>
            <a:off x="6676146" y="749820"/>
            <a:ext cx="2870856" cy="2213729"/>
            <a:chOff x="5501593" y="1865147"/>
            <a:chExt cx="3751510" cy="1762185"/>
          </a:xfrm>
        </p:grpSpPr>
        <p:sp>
          <p:nvSpPr>
            <p:cNvPr id="26" name="Tekstfelt 25">
              <a:extLst>
                <a:ext uri="{FF2B5EF4-FFF2-40B4-BE49-F238E27FC236}">
                  <a16:creationId xmlns:a16="http://schemas.microsoft.com/office/drawing/2014/main" id="{08AFA628-FD62-B909-93A1-A80967B4644E}"/>
                </a:ext>
              </a:extLst>
            </p:cNvPr>
            <p:cNvSpPr txBox="1"/>
            <p:nvPr/>
          </p:nvSpPr>
          <p:spPr>
            <a:xfrm>
              <a:off x="5501593" y="1865147"/>
              <a:ext cx="3751510" cy="1762185"/>
            </a:xfrm>
            <a:prstGeom prst="round2DiagRect">
              <a:avLst/>
            </a:prstGeom>
            <a:solidFill>
              <a:srgbClr val="DCEBEA">
                <a:alpha val="60000"/>
              </a:srgbClr>
            </a:solidFill>
          </p:spPr>
          <p:txBody>
            <a:bodyPr wrap="square" rtlCol="0">
              <a:spAutoFit/>
            </a:bodyPr>
            <a:lstStyle>
              <a:defPPr>
                <a:defRPr lang="en-US"/>
              </a:defPPr>
              <a:lvl1pPr>
                <a:defRPr sz="975">
                  <a:latin typeface="Arial" panose="020B0604020202020204" pitchFamily="34" charset="0"/>
                  <a:cs typeface="Arial" panose="020B0604020202020204" pitchFamily="34" charset="0"/>
                </a:defRPr>
              </a:lvl1pPr>
            </a:lstStyle>
            <a:p>
              <a:endParaRPr lang="da-DK" dirty="0">
                <a:latin typeface="Verdana" panose="020B0604030504040204" pitchFamily="34" charset="0"/>
                <a:ea typeface="Verdana" panose="020B0604030504040204" pitchFamily="34" charset="0"/>
              </a:endParaRPr>
            </a:p>
            <a:p>
              <a:endParaRPr lang="da-DK" dirty="0">
                <a:latin typeface="Verdana" panose="020B0604030504040204" pitchFamily="34" charset="0"/>
                <a:ea typeface="Verdana" panose="020B0604030504040204" pitchFamily="34" charset="0"/>
              </a:endParaRPr>
            </a:p>
            <a:p>
              <a:r>
                <a:rPr lang="da-DK" dirty="0">
                  <a:latin typeface="Verdana" panose="020B0604030504040204" pitchFamily="34" charset="0"/>
                  <a:ea typeface="Verdana" panose="020B0604030504040204" pitchFamily="34" charset="0"/>
                </a:rPr>
                <a:t>GeoFA udstiller data i standardiserede formater og snitflader. Data udstilles som udgangspunkt til fri anvendelse for alle.</a:t>
              </a:r>
            </a:p>
            <a:p>
              <a:r>
                <a:rPr lang="da-DK" dirty="0">
                  <a:latin typeface="Verdana" panose="020B0604030504040204" pitchFamily="34" charset="0"/>
                  <a:ea typeface="Verdana" panose="020B0604030504040204" pitchFamily="34" charset="0"/>
                </a:rPr>
                <a:t>Du kan arbejde med </a:t>
              </a:r>
              <a:r>
                <a:rPr lang="da-DK" dirty="0" err="1">
                  <a:latin typeface="Verdana" panose="020B0604030504040204" pitchFamily="34" charset="0"/>
                  <a:ea typeface="Verdana" panose="020B0604030504040204" pitchFamily="34" charset="0"/>
                </a:rPr>
                <a:t>GeoFA-data</a:t>
              </a:r>
              <a:r>
                <a:rPr lang="da-DK" dirty="0">
                  <a:latin typeface="Verdana" panose="020B0604030504040204" pitchFamily="34" charset="0"/>
                  <a:ea typeface="Verdana" panose="020B0604030504040204" pitchFamily="34" charset="0"/>
                </a:rPr>
                <a:t> gennem egne GIS-løsninger, gennem leverandør-systemer eller gennem de tre værktøjer som GeoFA stiller til rådighed (GeoFA-webkort, GeoFA-editor og Qgis-plugin).</a:t>
              </a:r>
            </a:p>
            <a:p>
              <a:endParaRPr lang="da-DK" dirty="0">
                <a:latin typeface="Verdana" panose="020B0604030504040204" pitchFamily="34" charset="0"/>
                <a:ea typeface="Verdana" panose="020B0604030504040204" pitchFamily="34" charset="0"/>
              </a:endParaRPr>
            </a:p>
          </p:txBody>
        </p:sp>
        <p:sp>
          <p:nvSpPr>
            <p:cNvPr id="27" name="Tekstfelt 26">
              <a:extLst>
                <a:ext uri="{FF2B5EF4-FFF2-40B4-BE49-F238E27FC236}">
                  <a16:creationId xmlns:a16="http://schemas.microsoft.com/office/drawing/2014/main" id="{A9ABF293-E130-64E6-7F5E-5C397275B3EB}"/>
                </a:ext>
              </a:extLst>
            </p:cNvPr>
            <p:cNvSpPr txBox="1"/>
            <p:nvPr/>
          </p:nvSpPr>
          <p:spPr>
            <a:xfrm>
              <a:off x="5895281" y="1885776"/>
              <a:ext cx="3124285" cy="293998"/>
            </a:xfrm>
            <a:prstGeom prst="rect">
              <a:avLst/>
            </a:prstGeom>
            <a:noFill/>
          </p:spPr>
          <p:txBody>
            <a:bodyPr wrap="square" rtlCol="0">
              <a:spAutoFit/>
            </a:bodyPr>
            <a:lstStyle/>
            <a:p>
              <a:r>
                <a:rPr lang="da-DK" b="1" dirty="0">
                  <a:solidFill>
                    <a:schemeClr val="accent6">
                      <a:lumMod val="50000"/>
                    </a:schemeClr>
                  </a:solidFill>
                  <a:latin typeface="Verdana" panose="020B0604030504040204" pitchFamily="34" charset="0"/>
                  <a:ea typeface="Verdana" panose="020B0604030504040204" pitchFamily="34" charset="0"/>
                </a:rPr>
                <a:t>Adgang til data?</a:t>
              </a:r>
            </a:p>
          </p:txBody>
        </p:sp>
      </p:grpSp>
      <p:sp>
        <p:nvSpPr>
          <p:cNvPr id="28" name="Tekstfelt 27">
            <a:extLst>
              <a:ext uri="{FF2B5EF4-FFF2-40B4-BE49-F238E27FC236}">
                <a16:creationId xmlns:a16="http://schemas.microsoft.com/office/drawing/2014/main" id="{34ADCDCF-C853-CE85-7611-CA8BEBAEE640}"/>
              </a:ext>
            </a:extLst>
          </p:cNvPr>
          <p:cNvSpPr txBox="1"/>
          <p:nvPr/>
        </p:nvSpPr>
        <p:spPr>
          <a:xfrm>
            <a:off x="4942004" y="6203156"/>
            <a:ext cx="3865567" cy="600164"/>
          </a:xfrm>
          <a:prstGeom prst="round2DiagRect">
            <a:avLst/>
          </a:prstGeom>
          <a:solidFill>
            <a:srgbClr val="DCEBEA">
              <a:alpha val="40000"/>
            </a:srgbClr>
          </a:solidFill>
        </p:spPr>
        <p:txBody>
          <a:bodyPr wrap="square" rtlCol="0">
            <a:spAutoFit/>
          </a:bodyPr>
          <a:lstStyle>
            <a:defPPr>
              <a:defRPr lang="en-US"/>
            </a:defPPr>
            <a:lvl1pPr>
              <a:defRPr sz="975">
                <a:latin typeface="Arial" panose="020B0604020202020204" pitchFamily="34" charset="0"/>
                <a:cs typeface="Arial" panose="020B0604020202020204" pitchFamily="34" charset="0"/>
              </a:defRPr>
            </a:lvl1pPr>
          </a:lstStyle>
          <a:p>
            <a:endParaRPr lang="da-DK" dirty="0">
              <a:latin typeface="Verdana" panose="020B0604030504040204" pitchFamily="34" charset="0"/>
              <a:ea typeface="Verdana" panose="020B0604030504040204" pitchFamily="34" charset="0"/>
            </a:endParaRPr>
          </a:p>
          <a:p>
            <a:endParaRPr lang="da-DK" dirty="0">
              <a:latin typeface="Verdana" panose="020B0604030504040204" pitchFamily="34" charset="0"/>
              <a:ea typeface="Verdana" panose="020B0604030504040204" pitchFamily="34" charset="0"/>
            </a:endParaRPr>
          </a:p>
          <a:p>
            <a:r>
              <a:rPr lang="da-DK" dirty="0">
                <a:latin typeface="Verdana" panose="020B0604030504040204" pitchFamily="34" charset="0"/>
                <a:ea typeface="Verdana" panose="020B0604030504040204" pitchFamily="34" charset="0"/>
              </a:rPr>
              <a:t>Find os på </a:t>
            </a:r>
            <a:r>
              <a:rPr lang="da-DK" dirty="0">
                <a:latin typeface="Verdana" panose="020B0604030504040204" pitchFamily="34" charset="0"/>
                <a:ea typeface="Verdana" panose="020B0604030504040204" pitchFamily="34" charset="0"/>
                <a:hlinkClick r:id="rId20"/>
              </a:rPr>
              <a:t>www.geodanmark.dk</a:t>
            </a:r>
            <a:r>
              <a:rPr lang="da-DK" dirty="0">
                <a:latin typeface="Verdana" panose="020B0604030504040204" pitchFamily="34" charset="0"/>
                <a:ea typeface="Verdana" panose="020B0604030504040204" pitchFamily="34" charset="0"/>
              </a:rPr>
              <a:t> eller </a:t>
            </a:r>
            <a:r>
              <a:rPr lang="da-DK" dirty="0">
                <a:latin typeface="Verdana" panose="020B0604030504040204" pitchFamily="34" charset="0"/>
                <a:ea typeface="Verdana" panose="020B0604030504040204" pitchFamily="34" charset="0"/>
                <a:hlinkClick r:id="rId21"/>
              </a:rPr>
              <a:t>github.com- GeoFA</a:t>
            </a:r>
            <a:r>
              <a:rPr lang="da-DK" dirty="0">
                <a:latin typeface="Verdana" panose="020B0604030504040204" pitchFamily="34" charset="0"/>
                <a:ea typeface="Verdana" panose="020B0604030504040204" pitchFamily="34" charset="0"/>
              </a:rPr>
              <a:t> </a:t>
            </a:r>
          </a:p>
        </p:txBody>
      </p:sp>
      <p:sp>
        <p:nvSpPr>
          <p:cNvPr id="29" name="Tekstfelt 28">
            <a:extLst>
              <a:ext uri="{FF2B5EF4-FFF2-40B4-BE49-F238E27FC236}">
                <a16:creationId xmlns:a16="http://schemas.microsoft.com/office/drawing/2014/main" id="{73B86878-67B6-1FE6-01F6-3B71D5CE7CAE}"/>
              </a:ext>
            </a:extLst>
          </p:cNvPr>
          <p:cNvSpPr txBox="1"/>
          <p:nvPr/>
        </p:nvSpPr>
        <p:spPr>
          <a:xfrm>
            <a:off x="5790264" y="6188420"/>
            <a:ext cx="2560715" cy="369332"/>
          </a:xfrm>
          <a:prstGeom prst="rect">
            <a:avLst/>
          </a:prstGeom>
          <a:noFill/>
        </p:spPr>
        <p:txBody>
          <a:bodyPr wrap="square" rtlCol="0">
            <a:spAutoFit/>
          </a:bodyPr>
          <a:lstStyle/>
          <a:p>
            <a:r>
              <a:rPr lang="da-DK" b="1" dirty="0">
                <a:solidFill>
                  <a:schemeClr val="accent6">
                    <a:lumMod val="50000"/>
                  </a:schemeClr>
                </a:solidFill>
                <a:latin typeface="Verdana" panose="020B0604030504040204" pitchFamily="34" charset="0"/>
                <a:ea typeface="Verdana" panose="020B0604030504040204" pitchFamily="34" charset="0"/>
              </a:rPr>
              <a:t>Kom godt i gang</a:t>
            </a:r>
          </a:p>
        </p:txBody>
      </p:sp>
      <p:pic>
        <p:nvPicPr>
          <p:cNvPr id="30" name="Billede 29" descr="Et billede, der indeholder Animeret tegnefilm, Animation, illustration/afbildning, clipart&#10;&#10;Automatisk genereret beskrivelse">
            <a:extLst>
              <a:ext uri="{FF2B5EF4-FFF2-40B4-BE49-F238E27FC236}">
                <a16:creationId xmlns:a16="http://schemas.microsoft.com/office/drawing/2014/main" id="{46BF24A5-200F-7B1E-4210-20909CACC67D}"/>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6981" b="90000" l="4000" r="93688">
                        <a14:foregroundMark x1="15188" y1="38396" x2="20063" y2="15094"/>
                        <a14:foregroundMark x1="20063" y1="15094" x2="27875" y2="28019"/>
                        <a14:foregroundMark x1="27875" y1="28019" x2="23125" y2="36698"/>
                        <a14:foregroundMark x1="28813" y1="37170" x2="28625" y2="21226"/>
                        <a14:foregroundMark x1="28625" y1="21226" x2="27688" y2="19340"/>
                        <a14:foregroundMark x1="8375" y1="47453" x2="4688" y2="42075"/>
                        <a14:foregroundMark x1="4000" y1="46132" x2="6688" y2="39717"/>
                        <a14:foregroundMark x1="42313" y1="45472" x2="44313" y2="45283"/>
                        <a14:foregroundMark x1="30813" y1="69057" x2="30688" y2="80849"/>
                        <a14:foregroundMark x1="37416" y1="67608" x2="37567" y2="67130"/>
                        <a14:foregroundMark x1="36261" y1="71275" x2="36475" y2="70597"/>
                        <a14:foregroundMark x1="39188" y1="61981" x2="39188" y2="61604"/>
                        <a14:foregroundMark x1="34688" y1="69906" x2="34688" y2="69906"/>
                        <a14:foregroundMark x1="31625" y1="76226" x2="31625" y2="76226"/>
                        <a14:foregroundMark x1="35250" y1="68774" x2="35250" y2="68774"/>
                        <a14:foregroundMark x1="35625" y1="68774" x2="34438" y2="69434"/>
                        <a14:foregroundMark x1="33438" y1="77830" x2="33334" y2="76298"/>
                        <a14:foregroundMark x1="32688" y1="75000" x2="32688" y2="75000"/>
                        <a14:foregroundMark x1="32813" y1="74623" x2="32813" y2="74623"/>
                        <a14:foregroundMark x1="32813" y1="74245" x2="33188" y2="76321"/>
                        <a14:foregroundMark x1="59875" y1="15755" x2="53938" y2="24717"/>
                        <a14:foregroundMark x1="63313" y1="12925" x2="70625" y2="22736"/>
                        <a14:foregroundMark x1="68750" y1="26981" x2="66875" y2="7075"/>
                        <a14:foregroundMark x1="66875" y1="7075" x2="57313" y2="10377"/>
                        <a14:foregroundMark x1="57313" y1="10377" x2="56938" y2="12642"/>
                        <a14:foregroundMark x1="70625" y1="29906" x2="76500" y2="41981"/>
                        <a14:foregroundMark x1="81879" y1="42776" x2="82583" y2="42881"/>
                        <a14:foregroundMark x1="76500" y1="41981" x2="80243" y2="42534"/>
                        <a14:foregroundMark x1="72688" y1="29057" x2="72688" y2="29057"/>
                        <a14:foregroundMark x1="63375" y1="35660" x2="63375" y2="35660"/>
                        <a14:foregroundMark x1="61000" y1="48113" x2="51375" y2="40283"/>
                        <a14:foregroundMark x1="51375" y1="40283" x2="52375" y2="37170"/>
                        <a14:foregroundMark x1="83125" y1="64434" x2="91813" y2="54151"/>
                        <a14:foregroundMark x1="91813" y1="54151" x2="93688" y2="54811"/>
                        <a14:foregroundMark x1="89125" y1="58491" x2="91313" y2="55377"/>
                        <a14:foregroundMark x1="57188" y1="80283" x2="66438" y2="74057"/>
                        <a14:foregroundMark x1="66438" y1="74057" x2="67563" y2="67830"/>
                        <a14:foregroundMark x1="29938" y1="81226" x2="33563" y2="78491"/>
                        <a14:foregroundMark x1="28750" y1="82642" x2="34125" y2="78679"/>
                        <a14:foregroundMark x1="34750" y1="67547" x2="37438" y2="64623"/>
                        <a14:foregroundMark x1="33375" y1="71321" x2="35188" y2="74623"/>
                        <a14:foregroundMark x1="32938" y1="41226" x2="38500" y2="43491"/>
                        <a14:foregroundMark x1="31000" y1="42547" x2="11000" y2="47736"/>
                        <a14:foregroundMark x1="11000" y1="47736" x2="8625" y2="47264"/>
                        <a14:foregroundMark x1="20813" y1="47170" x2="22500" y2="55094"/>
                        <a14:foregroundMark x1="30688" y1="38962" x2="33625" y2="47547"/>
                        <a14:foregroundMark x1="77750" y1="33774" x2="85563" y2="42642"/>
                        <a14:foregroundMark x1="85563" y1="42642" x2="84750" y2="45189"/>
                        <a14:backgroundMark x1="32250" y1="67358" x2="32250" y2="67358"/>
                        <a14:backgroundMark x1="36625" y1="77453" x2="36625" y2="77453"/>
                        <a14:backgroundMark x1="37500" y1="77642" x2="36375" y2="73585"/>
                        <a14:backgroundMark x1="36813" y1="78774" x2="37063" y2="77642"/>
                        <a14:backgroundMark x1="35188" y1="63962" x2="35188" y2="63962"/>
                        <a14:backgroundMark x1="36188" y1="71415" x2="36625" y2="69528"/>
                        <a14:backgroundMark x1="39063" y1="78302" x2="36507" y2="73245"/>
                        <a14:backgroundMark x1="36500" y1="76981" x2="37063" y2="78868"/>
                        <a14:backgroundMark x1="36427" y1="70249" x2="36688" y2="69434"/>
                        <a14:backgroundMark x1="35813" y1="72170" x2="36232" y2="70859"/>
                        <a14:backgroundMark x1="34188" y1="76509" x2="33986" y2="76000"/>
                        <a14:backgroundMark x1="41063" y1="78868" x2="41063" y2="78868"/>
                        <a14:backgroundMark x1="36438" y1="71887" x2="37500" y2="68868"/>
                        <a14:backgroundMark x1="35625" y1="63585" x2="35625" y2="63585"/>
                        <a14:backgroundMark x1="36750" y1="68774" x2="36750" y2="68774"/>
                        <a14:backgroundMark x1="37063" y1="68302" x2="37063" y2="68302"/>
                        <a14:backgroundMark x1="37313" y1="67925" x2="37313" y2="67925"/>
                        <a14:backgroundMark x1="37438" y1="67547" x2="37438" y2="67547"/>
                        <a14:backgroundMark x1="36438" y1="71698" x2="37563" y2="68302"/>
                        <a14:backgroundMark x1="38688" y1="69906" x2="36438" y2="69057"/>
                        <a14:backgroundMark x1="38688" y1="73019" x2="36438" y2="70472"/>
                        <a14:backgroundMark x1="36615" y1="73132" x2="36125" y2="71604"/>
                        <a14:backgroundMark x1="37063" y1="74528" x2="36872" y2="73932"/>
                        <a14:backgroundMark x1="81313" y1="41038" x2="82313" y2="42170"/>
                        <a14:backgroundMark x1="82500" y1="43491" x2="82500" y2="41981"/>
                        <a14:backgroundMark x1="82375" y1="43868" x2="82188" y2="41792"/>
                        <a14:backgroundMark x1="82750" y1="44434" x2="82500" y2="42453"/>
                        <a14:backgroundMark x1="83000" y1="42642" x2="83000" y2="42642"/>
                        <a14:backgroundMark x1="82750" y1="43396" x2="82750" y2="43396"/>
                        <a14:backgroundMark x1="81813" y1="43585" x2="81813" y2="43585"/>
                        <a14:backgroundMark x1="82875" y1="43113" x2="82875" y2="43113"/>
                        <a14:backgroundMark x1="81875" y1="42925" x2="81875" y2="42925"/>
                        <a14:backgroundMark x1="81875" y1="42642" x2="81875" y2="42642"/>
                      </a14:backgroundRemoval>
                    </a14:imgEffect>
                  </a14:imgLayer>
                </a14:imgProps>
              </a:ext>
              <a:ext uri="{28A0092B-C50C-407E-A947-70E740481C1C}">
                <a14:useLocalDpi xmlns:a14="http://schemas.microsoft.com/office/drawing/2010/main" val="0"/>
              </a:ext>
            </a:extLst>
          </a:blip>
          <a:stretch>
            <a:fillRect/>
          </a:stretch>
        </p:blipFill>
        <p:spPr>
          <a:xfrm>
            <a:off x="8244483" y="2557604"/>
            <a:ext cx="1487761" cy="985641"/>
          </a:xfrm>
          <a:prstGeom prst="rect">
            <a:avLst/>
          </a:prstGeom>
        </p:spPr>
      </p:pic>
    </p:spTree>
    <p:extLst>
      <p:ext uri="{BB962C8B-B14F-4D97-AF65-F5344CB8AC3E}">
        <p14:creationId xmlns:p14="http://schemas.microsoft.com/office/powerpoint/2010/main" val="2077821449"/>
      </p:ext>
    </p:extLst>
  </p:cSld>
  <p:clrMapOvr>
    <a:masterClrMapping/>
  </p:clrMapOvr>
</p:sld>
</file>

<file path=ppt/theme/theme1.xml><?xml version="1.0" encoding="utf-8"?>
<a:theme xmlns:a="http://schemas.openxmlformats.org/drawingml/2006/main" name="Office 2013 – 2022 Tema">
  <a:themeElements>
    <a:clrScheme name="Office 2013 – 2022 T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D1082216EA65647ADC39430A6F18470" ma:contentTypeVersion="15" ma:contentTypeDescription="Create a new document." ma:contentTypeScope="" ma:versionID="6e8c3a3f22d24cde516ec6eecbee3d01">
  <xsd:schema xmlns:xsd="http://www.w3.org/2001/XMLSchema" xmlns:xs="http://www.w3.org/2001/XMLSchema" xmlns:p="http://schemas.microsoft.com/office/2006/metadata/properties" xmlns:ns2="e2ed98fe-5850-47a6-9cf8-2b7923088a3a" xmlns:ns3="8fd57020-7dc0-4d09-9e1d-6ff75dcaedec" targetNamespace="http://schemas.microsoft.com/office/2006/metadata/properties" ma:root="true" ma:fieldsID="160f5a53212305159eed3debbed936f2" ns2:_="" ns3:_="">
    <xsd:import namespace="e2ed98fe-5850-47a6-9cf8-2b7923088a3a"/>
    <xsd:import namespace="8fd57020-7dc0-4d09-9e1d-6ff75dcaede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d98fe-5850-47a6-9cf8-2b7923088a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f06268d8-d7b1-4675-880b-08c8381ce8b6"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fd57020-7dc0-4d09-9e1d-6ff75dcaedec"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ddac9da7-481b-47d2-956e-7f4310904caf}" ma:internalName="TaxCatchAll" ma:showField="CatchAllData" ma:web="8fd57020-7dc0-4d09-9e1d-6ff75dcaedec">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fd57020-7dc0-4d09-9e1d-6ff75dcaedec" xsi:nil="true"/>
    <lcf76f155ced4ddcb4097134ff3c332f xmlns="e2ed98fe-5850-47a6-9cf8-2b7923088a3a">
      <Terms xmlns="http://schemas.microsoft.com/office/infopath/2007/PartnerControls"/>
    </lcf76f155ced4ddcb4097134ff3c332f>
    <SharedWithUsers xmlns="8fd57020-7dc0-4d09-9e1d-6ff75dcaedec">
      <UserInfo>
        <DisplayName>Line Hvingel</DisplayName>
        <AccountId>9</AccountId>
        <AccountType/>
      </UserInfo>
      <UserInfo>
        <DisplayName>Sofie Laura Rosenløv Jepsen</DisplayName>
        <AccountId>37</AccountId>
        <AccountType/>
      </UserInfo>
      <UserInfo>
        <DisplayName>Sigurd Vedsted Drejer</DisplayName>
        <AccountId>36</AccountId>
        <AccountType/>
      </UserInfo>
    </SharedWithUsers>
  </documentManagement>
</p:properties>
</file>

<file path=customXml/itemProps1.xml><?xml version="1.0" encoding="utf-8"?>
<ds:datastoreItem xmlns:ds="http://schemas.openxmlformats.org/officeDocument/2006/customXml" ds:itemID="{3969BAA6-BBA8-4055-A4BB-5567D6E40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d98fe-5850-47a6-9cf8-2b7923088a3a"/>
    <ds:schemaRef ds:uri="8fd57020-7dc0-4d09-9e1d-6ff75dcaed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68AF449-12FC-43F4-97BC-0323F31F817F}">
  <ds:schemaRefs>
    <ds:schemaRef ds:uri="http://schemas.microsoft.com/sharepoint/v3/contenttype/forms"/>
  </ds:schemaRefs>
</ds:datastoreItem>
</file>

<file path=customXml/itemProps3.xml><?xml version="1.0" encoding="utf-8"?>
<ds:datastoreItem xmlns:ds="http://schemas.openxmlformats.org/officeDocument/2006/customXml" ds:itemID="{A90CD471-75D8-4AB6-8C4D-3FB26A15BD62}">
  <ds:schemaRefs>
    <ds:schemaRef ds:uri="http://purl.org/dc/dcmitype/"/>
    <ds:schemaRef ds:uri="http://purl.org/dc/elements/1.1/"/>
    <ds:schemaRef ds:uri="http://purl.org/dc/terms/"/>
    <ds:schemaRef ds:uri="http://www.w3.org/XML/1998/namespace"/>
    <ds:schemaRef ds:uri="e2ed98fe-5850-47a6-9cf8-2b7923088a3a"/>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8fd57020-7dc0-4d09-9e1d-6ff75dcaedec"/>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322</Words>
  <Application>Microsoft Office PowerPoint</Application>
  <PresentationFormat>A4-papir (210 x 297 mm)</PresentationFormat>
  <Paragraphs>29</Paragraphs>
  <Slides>1</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vt:i4>
      </vt:variant>
    </vt:vector>
  </HeadingPairs>
  <TitlesOfParts>
    <vt:vector size="6" baseType="lpstr">
      <vt:lpstr>Arial</vt:lpstr>
      <vt:lpstr>Calibri</vt:lpstr>
      <vt:lpstr>Calibri Light</vt:lpstr>
      <vt:lpstr>Verdana</vt:lpstr>
      <vt:lpstr>Office 2013 – 2022 Tema</vt:lpstr>
      <vt:lpstr>PowerPoint-præsentation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Sigurd Vedsted Drejer</dc:creator>
  <cp:lastModifiedBy>Elin Willum Dannerbo</cp:lastModifiedBy>
  <cp:revision>8</cp:revision>
  <dcterms:created xsi:type="dcterms:W3CDTF">2024-01-18T12:15:33Z</dcterms:created>
  <dcterms:modified xsi:type="dcterms:W3CDTF">2025-08-22T08:20:28Z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0x010100DD1082216EA65647ADC39430A6F18470</vt:lpwstr>
  </property>
  <property fmtid="{D5CDD505-2E9C-101B-9397-08002B2CF9AE}" pid="3" name="MediaServiceImageTags">
    <vt:lpwstr/>
  </property>
</Properties>
</file>