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4"/>
  </p:sldMasterIdLst>
  <p:notesMasterIdLst>
    <p:notesMasterId r:id="rId6"/>
  </p:notesMasterIdLst>
  <p:handoutMasterIdLst>
    <p:handoutMasterId r:id="rId7"/>
  </p:handoutMasterIdLst>
  <p:sldIdLst>
    <p:sldId id="270" r:id="rId5"/>
  </p:sldIdLst>
  <p:sldSz cx="12192000" cy="6858000"/>
  <p:notesSz cx="6858000" cy="9144000"/>
  <p:defaultTextStyle>
    <a:defPPr>
      <a:defRPr lang="da-DK"/>
    </a:defPPr>
    <a:lvl1pPr marL="0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791"/>
    <a:srgbClr val="0091EA"/>
    <a:srgbClr val="595959"/>
    <a:srgbClr val="BB4E27"/>
    <a:srgbClr val="F47D2A"/>
    <a:srgbClr val="AED9DE"/>
    <a:srgbClr val="0097A7"/>
    <a:srgbClr val="EC4B62"/>
    <a:srgbClr val="045C65"/>
    <a:srgbClr val="FDD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6395" autoAdjust="0"/>
  </p:normalViewPr>
  <p:slideViewPr>
    <p:cSldViewPr snapToGrid="0">
      <p:cViewPr varScale="1">
        <p:scale>
          <a:sx n="161" d="100"/>
          <a:sy n="161" d="100"/>
        </p:scale>
        <p:origin x="150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558" y="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BCE9-4136-4D5E-BEB8-19BEBAD020A0}" type="datetime1">
              <a:rPr lang="en-US" smtClean="0"/>
              <a:t>6/19/2025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43F1-5196-459A-96C4-B1E1C6A91D0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907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4B0CC-9930-4033-9F28-0912E6A4A776}" type="datetime1">
              <a:rPr lang="en-US" smtClean="0"/>
              <a:t>6/19/2025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01E17-9508-4F75-8DF4-D058B0EAC3C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14409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sp>
        <p:nvSpPr>
          <p:cNvPr id="7" name="Date Placeholder 7">
            <a:extLst>
              <a:ext uri="{FF2B5EF4-FFF2-40B4-BE49-F238E27FC236}">
                <a16:creationId xmlns:a16="http://schemas.microsoft.com/office/drawing/2014/main" id="{60603A49-B3C5-9135-8F48-1D190DB7E50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9B8FE-1FE7-4CBD-A7A8-D3519143D26E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326942F3-592C-735D-7A2F-BB19F874CE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B917FF8-050C-0196-F619-0A0B312B21A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4DB8476-84D5-FF78-730C-434B814D581E}"/>
              </a:ext>
            </a:extLst>
          </p:cNvPr>
          <p:cNvSpPr/>
          <p:nvPr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77EE5B3-68EF-A9CD-13C9-E8F0F45F4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27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E073D-9D01-F1C2-565A-540AF5DCEB05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1E679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5411295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E839C2-84A2-44A8-B197-50A2E1F28F9C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80112465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72DEA2-ED89-4A14-A37C-EC89A525443E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5856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247158-8116-CEBA-063D-BF26034B36DA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F81D7B-597B-41AE-A6C6-5DB4701027E1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588108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4B1BD0-AEFE-4DE0-9442-5FB9EA630A1E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87631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55EED1-E1CA-A51A-76F5-DFF1C606503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5E3E4A-D973-48F4-B04B-CA4A0D9B94BF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3819377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0E942A-498B-4B10-9133-B49166FD458D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303795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BAB0D0-C86C-4A11-5855-B4E8975443F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70124E-4D39-4BD0-8F83-AE9FB1063C8F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78765506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4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9A4583-7981-448E-9E9E-1E2D51598F4E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8674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9F9F5F4-A11C-8284-BBA7-D7B4B94318DD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Skrivenoverskrift til din figur her (hvis din figurharbrug for enhel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indsættetabel, diagram eller SmartArt</a:t>
            </a:r>
          </a:p>
          <a:p>
            <a:pPr lvl="8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F9C96E-8075-4AE8-B2A8-CADE59E3D4FA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16615015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867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F54D3B5-2E41-49C3-AF27-E87710026B22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4E9C7C-116B-48A8-8330-E034934814B2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93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6"/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FD19E1-96B2-4891-B67A-79CC8C9D3211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12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2BD144D5-A693-55AB-14C2-7AF400844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49EA13F1-7FE1-7279-E9B5-3D0E6AFDE5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247E72-123C-7113-5F88-B106B6F4FD15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1210E4-6CFE-786C-805B-F5C2AC2D709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091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_blå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5">
            <a:extLst>
              <a:ext uri="{FF2B5EF4-FFF2-40B4-BE49-F238E27FC236}">
                <a16:creationId xmlns:a16="http://schemas.microsoft.com/office/drawing/2014/main" id="{EBAF4869-BB85-616A-9EAD-3A859CB955CB}"/>
              </a:ext>
            </a:extLst>
          </p:cNvPr>
          <p:cNvSpPr/>
          <p:nvPr userDrawn="1"/>
        </p:nvSpPr>
        <p:spPr>
          <a:xfrm>
            <a:off x="6219824" y="0"/>
            <a:ext cx="5972175" cy="6858000"/>
          </a:xfrm>
          <a:prstGeom prst="rect">
            <a:avLst/>
          </a:prstGeom>
          <a:solidFill>
            <a:schemeClr val="accent1">
              <a:alpha val="4367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A4C22-3182-4975-AC5B-8EA602B6DB26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778A3E-B553-405E-90D8-F70208AFCE0A}" type="datetime2">
              <a:rPr lang="da-DK" smtClean="0"/>
              <a:t>19. juni 2025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225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78213E6-9D23-2189-A396-79BD8355E27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rgbClr val="1E6791"/>
            </a:fgClr>
            <a:bgClr>
              <a:schemeClr val="tx1"/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skriveenoverskrift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84DDDE2-E445-4724-B767-E8A20D5D0B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7"/>
            <a:ext cx="5139386" cy="3855859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F0C2A-082B-4822-8B9C-F5EA0FB3BDB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E9B860-84DB-4271-8531-CE80DADE0F03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3A672E-8A25-44FA-8F8D-4C0D4CC1A87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C7929A5-26DA-4714-8B21-A866D45C38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082105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8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2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3212433-1D68-4C2C-BDDD-B4F791915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8"/>
            <a:ext cx="5139386" cy="3816078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4FABB-3F4B-412C-813F-1044C6AB0105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088546-47A6-483D-A8E4-5FA6EF123555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736D8-64F2-4E70-8DCB-5C30A278E5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BF1C6D-995C-4E94-9364-B5703FEED5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7423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DFI_Tekst &amp; billede i bunden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799967-BC60-990D-5056-A4A3DD83DF7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A8D84A0-B72D-480C-B6F5-E4EA13B9D411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A865D-5280-84CA-8504-E21277A66AD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7BE3E7-75FE-29BF-56D7-B453D53798C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024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DFI_Tekst &amp; billede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5E0076-F48C-0E9B-A4FB-F9B29C75A60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tx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 baseline="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8F18EB-1D69-769C-ABC1-712151CF13A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821F1D83-7CD1-440B-8F03-5C37D3F68AB2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E2EFE9-8BAC-EE1B-CDA6-2023EDF82A1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EB6803-0268-6A87-8BE2-C3EB40CEFF09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436684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80C0E29-32B1-473E-AE79-0A9C3C889886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15463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5B5E5E-E4A1-215E-DF68-AF4D44CC74E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78283-B46C-4DA2-A28D-7425FF4D795A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93474292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Helside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8829D-A249-FBFD-BEEA-6052A49D2E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06E8CC-ACEE-40B2-B476-BD2DB458F24C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CE0A4-6BF9-5771-BD16-F9FB1DD4F3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85CDB-B72F-5766-EF67-18F447F8B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934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8">
            <a:extLst>
              <a:ext uri="{FF2B5EF4-FFF2-40B4-BE49-F238E27FC236}">
                <a16:creationId xmlns:a16="http://schemas.microsoft.com/office/drawing/2014/main" id="{E5EEDB6F-7698-6A74-6DD0-07D26FB109C4}"/>
              </a:ext>
            </a:extLst>
          </p:cNvPr>
          <p:cNvSpPr/>
          <p:nvPr userDrawn="1"/>
        </p:nvSpPr>
        <p:spPr>
          <a:xfrm>
            <a:off x="8329138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l"/>
            <a:endParaRPr lang="da-DK" sz="2844" dirty="0"/>
          </a:p>
        </p:txBody>
      </p:sp>
      <p:sp>
        <p:nvSpPr>
          <p:cNvPr id="5" name="Rektangel 34">
            <a:extLst>
              <a:ext uri="{FF2B5EF4-FFF2-40B4-BE49-F238E27FC236}">
                <a16:creationId xmlns:a16="http://schemas.microsoft.com/office/drawing/2014/main" id="{1FBF6D82-1A01-57FA-D33A-7B4EF40CF91A}"/>
              </a:ext>
            </a:extLst>
          </p:cNvPr>
          <p:cNvSpPr/>
          <p:nvPr userDrawn="1"/>
        </p:nvSpPr>
        <p:spPr>
          <a:xfrm>
            <a:off x="4440000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dirty="0"/>
          </a:p>
        </p:txBody>
      </p:sp>
      <p:sp>
        <p:nvSpPr>
          <p:cNvPr id="3" name="Rektangel 23">
            <a:extLst>
              <a:ext uri="{FF2B5EF4-FFF2-40B4-BE49-F238E27FC236}">
                <a16:creationId xmlns:a16="http://schemas.microsoft.com/office/drawing/2014/main" id="{E4E84CB1-8F82-835E-C45C-2C5E9B7DE747}"/>
              </a:ext>
            </a:extLst>
          </p:cNvPr>
          <p:cNvSpPr/>
          <p:nvPr userDrawn="1"/>
        </p:nvSpPr>
        <p:spPr>
          <a:xfrm>
            <a:off x="556334" y="1584325"/>
            <a:ext cx="3311525" cy="429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noProof="0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771557" y="1677247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771557" y="2613271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8539127" y="1671674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4655461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white">
          <a:xfrm>
            <a:off x="8539127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6441B1-726C-69A7-C902-15474642FA58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37CB57EC-A06F-45E7-AB84-0738CEC62138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377557-6FBC-A7B2-952E-A53968354912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219DD5-D414-B2BD-3310-389E9371176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2" name="Pladsholder til tekst 18">
            <a:extLst>
              <a:ext uri="{FF2B5EF4-FFF2-40B4-BE49-F238E27FC236}">
                <a16:creationId xmlns:a16="http://schemas.microsoft.com/office/drawing/2014/main" id="{44B291E6-FD08-41BC-9EEE-C602B54F661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 bwMode="white">
          <a:xfrm>
            <a:off x="4655460" y="1677989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</p:spTree>
    <p:extLst>
      <p:ext uri="{BB962C8B-B14F-4D97-AF65-F5344CB8AC3E}">
        <p14:creationId xmlns:p14="http://schemas.microsoft.com/office/powerpoint/2010/main" val="75875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T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4791666" y="1700808"/>
            <a:ext cx="2640000" cy="264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1030225" y="1679735"/>
            <a:ext cx="2640000" cy="264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48642" y="2622176"/>
            <a:ext cx="2621583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424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8519616" y="1700808"/>
            <a:ext cx="2640000" cy="264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3339" y="2622176"/>
            <a:ext cx="2638328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1287" y="2601573"/>
            <a:ext cx="2638329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54921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98418" y="4505521"/>
            <a:ext cx="2880000" cy="1371404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354C8-2D3B-EE62-FA49-51540D611E5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5B995652-FF18-4DE3-B059-0F1564BE8658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52C5F-FD5B-A506-B3D4-F1002E919F3D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DEF7C-7E56-D462-8BB7-380E6B06561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2978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5E7ADAA3-5CE7-8164-C338-4EC6E9721C6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F133C1-3D61-48DB-BA18-4BE8A618D4B8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6" name="Pladsholder til tekst 16">
            <a:extLst>
              <a:ext uri="{FF2B5EF4-FFF2-40B4-BE49-F238E27FC236}">
                <a16:creationId xmlns:a16="http://schemas.microsoft.com/office/drawing/2014/main" id="{CFE47A7C-A370-C214-C81D-7EAE1AE0E4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13D14C0C-AF6E-B3B5-04CF-B30A28B94F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638EDAA7-168D-D570-DCD7-AD88E9FBB1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1B1678E6-0D15-AB37-C146-6EF0C09121A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C8D966-98F2-387D-B4F9-4B497B15F14E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04E4DC-3E7C-B496-C1CB-378B0B50AB5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15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3469305" y="1700337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/>
          <p:nvPr userDrawn="1"/>
        </p:nvSpPr>
        <p:spPr>
          <a:xfrm>
            <a:off x="629363" y="1700337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/>
          <p:nvPr userDrawn="1"/>
        </p:nvSpPr>
        <p:spPr>
          <a:xfrm>
            <a:off x="9149188" y="1700337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010335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9363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309247" y="1700337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8" y="2010335"/>
            <a:ext cx="2235142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31890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9247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1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9188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 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C706E-7A17-8422-7894-BD0E9FBD8B29}"/>
              </a:ext>
            </a:extLst>
          </p:cNvPr>
          <p:cNvSpPr>
            <a:spLocks noGrp="1"/>
          </p:cNvSpPr>
          <p:nvPr>
            <p:ph type="dt" sz="half" idx="35"/>
          </p:nvPr>
        </p:nvSpPr>
        <p:spPr/>
        <p:txBody>
          <a:bodyPr/>
          <a:lstStyle/>
          <a:p>
            <a:fld id="{A43CE44D-CF83-4D64-9C4C-6A634DAFC567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E8526-488F-0FA0-1D5B-2B41D6E57600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9F954-A722-E475-D9A6-AD773FAA9F7F}"/>
              </a:ext>
            </a:extLst>
          </p:cNvPr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3138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roces &amp; forlø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3469305" y="2191154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629363" y="2191154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>
            <a:spLocks/>
          </p:cNvSpPr>
          <p:nvPr userDrawn="1"/>
        </p:nvSpPr>
        <p:spPr>
          <a:xfrm>
            <a:off x="9149188" y="2191154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Forste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6309247" y="2191154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Anden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Tredje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Fjerde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Vinkel 2">
            <a:extLst>
              <a:ext uri="{FF2B5EF4-FFF2-40B4-BE49-F238E27FC236}">
                <a16:creationId xmlns:a16="http://schemas.microsoft.com/office/drawing/2014/main" id="{34A363F6-5772-0F89-1462-C04EEC2B4F7C}"/>
              </a:ext>
            </a:extLst>
          </p:cNvPr>
          <p:cNvSpPr/>
          <p:nvPr userDrawn="1"/>
        </p:nvSpPr>
        <p:spPr>
          <a:xfrm>
            <a:off x="3117755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Vinkel 26">
            <a:extLst>
              <a:ext uri="{FF2B5EF4-FFF2-40B4-BE49-F238E27FC236}">
                <a16:creationId xmlns:a16="http://schemas.microsoft.com/office/drawing/2014/main" id="{40457A52-0635-2959-36D3-8A80C90D7369}"/>
              </a:ext>
            </a:extLst>
          </p:cNvPr>
          <p:cNvSpPr/>
          <p:nvPr userDrawn="1"/>
        </p:nvSpPr>
        <p:spPr>
          <a:xfrm>
            <a:off x="5951999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5" name="Vinkel 27">
            <a:extLst>
              <a:ext uri="{FF2B5EF4-FFF2-40B4-BE49-F238E27FC236}">
                <a16:creationId xmlns:a16="http://schemas.microsoft.com/office/drawing/2014/main" id="{750FF8B4-94D7-1F0D-6B96-238DE4BD3EC2}"/>
              </a:ext>
            </a:extLst>
          </p:cNvPr>
          <p:cNvSpPr/>
          <p:nvPr userDrawn="1"/>
        </p:nvSpPr>
        <p:spPr>
          <a:xfrm>
            <a:off x="8798664" y="315978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82E4E-6090-44E5-4979-A552C8E16446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05AF642C-DBBC-4C6E-B117-1FC7456D7DA7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B11D70-A7A2-A64D-499F-096CE6A6C09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60DA6-77CC-091D-68C8-317D8ED794FB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802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F6F30DD-2A08-0FE0-36EA-8B1CD92FF660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3744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</p:spTree>
    <p:extLst>
      <p:ext uri="{BB962C8B-B14F-4D97-AF65-F5344CB8AC3E}">
        <p14:creationId xmlns:p14="http://schemas.microsoft.com/office/powerpoint/2010/main" val="359409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au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50" y="1828691"/>
            <a:ext cx="7808914" cy="2623235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8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Pause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45F9FE9-F2AF-9B09-9A56-4A0E87E83419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529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2439989" y="1584325"/>
            <a:ext cx="7310436" cy="2996783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25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3885615" y="4725144"/>
            <a:ext cx="5864809" cy="564776"/>
          </a:xfrm>
          <a:prstGeom prst="rect">
            <a:avLst/>
          </a:prstGeom>
          <a:noFill/>
        </p:spPr>
        <p:txBody>
          <a:bodyPr rIns="0" bIns="0" anchor="b" anchorCtr="0">
            <a:noAutofit/>
          </a:bodyPr>
          <a:lstStyle>
            <a:lvl1pPr marL="0" indent="0" algn="r">
              <a:buNone/>
              <a:defRPr sz="18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7B309-B9BF-5D0C-C9CE-D808632EF7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7E867A-0E67-4771-B735-524DEA41323A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7C760C-39F5-0B05-71F5-FC8FE5FD45F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C9638-E580-6FA8-A2C2-CB9EA8F236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189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1">
            <a:extLst>
              <a:ext uri="{FF2B5EF4-FFF2-40B4-BE49-F238E27FC236}">
                <a16:creationId xmlns:a16="http://schemas.microsoft.com/office/drawing/2014/main" id="{B2AE9EB1-B66D-C843-A502-8BFEF0D05723}"/>
              </a:ext>
            </a:extLst>
          </p:cNvPr>
          <p:cNvSpPr txBox="1"/>
          <p:nvPr userDrawn="1"/>
        </p:nvSpPr>
        <p:spPr>
          <a:xfrm>
            <a:off x="2567608" y="3714128"/>
            <a:ext cx="693021" cy="1155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a-DK" sz="14666" b="1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2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556334" y="1584325"/>
            <a:ext cx="4718929" cy="3284835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13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556334" y="4869160"/>
            <a:ext cx="4718929" cy="720080"/>
          </a:xfrm>
          <a:prstGeom prst="rect">
            <a:avLst/>
          </a:prstGeom>
          <a:noFill/>
        </p:spPr>
        <p:txBody>
          <a:bodyPr rIns="0" bIns="0" anchor="b" anchorCtr="0">
            <a:normAutofit/>
          </a:bodyPr>
          <a:lstStyle>
            <a:lvl1pPr marL="0" indent="0" algn="r">
              <a:buNone/>
              <a:defRPr sz="16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9" name="Tekstfelt 8"/>
          <p:cNvSpPr txBox="1"/>
          <p:nvPr userDrawn="1"/>
        </p:nvSpPr>
        <p:spPr>
          <a:xfrm flipH="1">
            <a:off x="550618" y="6349187"/>
            <a:ext cx="3471380" cy="21544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da-DK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Styrelsen for Dataforsyning og Infrastruktur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8"/>
          </p:nvPr>
        </p:nvSpPr>
        <p:spPr>
          <a:xfrm>
            <a:off x="8395131" y="6296071"/>
            <a:ext cx="1642631" cy="2522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E68A77-CFC6-4A8C-8389-ED6B4493FECB}" type="datetime2">
              <a:rPr lang="da-DK" smtClean="0"/>
              <a:t>19. juni 2025</a:t>
            </a:fld>
            <a:endParaRPr lang="da-DK" dirty="0"/>
          </a:p>
        </p:txBody>
      </p:sp>
      <p:cxnSp>
        <p:nvCxnSpPr>
          <p:cNvPr id="14" name="Lige forbindelse 13"/>
          <p:cNvCxnSpPr/>
          <p:nvPr userDrawn="1"/>
        </p:nvCxnSpPr>
        <p:spPr>
          <a:xfrm flipH="1">
            <a:off x="10172700" y="6152230"/>
            <a:ext cx="14629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00EA840-F16F-4407-BC62-48D1204AEB42}"/>
              </a:ext>
            </a:extLst>
          </p:cNvPr>
          <p:cNvSpPr txBox="1">
            <a:spLocks/>
          </p:cNvSpPr>
          <p:nvPr userDrawn="1"/>
        </p:nvSpPr>
        <p:spPr>
          <a:xfrm>
            <a:off x="10685501" y="6302203"/>
            <a:ext cx="950165" cy="252000"/>
          </a:xfrm>
          <a:prstGeom prst="rect">
            <a:avLst/>
          </a:prstGeom>
        </p:spPr>
        <p:txBody>
          <a:bodyPr rIns="0" anchor="ctr" anchorCtr="0"/>
          <a:lstStyle>
            <a:defPPr>
              <a:defRPr lang="da-DK"/>
            </a:defPPr>
            <a:lvl1pPr marL="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934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869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8039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7387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673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08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6542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7477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a-DK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Side </a:t>
            </a:r>
            <a:fld id="{24C8C45C-947F-4981-8B3F-4F32E973C901}" type="slidenum">
              <a:rPr lang="da-DK" sz="900" smtClean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pPr algn="r"/>
              <a:t>‹nr.›</a:t>
            </a:fld>
            <a:endParaRPr lang="da-DK" sz="9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6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61200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</p:spTree>
    <p:extLst>
      <p:ext uri="{BB962C8B-B14F-4D97-AF65-F5344CB8AC3E}">
        <p14:creationId xmlns:p14="http://schemas.microsoft.com/office/powerpoint/2010/main" val="29594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1391962-2B66-B226-D153-102AF2DB0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13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495425" y="2095994"/>
            <a:ext cx="9199563" cy="231918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2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Spørgsmål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D0D0EB-F299-A815-725A-95FA0610C4C2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081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tnin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EE8709-4292-F607-7FBE-E0825008EB6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730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BCE0CD3-1D67-436F-A507-D830CCFC77E9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962E8DEC-5B63-7622-5198-9DD590FA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12" name="Pladsholder til tekst 16">
            <a:extLst>
              <a:ext uri="{FF2B5EF4-FFF2-40B4-BE49-F238E27FC236}">
                <a16:creationId xmlns:a16="http://schemas.microsoft.com/office/drawing/2014/main" id="{3FE35B58-6415-9E3D-B7D1-0551212A0D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E13E58E8-2E7F-7620-3DDC-F8006A870B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C9E30C3B-9C05-C9A0-E21A-AA828CCF3E4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725B6E-160F-7793-AAAC-43291020ED0F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2A06FFF-82E0-633D-3E48-62ACD260CE24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78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her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20E522-393B-5212-56B0-9E5B2F88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BE0A-64CB-4689-9999-671D8AE44C12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9499CD-4E61-CC4A-8206-E6C4B641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233690-2F56-C7EC-F73D-EC9030A8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99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46156A-D60F-2870-8C6D-3DFFDEFA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4DAA-B63D-4FC3-99E0-1A013F840F23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2E633-E46B-AE10-7721-018FC9CC1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9C27C-7AAF-0C07-2F13-520A10C5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559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538991" y="488144"/>
            <a:ext cx="11102147" cy="5581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Brugerguide</a:t>
            </a:r>
            <a:r>
              <a:rPr lang="da-DK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Slet denne og øvrige slides du ikke skal bruge, før du færdiggør din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præsentation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4B192B-2F13-8073-B1DD-79B57BCD4CDF}"/>
              </a:ext>
            </a:extLst>
          </p:cNvPr>
          <p:cNvGrpSpPr>
            <a:grpSpLocks/>
          </p:cNvGrpSpPr>
          <p:nvPr userDrawn="1"/>
        </p:nvGrpSpPr>
        <p:grpSpPr>
          <a:xfrm>
            <a:off x="7338206" y="1251221"/>
            <a:ext cx="1881364" cy="3532169"/>
            <a:chOff x="7155269" y="1251221"/>
            <a:chExt cx="1881364" cy="3532169"/>
          </a:xfrm>
        </p:grpSpPr>
        <p:sp>
          <p:nvSpPr>
            <p:cNvPr id="12" name="Text Box 48"/>
            <p:cNvSpPr txBox="1">
              <a:spLocks noChangeArrowheads="1"/>
            </p:cNvSpPr>
            <p:nvPr userDrawn="1"/>
          </p:nvSpPr>
          <p:spPr bwMode="auto">
            <a:xfrm>
              <a:off x="7155269" y="1320904"/>
              <a:ext cx="1881364" cy="346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 billede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 Klik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billedets fokus/størrelse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 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Ønsker du at skalere billedet, så hold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SHIFT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-knappen nede, mens du trækker i billedets hjørner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Tip: </a:t>
              </a: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billedet ligger foran tekst og grafik, skal du højreklikke og vælge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Placer bagerst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Eksportér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filstørrelsen på din eksporterede PowerPoint bliver meget stor – for eksempel på grund af mange højkvalitetsbilleder – kan du komprimere, når du gemmer præsentationen: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Gem som  - Gennemse - Komprimeringsindstillinger.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 dog for ikke at gemme under 150 ppi.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" name="Billede 3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3742" y="1251221"/>
              <a:ext cx="288708" cy="275280"/>
            </a:xfrm>
            <a:prstGeom prst="rect">
              <a:avLst/>
            </a:prstGeom>
          </p:spPr>
        </p:pic>
        <p:pic>
          <p:nvPicPr>
            <p:cNvPr id="17" name="Billede 3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6080" y="1274439"/>
              <a:ext cx="223122" cy="2288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A8E90E-A7D6-258C-89D3-39CC25AFBA3E}"/>
              </a:ext>
            </a:extLst>
          </p:cNvPr>
          <p:cNvGrpSpPr>
            <a:grpSpLocks/>
          </p:cNvGrpSpPr>
          <p:nvPr userDrawn="1"/>
        </p:nvGrpSpPr>
        <p:grpSpPr>
          <a:xfrm>
            <a:off x="538992" y="1321505"/>
            <a:ext cx="2211296" cy="4139412"/>
            <a:chOff x="538992" y="1321505"/>
            <a:chExt cx="2211296" cy="4139412"/>
          </a:xfrm>
        </p:grpSpPr>
        <p:sp>
          <p:nvSpPr>
            <p:cNvPr id="3" name="Text Box 48"/>
            <p:cNvSpPr txBox="1">
              <a:spLocks noChangeArrowheads="1"/>
            </p:cNvSpPr>
            <p:nvPr userDrawn="1"/>
          </p:nvSpPr>
          <p:spPr bwMode="auto">
            <a:xfrm>
              <a:off x="538992" y="1321505"/>
              <a:ext cx="2211296" cy="2118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SDFI-skabeloner til PowerPoint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dirty="0">
                  <a:effectLst/>
                  <a:latin typeface="+mn-lt"/>
                  <a:ea typeface="Arial" panose="020B0604020202020204" pitchFamily="34" charset="0"/>
                  <a:cs typeface="Arial" panose="020B0604020202020204" pitchFamily="34" charset="0"/>
                </a:rPr>
                <a:t>16:9-format</a:t>
              </a:r>
              <a:endParaRPr lang="da-DK" sz="800" baseline="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kern="120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SDFI-skabelonen findes med både dansk og engelsk logo.</a:t>
              </a:r>
              <a:r>
                <a:rPr lang="da-DK" sz="80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a-DK" sz="800" b="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spcAft>
                  <a:spcPts val="1000"/>
                </a:spcAft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Skabelonen findes i to versioner –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enkel 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og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fuld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171450" marR="0" lvl="0" indent="-171450" algn="l" defTabSz="109156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”enkle” version tilbyder de mest brugte slides i et simpelt layout. Du kan tilføje slides afhængigt af behov.</a:t>
              </a:r>
              <a:endParaRPr lang="da-DK" sz="80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100000"/>
                </a:lnSpc>
                <a:spcAft>
                  <a:spcPts val="1000"/>
                </a:spcAft>
                <a:buFontTx/>
                <a:buChar char="-"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”fulde” version indeholder flere grafiske elementer og prædefinerede sider om SDFI. Du sletter selv de slides, du ikke vil bruge.</a:t>
              </a:r>
              <a:endParaRPr lang="da-DK" sz="80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48"/>
            <p:cNvSpPr txBox="1">
              <a:spLocks noChangeArrowheads="1"/>
            </p:cNvSpPr>
            <p:nvPr userDrawn="1"/>
          </p:nvSpPr>
          <p:spPr bwMode="auto">
            <a:xfrm>
              <a:off x="538992" y="4060534"/>
              <a:ext cx="1768136" cy="1400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rgbClr val="0097A7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Trin for trin</a:t>
              </a:r>
              <a:endParaRPr lang="da-DK" sz="10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Nyt slide</a:t>
              </a:r>
              <a:endParaRPr lang="da-DK" sz="1000" b="1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1. </a:t>
              </a:r>
              <a:r>
                <a:rPr lang="da-DK" altLang="da-DK" sz="800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Klik på </a:t>
              </a: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Startside/Hjem</a:t>
              </a:r>
              <a:endPara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Under knappen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Ny slide</a:t>
              </a:r>
              <a:r>
                <a:rPr lang="da-DK" altLang="da-DK" sz="800" b="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: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b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Klik på øverste del af knappen for duplikere det slide, du har markeret.</a:t>
              </a:r>
              <a:b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Eller klik på nederste del for at se et udvalg af mulige layoutvalg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</a:t>
              </a:r>
              <a:endPara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22" name="Gruppe 21"/>
            <p:cNvGrpSpPr/>
            <p:nvPr userDrawn="1"/>
          </p:nvGrpSpPr>
          <p:grpSpPr>
            <a:xfrm>
              <a:off x="2217051" y="4374260"/>
              <a:ext cx="254467" cy="418987"/>
              <a:chOff x="4282419" y="1844048"/>
              <a:chExt cx="254467" cy="418987"/>
            </a:xfrm>
          </p:grpSpPr>
          <p:pic>
            <p:nvPicPr>
              <p:cNvPr id="19" name="Billede 39"/>
              <p:cNvPicPr>
                <a:picLocks noChangeAspect="1"/>
              </p:cNvPicPr>
              <p:nvPr userDrawn="1"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82419" y="1844048"/>
                <a:ext cx="235367" cy="418987"/>
              </a:xfrm>
              <a:prstGeom prst="rect">
                <a:avLst/>
              </a:prstGeom>
            </p:spPr>
          </p:pic>
          <p:sp>
            <p:nvSpPr>
              <p:cNvPr id="20" name="Freeform 10"/>
              <p:cNvSpPr>
                <a:spLocks noChangeAspect="1"/>
              </p:cNvSpPr>
              <p:nvPr userDrawn="1"/>
            </p:nvSpPr>
            <p:spPr>
              <a:xfrm rot="19800000">
                <a:off x="4454880" y="1900198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 10"/>
              <p:cNvSpPr>
                <a:spLocks noChangeAspect="1"/>
              </p:cNvSpPr>
              <p:nvPr userDrawn="1"/>
            </p:nvSpPr>
            <p:spPr>
              <a:xfrm rot="19800000">
                <a:off x="4467214" y="2138150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DA3990-4029-5D02-93F9-4D4934249DA3}"/>
              </a:ext>
            </a:extLst>
          </p:cNvPr>
          <p:cNvGrpSpPr>
            <a:grpSpLocks/>
          </p:cNvGrpSpPr>
          <p:nvPr userDrawn="1"/>
        </p:nvGrpSpPr>
        <p:grpSpPr>
          <a:xfrm>
            <a:off x="5177816" y="1249650"/>
            <a:ext cx="1887489" cy="3326301"/>
            <a:chOff x="5094434" y="1249650"/>
            <a:chExt cx="1887489" cy="3326301"/>
          </a:xfrm>
        </p:grpSpPr>
        <p:sp>
          <p:nvSpPr>
            <p:cNvPr id="11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3729565"/>
              <a:ext cx="1887489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Billedstørrelser og -kvalitet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</a:t>
              </a: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 for at bruge billeder i god kvalitet. Undgå at skalere små billeder op, så de bliver uskarpe.Brug aldrig billeder, som du ikke har rettigheder til.</a:t>
              </a:r>
            </a:p>
          </p:txBody>
        </p:sp>
        <p:sp>
          <p:nvSpPr>
            <p:cNvPr id="23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1318392"/>
              <a:ext cx="1733586" cy="226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Indsæt billede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På slides med billedholder: Klik på ikon og vælg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Indsæt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Teksten ”Klik her, hvis du vil udskifte billedet” bliver ikke vist i din præsentation. 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 vores billeddatabase findes gratis billedmateriale. Her kan du søge og downloade højkvalitetsbilleder fra SDFI. 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Vælg slideshow-visning for at gøre linket aktivt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0" kern="1200" baseline="0" noProof="1">
                  <a:solidFill>
                    <a:schemeClr val="tx1"/>
                  </a:solidFill>
                  <a:effectLst/>
                  <a:latin typeface="Arial" charset="0"/>
                  <a:ea typeface="+mn-ea"/>
                  <a:cs typeface="Arial" panose="020B0604020202020204" pitchFamily="34" charset="0"/>
                </a:rPr>
                <a:t>Hvis du ikke har adgang eller er i tvivl om rettighederne til et billede, så kontakt kommunikationsteamet.</a:t>
              </a:r>
              <a:endParaRPr lang="da-DK" sz="800" i="0" kern="1200" baseline="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Billede 2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4438" y="1249650"/>
              <a:ext cx="257327" cy="27528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BB8CD87-AB10-FB22-FA35-921FB24C0E89}"/>
              </a:ext>
            </a:extLst>
          </p:cNvPr>
          <p:cNvGrpSpPr/>
          <p:nvPr userDrawn="1"/>
        </p:nvGrpSpPr>
        <p:grpSpPr>
          <a:xfrm>
            <a:off x="9492471" y="1304108"/>
            <a:ext cx="2050705" cy="4268817"/>
            <a:chOff x="9492471" y="1304108"/>
            <a:chExt cx="2050705" cy="4268817"/>
          </a:xfrm>
        </p:grpSpPr>
        <p:sp>
          <p:nvSpPr>
            <p:cNvPr id="34" name="Text Box 48"/>
            <p:cNvSpPr txBox="1">
              <a:spLocks noChangeArrowheads="1"/>
            </p:cNvSpPr>
            <p:nvPr userDrawn="1"/>
          </p:nvSpPr>
          <p:spPr bwMode="auto">
            <a:xfrm>
              <a:off x="9492471" y="1304108"/>
              <a:ext cx="2050705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Sorte ”kasser” ved eksportering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Mange har oplevet sorte ”kasser” rundt om blandt andet logoer, ikoner og andet grafik.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Dette kan løses ved at fjerne fluebenet i ”PDF/A compliant” i eksporteringsprocessen: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Filer – Eksportér – Opret PDF – Indstillinger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Fravælg boksen “ISO 19005-1-kompatibelt (PDF/A)“</a:t>
              </a:r>
            </a:p>
          </p:txBody>
        </p:sp>
        <p:pic>
          <p:nvPicPr>
            <p:cNvPr id="35" name="Billede 34"/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2472" y="3318088"/>
              <a:ext cx="1953500" cy="2254837"/>
            </a:xfrm>
            <a:prstGeom prst="rect">
              <a:avLst/>
            </a:prstGeom>
          </p:spPr>
        </p:pic>
        <p:sp>
          <p:nvSpPr>
            <p:cNvPr id="36" name="Rektangel 35"/>
            <p:cNvSpPr/>
            <p:nvPr userDrawn="1"/>
          </p:nvSpPr>
          <p:spPr>
            <a:xfrm>
              <a:off x="9510767" y="5130898"/>
              <a:ext cx="1312437" cy="1415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9E7F4D-ADBB-C536-1143-5EE932DA2F50}"/>
              </a:ext>
            </a:extLst>
          </p:cNvPr>
          <p:cNvGrpSpPr>
            <a:grpSpLocks/>
          </p:cNvGrpSpPr>
          <p:nvPr userDrawn="1"/>
        </p:nvGrpSpPr>
        <p:grpSpPr>
          <a:xfrm>
            <a:off x="3023189" y="1318392"/>
            <a:ext cx="1881726" cy="4356569"/>
            <a:chOff x="2867314" y="1318392"/>
            <a:chExt cx="1881726" cy="4356569"/>
          </a:xfrm>
        </p:grpSpPr>
        <p:pic>
          <p:nvPicPr>
            <p:cNvPr id="6" name="Billede 40"/>
            <p:cNvPicPr>
              <a:picLocks noChangeAspect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26412" y="1318392"/>
              <a:ext cx="395416" cy="126627"/>
            </a:xfrm>
            <a:prstGeom prst="rect">
              <a:avLst/>
            </a:prstGeom>
          </p:spPr>
        </p:pic>
        <p:sp>
          <p:nvSpPr>
            <p:cNvPr id="7" name="Text Box 48"/>
            <p:cNvSpPr txBox="1">
              <a:spLocks noChangeArrowheads="1"/>
            </p:cNvSpPr>
            <p:nvPr userDrawn="1"/>
          </p:nvSpPr>
          <p:spPr bwMode="auto">
            <a:xfrm>
              <a:off x="2939321" y="1321505"/>
              <a:ext cx="1660227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Slidetype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1. </a:t>
              </a:r>
              <a:r>
                <a:rPr lang="da-DK" altLang="da-DK" sz="80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Klik på </a:t>
              </a: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Startside/Hjem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Vælg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Layout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dit nuværende dias/slide til et alternativt layout</a:t>
              </a:r>
            </a:p>
          </p:txBody>
        </p:sp>
        <p:sp>
          <p:nvSpPr>
            <p:cNvPr id="8" name="Text Box 48"/>
            <p:cNvSpPr txBox="1">
              <a:spLocks noChangeArrowheads="1"/>
            </p:cNvSpPr>
            <p:nvPr userDrawn="1"/>
          </p:nvSpPr>
          <p:spPr bwMode="auto">
            <a:xfrm>
              <a:off x="2945221" y="2268649"/>
              <a:ext cx="1634624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Skrift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</a:t>
              </a:r>
              <a:r>
                <a:rPr lang="da-DK" alt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anvender skrifttypen Arial i PowerPoint.</a:t>
              </a:r>
            </a:p>
          </p:txBody>
        </p:sp>
        <p:sp>
          <p:nvSpPr>
            <p:cNvPr id="13" name="Text Box 48"/>
            <p:cNvSpPr txBox="1">
              <a:spLocks noChangeArrowheads="1"/>
            </p:cNvSpPr>
            <p:nvPr userDrawn="1"/>
          </p:nvSpPr>
          <p:spPr bwMode="auto">
            <a:xfrm>
              <a:off x="2964924" y="4982464"/>
              <a:ext cx="1784116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kan vælge mellem en række farver til baggrunde og grafer.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Højreklik på den flade, du vil skifte farve på, og derefter malerbøtte-ikonet (Fyldfarve til figur)</a:t>
              </a:r>
            </a:p>
          </p:txBody>
        </p:sp>
        <p:sp>
          <p:nvSpPr>
            <p:cNvPr id="25" name="Text Box 3">
              <a:extLst>
                <a:ext uri="{FF2B5EF4-FFF2-40B4-BE49-F238E27FC236}">
                  <a16:creationId xmlns:a16="http://schemas.microsoft.com/office/drawing/2014/main" id="{F5D76AC5-956B-497C-88E2-05290D3AAF8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945222" y="3028890"/>
              <a:ext cx="180381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Farver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 øverster farver i farvetemaet,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hovedfarver, de andre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nuancer.</a:t>
              </a:r>
            </a:p>
            <a:p>
              <a:pPr eaLnBrk="1" hangingPunct="1">
                <a:spcAft>
                  <a:spcPts val="600"/>
                </a:spcAft>
                <a:defRPr/>
              </a:pPr>
              <a:endParaRPr lang="da-DK" altLang="da-DK" sz="8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Billede 31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" b="207"/>
            <a:stretch/>
          </p:blipFill>
          <p:spPr>
            <a:xfrm>
              <a:off x="2939321" y="3777242"/>
              <a:ext cx="1551497" cy="1059837"/>
            </a:xfrm>
            <a:prstGeom prst="rect">
              <a:avLst/>
            </a:prstGeom>
          </p:spPr>
        </p:pic>
        <p:sp>
          <p:nvSpPr>
            <p:cNvPr id="37" name="Rektangel 36"/>
            <p:cNvSpPr/>
            <p:nvPr userDrawn="1"/>
          </p:nvSpPr>
          <p:spPr>
            <a:xfrm>
              <a:off x="2867314" y="3988199"/>
              <a:ext cx="1634624" cy="2161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</p:spTree>
    <p:extLst>
      <p:ext uri="{BB962C8B-B14F-4D97-AF65-F5344CB8AC3E}">
        <p14:creationId xmlns:p14="http://schemas.microsoft.com/office/powerpoint/2010/main" val="40624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Brug ikke layouts efter dette &gt;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black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da-DK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 bwMode="white"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4400" b="0" noProof="0" dirty="0">
                <a:solidFill>
                  <a:schemeClr val="bg1"/>
                </a:solidFill>
              </a:rPr>
              <a:t>Hvis du ser andre </a:t>
            </a:r>
            <a:r>
              <a:rPr lang="da-DK" sz="4400" b="1" i="1" noProof="0" dirty="0">
                <a:solidFill>
                  <a:schemeClr val="bg1"/>
                </a:solidFill>
              </a:rPr>
              <a:t>layouts efter dette,</a:t>
            </a:r>
            <a:br>
              <a:rPr lang="da-DK" sz="4400" b="0" i="0" noProof="0" dirty="0">
                <a:solidFill>
                  <a:schemeClr val="bg1"/>
                </a:solidFill>
              </a:rPr>
            </a:br>
            <a:r>
              <a:rPr lang="da-DK" sz="4400" b="0" noProof="0" dirty="0">
                <a:solidFill>
                  <a:schemeClr val="bg1"/>
                </a:solidFill>
              </a:rPr>
              <a:t>brug dem ikke. Disse layouts </a:t>
            </a:r>
            <a:r>
              <a:rPr lang="da-DK" sz="4400" b="1" i="1" u="none" noProof="0" dirty="0">
                <a:solidFill>
                  <a:schemeClr val="bg1"/>
                </a:solidFill>
              </a:rPr>
              <a:t>tilhører ikke </a:t>
            </a:r>
            <a:r>
              <a:rPr lang="da-DK" sz="4400" b="0" i="0" u="none" noProof="0" dirty="0">
                <a:solidFill>
                  <a:schemeClr val="bg1"/>
                </a:solidFill>
              </a:rPr>
              <a:t>vores </a:t>
            </a:r>
            <a:r>
              <a:rPr lang="da-DK" sz="4400" b="0" i="0" u="none" noProof="1">
                <a:solidFill>
                  <a:schemeClr val="bg1"/>
                </a:solidFill>
              </a:rPr>
              <a:t>corporate</a:t>
            </a:r>
            <a:r>
              <a:rPr lang="da-DK" sz="4400" b="0" noProof="0" dirty="0">
                <a:solidFill>
                  <a:schemeClr val="bg1"/>
                </a:solidFill>
              </a:rPr>
              <a:t>skabelon.</a:t>
            </a:r>
            <a:br>
              <a:rPr lang="da-DK" sz="2800" b="0" noProof="0" dirty="0">
                <a:solidFill>
                  <a:schemeClr val="bg1"/>
                </a:solidFill>
              </a:rPr>
            </a:br>
            <a:br>
              <a:rPr lang="da-DK" sz="2800" b="0" noProof="0" dirty="0">
                <a:solidFill>
                  <a:schemeClr val="bg1"/>
                </a:solidFill>
              </a:rPr>
            </a:br>
            <a:endParaRPr lang="da-DK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white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white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white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 bwMode="white">
          <a:xfrm>
            <a:off x="472536" y="2986685"/>
            <a:ext cx="101523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0000" b="1" i="1" noProof="0" dirty="0">
                <a:solidFill>
                  <a:schemeClr val="bg1"/>
                </a:solidFill>
              </a:rPr>
              <a:t>Brug dem ikke</a:t>
            </a:r>
            <a:endParaRPr lang="da-DK" sz="10000" b="1" i="1" noProof="0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 bwMode="white"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Pga. PowerPoints standard Kopier/Indsæt funktionalitet kan ekstra uønskede layouts forekomme.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OBS! Layouts efter dette kan indeholde potential fortrolig information.</a:t>
            </a:r>
            <a:br>
              <a:rPr lang="da-DK" sz="1800" b="0" noProof="0" dirty="0">
                <a:solidFill>
                  <a:schemeClr val="bg1"/>
                </a:solidFill>
              </a:rPr>
            </a:br>
            <a:endParaRPr lang="da-DK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16F02AC0-8835-4687-9809-625BC7974E0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9A59FDF8-2EA3-434F-B209-7FD01A5B2223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06D6C9CE-4F2C-454C-BB55-801B8D39FB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475F42F-AD98-4F3B-A294-8047E72ED3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862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om hvi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92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291416A-56D6-4D86-BC8A-8777B188D79A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488CCEE0-5D8E-6F21-42FF-937D34319F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  <a:endParaRPr lang="da-DK" noProof="0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F61EB2B6-FCC1-33F7-D4AC-8108C19C4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C2E416D1-245C-65D4-4329-1C0E8FE73B0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7A8004E-CD6A-DEC0-1426-C76A95245D5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DB3125-D1D6-6C73-4ED1-B44AEC3EDEB6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05CD08-95AC-EB4F-8C7F-E1CCF4A19C5D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07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med billede pladshol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7C355A-2A49-3DCF-6772-CF7B7CBA3AE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sz="2000" dirty="0"/>
              <a:t>Klik på rammen og indsæt mørkt billede, via fanen Indsæt, Billeder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A2A19EF-450D-3FE4-5DAA-11C7BDEA783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58AE6E9-E3B7-46DC-B35A-D36EA767980A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E883C9C-DCF9-9BDC-EF56-1DDA9E577EE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5F41990D-FE63-4773-6305-39B7B324F2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752EA6-8060-D134-92B8-0BDFDD28F0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46189" y="1037879"/>
            <a:ext cx="1521568" cy="1521600"/>
          </a:xfrm>
          <a:custGeom>
            <a:avLst/>
            <a:gdLst>
              <a:gd name="connsiteX0" fmla="*/ 473575 w 1521568"/>
              <a:gd name="connsiteY0" fmla="*/ 1075589 h 1521600"/>
              <a:gd name="connsiteX1" fmla="*/ 1070122 w 1521568"/>
              <a:gd name="connsiteY1" fmla="*/ 1075589 h 1521600"/>
              <a:gd name="connsiteX2" fmla="*/ 1070122 w 1521568"/>
              <a:gd name="connsiteY2" fmla="*/ 1082859 h 1521600"/>
              <a:gd name="connsiteX3" fmla="*/ 1070122 w 1521568"/>
              <a:gd name="connsiteY3" fmla="*/ 1106147 h 1521600"/>
              <a:gd name="connsiteX4" fmla="*/ 1070122 w 1521568"/>
              <a:gd name="connsiteY4" fmla="*/ 1113417 h 1521600"/>
              <a:gd name="connsiteX5" fmla="*/ 473575 w 1521568"/>
              <a:gd name="connsiteY5" fmla="*/ 1113417 h 1521600"/>
              <a:gd name="connsiteX6" fmla="*/ 473575 w 1521568"/>
              <a:gd name="connsiteY6" fmla="*/ 1113095 h 1521600"/>
              <a:gd name="connsiteX7" fmla="*/ 462510 w 1521568"/>
              <a:gd name="connsiteY7" fmla="*/ 1113095 h 1521600"/>
              <a:gd name="connsiteX8" fmla="*/ 462510 w 1521568"/>
              <a:gd name="connsiteY8" fmla="*/ 1082537 h 1521600"/>
              <a:gd name="connsiteX9" fmla="*/ 473575 w 1521568"/>
              <a:gd name="connsiteY9" fmla="*/ 1082537 h 1521600"/>
              <a:gd name="connsiteX10" fmla="*/ 473575 w 1521568"/>
              <a:gd name="connsiteY10" fmla="*/ 1024156 h 1521600"/>
              <a:gd name="connsiteX11" fmla="*/ 1070122 w 1521568"/>
              <a:gd name="connsiteY11" fmla="*/ 1024156 h 1521600"/>
              <a:gd name="connsiteX12" fmla="*/ 1070122 w 1521568"/>
              <a:gd name="connsiteY12" fmla="*/ 1031426 h 1521600"/>
              <a:gd name="connsiteX13" fmla="*/ 1070122 w 1521568"/>
              <a:gd name="connsiteY13" fmla="*/ 1054714 h 1521600"/>
              <a:gd name="connsiteX14" fmla="*/ 1070122 w 1521568"/>
              <a:gd name="connsiteY14" fmla="*/ 1061984 h 1521600"/>
              <a:gd name="connsiteX15" fmla="*/ 473575 w 1521568"/>
              <a:gd name="connsiteY15" fmla="*/ 1061984 h 1521600"/>
              <a:gd name="connsiteX16" fmla="*/ 473575 w 1521568"/>
              <a:gd name="connsiteY16" fmla="*/ 1061662 h 1521600"/>
              <a:gd name="connsiteX17" fmla="*/ 462510 w 1521568"/>
              <a:gd name="connsiteY17" fmla="*/ 1061662 h 1521600"/>
              <a:gd name="connsiteX18" fmla="*/ 462510 w 1521568"/>
              <a:gd name="connsiteY18" fmla="*/ 1031104 h 1521600"/>
              <a:gd name="connsiteX19" fmla="*/ 473575 w 1521568"/>
              <a:gd name="connsiteY19" fmla="*/ 1031104 h 1521600"/>
              <a:gd name="connsiteX20" fmla="*/ 473575 w 1521568"/>
              <a:gd name="connsiteY20" fmla="*/ 972723 h 1521600"/>
              <a:gd name="connsiteX21" fmla="*/ 1070122 w 1521568"/>
              <a:gd name="connsiteY21" fmla="*/ 972723 h 1521600"/>
              <a:gd name="connsiteX22" fmla="*/ 1070122 w 1521568"/>
              <a:gd name="connsiteY22" fmla="*/ 979993 h 1521600"/>
              <a:gd name="connsiteX23" fmla="*/ 1070122 w 1521568"/>
              <a:gd name="connsiteY23" fmla="*/ 1003281 h 1521600"/>
              <a:gd name="connsiteX24" fmla="*/ 1070122 w 1521568"/>
              <a:gd name="connsiteY24" fmla="*/ 1010550 h 1521600"/>
              <a:gd name="connsiteX25" fmla="*/ 473575 w 1521568"/>
              <a:gd name="connsiteY25" fmla="*/ 1010550 h 1521600"/>
              <a:gd name="connsiteX26" fmla="*/ 473575 w 1521568"/>
              <a:gd name="connsiteY26" fmla="*/ 1010228 h 1521600"/>
              <a:gd name="connsiteX27" fmla="*/ 462510 w 1521568"/>
              <a:gd name="connsiteY27" fmla="*/ 1010228 h 1521600"/>
              <a:gd name="connsiteX28" fmla="*/ 462510 w 1521568"/>
              <a:gd name="connsiteY28" fmla="*/ 979671 h 1521600"/>
              <a:gd name="connsiteX29" fmla="*/ 473575 w 1521568"/>
              <a:gd name="connsiteY29" fmla="*/ 979671 h 1521600"/>
              <a:gd name="connsiteX30" fmla="*/ 768141 w 1521568"/>
              <a:gd name="connsiteY30" fmla="*/ 497344 h 1521600"/>
              <a:gd name="connsiteX31" fmla="*/ 750539 w 1521568"/>
              <a:gd name="connsiteY31" fmla="*/ 502737 h 1521600"/>
              <a:gd name="connsiteX32" fmla="*/ 736676 w 1521568"/>
              <a:gd name="connsiteY32" fmla="*/ 519596 h 1521600"/>
              <a:gd name="connsiteX33" fmla="*/ 734402 w 1521568"/>
              <a:gd name="connsiteY33" fmla="*/ 530863 h 1521600"/>
              <a:gd name="connsiteX34" fmla="*/ 736676 w 1521568"/>
              <a:gd name="connsiteY34" fmla="*/ 542129 h 1521600"/>
              <a:gd name="connsiteX35" fmla="*/ 771913 w 1521568"/>
              <a:gd name="connsiteY35" fmla="*/ 565537 h 1521600"/>
              <a:gd name="connsiteX36" fmla="*/ 788402 w 1521568"/>
              <a:gd name="connsiteY36" fmla="*/ 560484 h 1521600"/>
              <a:gd name="connsiteX37" fmla="*/ 796084 w 1521568"/>
              <a:gd name="connsiteY37" fmla="*/ 549077 h 1521600"/>
              <a:gd name="connsiteX38" fmla="*/ 799092 w 1521568"/>
              <a:gd name="connsiteY38" fmla="*/ 534175 h 1521600"/>
              <a:gd name="connsiteX39" fmla="*/ 775725 w 1521568"/>
              <a:gd name="connsiteY39" fmla="*/ 498880 h 1521600"/>
              <a:gd name="connsiteX40" fmla="*/ 771848 w 1521568"/>
              <a:gd name="connsiteY40" fmla="*/ 406863 h 1521600"/>
              <a:gd name="connsiteX41" fmla="*/ 787095 w 1521568"/>
              <a:gd name="connsiteY41" fmla="*/ 422142 h 1521600"/>
              <a:gd name="connsiteX42" fmla="*/ 787095 w 1521568"/>
              <a:gd name="connsiteY42" fmla="*/ 429412 h 1521600"/>
              <a:gd name="connsiteX43" fmla="*/ 787095 w 1521568"/>
              <a:gd name="connsiteY43" fmla="*/ 462220 h 1521600"/>
              <a:gd name="connsiteX44" fmla="*/ 838142 w 1521568"/>
              <a:gd name="connsiteY44" fmla="*/ 531538 h 1521600"/>
              <a:gd name="connsiteX45" fmla="*/ 933031 w 1521568"/>
              <a:gd name="connsiteY45" fmla="*/ 509504 h 1521600"/>
              <a:gd name="connsiteX46" fmla="*/ 1079385 w 1521568"/>
              <a:gd name="connsiteY46" fmla="*/ 614011 h 1521600"/>
              <a:gd name="connsiteX47" fmla="*/ 1079417 w 1521568"/>
              <a:gd name="connsiteY47" fmla="*/ 614011 h 1521600"/>
              <a:gd name="connsiteX48" fmla="*/ 1185661 w 1521568"/>
              <a:gd name="connsiteY48" fmla="*/ 739907 h 1521600"/>
              <a:gd name="connsiteX49" fmla="*/ 1185212 w 1521568"/>
              <a:gd name="connsiteY49" fmla="*/ 742396 h 1521600"/>
              <a:gd name="connsiteX50" fmla="*/ 1185661 w 1521568"/>
              <a:gd name="connsiteY50" fmla="*/ 747178 h 1521600"/>
              <a:gd name="connsiteX51" fmla="*/ 1068224 w 1521568"/>
              <a:gd name="connsiteY51" fmla="*/ 945383 h 1521600"/>
              <a:gd name="connsiteX52" fmla="*/ 1067516 w 1521568"/>
              <a:gd name="connsiteY52" fmla="*/ 946219 h 1521600"/>
              <a:gd name="connsiteX53" fmla="*/ 1027019 w 1521568"/>
              <a:gd name="connsiteY53" fmla="*/ 946219 h 1521600"/>
              <a:gd name="connsiteX54" fmla="*/ 1027308 w 1521568"/>
              <a:gd name="connsiteY54" fmla="*/ 945897 h 1521600"/>
              <a:gd name="connsiteX55" fmla="*/ 1015986 w 1521568"/>
              <a:gd name="connsiteY55" fmla="*/ 945897 h 1521600"/>
              <a:gd name="connsiteX56" fmla="*/ 1019589 w 1521568"/>
              <a:gd name="connsiteY56" fmla="*/ 941877 h 1521600"/>
              <a:gd name="connsiteX57" fmla="*/ 1101193 w 1521568"/>
              <a:gd name="connsiteY57" fmla="*/ 838142 h 1521600"/>
              <a:gd name="connsiteX58" fmla="*/ 1144199 w 1521568"/>
              <a:gd name="connsiteY58" fmla="*/ 745312 h 1521600"/>
              <a:gd name="connsiteX59" fmla="*/ 1124610 w 1521568"/>
              <a:gd name="connsiteY59" fmla="*/ 675383 h 1521600"/>
              <a:gd name="connsiteX60" fmla="*/ 1102484 w 1521568"/>
              <a:gd name="connsiteY60" fmla="*/ 660330 h 1521600"/>
              <a:gd name="connsiteX61" fmla="*/ 1082125 w 1521568"/>
              <a:gd name="connsiteY61" fmla="*/ 654881 h 1521600"/>
              <a:gd name="connsiteX62" fmla="*/ 1081830 w 1521568"/>
              <a:gd name="connsiteY62" fmla="*/ 671459 h 1521600"/>
              <a:gd name="connsiteX63" fmla="*/ 1040626 w 1521568"/>
              <a:gd name="connsiteY63" fmla="*/ 783074 h 1521600"/>
              <a:gd name="connsiteX64" fmla="*/ 932002 w 1521568"/>
              <a:gd name="connsiteY64" fmla="*/ 945286 h 1521600"/>
              <a:gd name="connsiteX65" fmla="*/ 931262 w 1521568"/>
              <a:gd name="connsiteY65" fmla="*/ 946219 h 1521600"/>
              <a:gd name="connsiteX66" fmla="*/ 892631 w 1521568"/>
              <a:gd name="connsiteY66" fmla="*/ 946219 h 1521600"/>
              <a:gd name="connsiteX67" fmla="*/ 892892 w 1521568"/>
              <a:gd name="connsiteY67" fmla="*/ 945897 h 1521600"/>
              <a:gd name="connsiteX68" fmla="*/ 881598 w 1521568"/>
              <a:gd name="connsiteY68" fmla="*/ 945897 h 1521600"/>
              <a:gd name="connsiteX69" fmla="*/ 884782 w 1521568"/>
              <a:gd name="connsiteY69" fmla="*/ 941973 h 1521600"/>
              <a:gd name="connsiteX70" fmla="*/ 1040271 w 1521568"/>
              <a:gd name="connsiteY70" fmla="*/ 669014 h 1521600"/>
              <a:gd name="connsiteX71" fmla="*/ 1018945 w 1521568"/>
              <a:gd name="connsiteY71" fmla="*/ 582778 h 1521600"/>
              <a:gd name="connsiteX72" fmla="*/ 953009 w 1521568"/>
              <a:gd name="connsiteY72" fmla="*/ 549260 h 1521600"/>
              <a:gd name="connsiteX73" fmla="*/ 930021 w 1521568"/>
              <a:gd name="connsiteY73" fmla="*/ 547590 h 1521600"/>
              <a:gd name="connsiteX74" fmla="*/ 903213 w 1521568"/>
              <a:gd name="connsiteY74" fmla="*/ 549844 h 1521600"/>
              <a:gd name="connsiteX75" fmla="*/ 787159 w 1521568"/>
              <a:gd name="connsiteY75" fmla="*/ 612371 h 1521600"/>
              <a:gd name="connsiteX76" fmla="*/ 787159 w 1521568"/>
              <a:gd name="connsiteY76" fmla="*/ 938982 h 1521600"/>
              <a:gd name="connsiteX77" fmla="*/ 787159 w 1521568"/>
              <a:gd name="connsiteY77" fmla="*/ 946251 h 1521600"/>
              <a:gd name="connsiteX78" fmla="*/ 756634 w 1521568"/>
              <a:gd name="connsiteY78" fmla="*/ 946251 h 1521600"/>
              <a:gd name="connsiteX79" fmla="*/ 756634 w 1521568"/>
              <a:gd name="connsiteY79" fmla="*/ 945929 h 1521600"/>
              <a:gd name="connsiteX80" fmla="*/ 745569 w 1521568"/>
              <a:gd name="connsiteY80" fmla="*/ 945929 h 1521600"/>
              <a:gd name="connsiteX81" fmla="*/ 745569 w 1521568"/>
              <a:gd name="connsiteY81" fmla="*/ 612049 h 1521600"/>
              <a:gd name="connsiteX82" fmla="*/ 629515 w 1521568"/>
              <a:gd name="connsiteY82" fmla="*/ 549522 h 1521600"/>
              <a:gd name="connsiteX83" fmla="*/ 606820 w 1521568"/>
              <a:gd name="connsiteY83" fmla="*/ 547614 h 1521600"/>
              <a:gd name="connsiteX84" fmla="*/ 579700 w 1521568"/>
              <a:gd name="connsiteY84" fmla="*/ 549587 h 1521600"/>
              <a:gd name="connsiteX85" fmla="*/ 513750 w 1521568"/>
              <a:gd name="connsiteY85" fmla="*/ 583132 h 1521600"/>
              <a:gd name="connsiteX86" fmla="*/ 491869 w 1521568"/>
              <a:gd name="connsiteY86" fmla="*/ 638477 h 1521600"/>
              <a:gd name="connsiteX87" fmla="*/ 491568 w 1521568"/>
              <a:gd name="connsiteY87" fmla="*/ 653811 h 1521600"/>
              <a:gd name="connsiteX88" fmla="*/ 492027 w 1521568"/>
              <a:gd name="connsiteY88" fmla="*/ 659021 h 1521600"/>
              <a:gd name="connsiteX89" fmla="*/ 492424 w 1521568"/>
              <a:gd name="connsiteY89" fmla="*/ 661874 h 1521600"/>
              <a:gd name="connsiteX90" fmla="*/ 647946 w 1521568"/>
              <a:gd name="connsiteY90" fmla="*/ 935025 h 1521600"/>
              <a:gd name="connsiteX91" fmla="*/ 651130 w 1521568"/>
              <a:gd name="connsiteY91" fmla="*/ 938949 h 1521600"/>
              <a:gd name="connsiteX92" fmla="*/ 645278 w 1521568"/>
              <a:gd name="connsiteY92" fmla="*/ 938949 h 1521600"/>
              <a:gd name="connsiteX93" fmla="*/ 646062 w 1521568"/>
              <a:gd name="connsiteY93" fmla="*/ 939942 h 1521600"/>
              <a:gd name="connsiteX94" fmla="*/ 647946 w 1521568"/>
              <a:gd name="connsiteY94" fmla="*/ 942295 h 1521600"/>
              <a:gd name="connsiteX95" fmla="*/ 651130 w 1521568"/>
              <a:gd name="connsiteY95" fmla="*/ 946219 h 1521600"/>
              <a:gd name="connsiteX96" fmla="*/ 612499 w 1521568"/>
              <a:gd name="connsiteY96" fmla="*/ 946219 h 1521600"/>
              <a:gd name="connsiteX97" fmla="*/ 612244 w 1521568"/>
              <a:gd name="connsiteY97" fmla="*/ 945897 h 1521600"/>
              <a:gd name="connsiteX98" fmla="*/ 601434 w 1521568"/>
              <a:gd name="connsiteY98" fmla="*/ 945897 h 1521600"/>
              <a:gd name="connsiteX99" fmla="*/ 600694 w 1521568"/>
              <a:gd name="connsiteY99" fmla="*/ 944964 h 1521600"/>
              <a:gd name="connsiteX100" fmla="*/ 492038 w 1521568"/>
              <a:gd name="connsiteY100" fmla="*/ 782752 h 1521600"/>
              <a:gd name="connsiteX101" fmla="*/ 450866 w 1521568"/>
              <a:gd name="connsiteY101" fmla="*/ 671138 h 1521600"/>
              <a:gd name="connsiteX102" fmla="*/ 450582 w 1521568"/>
              <a:gd name="connsiteY102" fmla="*/ 655205 h 1521600"/>
              <a:gd name="connsiteX103" fmla="*/ 430216 w 1521568"/>
              <a:gd name="connsiteY103" fmla="*/ 660652 h 1521600"/>
              <a:gd name="connsiteX104" fmla="*/ 408086 w 1521568"/>
              <a:gd name="connsiteY104" fmla="*/ 675705 h 1521600"/>
              <a:gd name="connsiteX105" fmla="*/ 392276 w 1521568"/>
              <a:gd name="connsiteY105" fmla="*/ 704759 h 1521600"/>
              <a:gd name="connsiteX106" fmla="*/ 388980 w 1521568"/>
              <a:gd name="connsiteY106" fmla="*/ 740722 h 1521600"/>
              <a:gd name="connsiteX107" fmla="*/ 391851 w 1521568"/>
              <a:gd name="connsiteY107" fmla="*/ 755763 h 1521600"/>
              <a:gd name="connsiteX108" fmla="*/ 431502 w 1521568"/>
              <a:gd name="connsiteY108" fmla="*/ 831194 h 1521600"/>
              <a:gd name="connsiteX109" fmla="*/ 513107 w 1521568"/>
              <a:gd name="connsiteY109" fmla="*/ 934928 h 1521600"/>
              <a:gd name="connsiteX110" fmla="*/ 516710 w 1521568"/>
              <a:gd name="connsiteY110" fmla="*/ 938949 h 1521600"/>
              <a:gd name="connsiteX111" fmla="*/ 510379 w 1521568"/>
              <a:gd name="connsiteY111" fmla="*/ 938949 h 1521600"/>
              <a:gd name="connsiteX112" fmla="*/ 513107 w 1521568"/>
              <a:gd name="connsiteY112" fmla="*/ 942199 h 1521600"/>
              <a:gd name="connsiteX113" fmla="*/ 516710 w 1521568"/>
              <a:gd name="connsiteY113" fmla="*/ 946219 h 1521600"/>
              <a:gd name="connsiteX114" fmla="*/ 476213 w 1521568"/>
              <a:gd name="connsiteY114" fmla="*/ 946219 h 1521600"/>
              <a:gd name="connsiteX115" fmla="*/ 475941 w 1521568"/>
              <a:gd name="connsiteY115" fmla="*/ 945897 h 1521600"/>
              <a:gd name="connsiteX116" fmla="*/ 465148 w 1521568"/>
              <a:gd name="connsiteY116" fmla="*/ 945897 h 1521600"/>
              <a:gd name="connsiteX117" fmla="*/ 464440 w 1521568"/>
              <a:gd name="connsiteY117" fmla="*/ 945061 h 1521600"/>
              <a:gd name="connsiteX118" fmla="*/ 347003 w 1521568"/>
              <a:gd name="connsiteY118" fmla="*/ 746856 h 1521600"/>
              <a:gd name="connsiteX119" fmla="*/ 405204 w 1521568"/>
              <a:gd name="connsiteY119" fmla="*/ 633384 h 1521600"/>
              <a:gd name="connsiteX120" fmla="*/ 407920 w 1521568"/>
              <a:gd name="connsiteY120" fmla="*/ 632681 h 1521600"/>
              <a:gd name="connsiteX121" fmla="*/ 416270 w 1521568"/>
              <a:gd name="connsiteY121" fmla="*/ 626435 h 1521600"/>
              <a:gd name="connsiteX122" fmla="*/ 454341 w 1521568"/>
              <a:gd name="connsiteY122" fmla="*/ 616590 h 1521600"/>
              <a:gd name="connsiteX123" fmla="*/ 459146 w 1521568"/>
              <a:gd name="connsiteY123" fmla="*/ 597399 h 1521600"/>
              <a:gd name="connsiteX124" fmla="*/ 499344 w 1521568"/>
              <a:gd name="connsiteY124" fmla="*/ 543813 h 1521600"/>
              <a:gd name="connsiteX125" fmla="*/ 507389 w 1521568"/>
              <a:gd name="connsiteY125" fmla="*/ 540092 h 1521600"/>
              <a:gd name="connsiteX126" fmla="*/ 510409 w 1521568"/>
              <a:gd name="connsiteY126" fmla="*/ 536837 h 1521600"/>
              <a:gd name="connsiteX127" fmla="*/ 610666 w 1521568"/>
              <a:gd name="connsiteY127" fmla="*/ 509504 h 1521600"/>
              <a:gd name="connsiteX128" fmla="*/ 658569 w 1521568"/>
              <a:gd name="connsiteY128" fmla="*/ 515033 h 1521600"/>
              <a:gd name="connsiteX129" fmla="*/ 695600 w 1521568"/>
              <a:gd name="connsiteY129" fmla="*/ 528041 h 1521600"/>
              <a:gd name="connsiteX130" fmla="*/ 697128 w 1521568"/>
              <a:gd name="connsiteY130" fmla="*/ 513629 h 1521600"/>
              <a:gd name="connsiteX131" fmla="*/ 725094 w 1521568"/>
              <a:gd name="connsiteY131" fmla="*/ 477878 h 1521600"/>
              <a:gd name="connsiteX132" fmla="*/ 731281 w 1521568"/>
              <a:gd name="connsiteY132" fmla="*/ 475252 h 1521600"/>
              <a:gd name="connsiteX133" fmla="*/ 736159 w 1521568"/>
              <a:gd name="connsiteY133" fmla="*/ 470885 h 1521600"/>
              <a:gd name="connsiteX134" fmla="*/ 745536 w 1521568"/>
              <a:gd name="connsiteY134" fmla="*/ 466911 h 1521600"/>
              <a:gd name="connsiteX135" fmla="*/ 745536 w 1521568"/>
              <a:gd name="connsiteY135" fmla="*/ 429122 h 1521600"/>
              <a:gd name="connsiteX136" fmla="*/ 750012 w 1521568"/>
              <a:gd name="connsiteY136" fmla="*/ 418322 h 1521600"/>
              <a:gd name="connsiteX137" fmla="*/ 759886 w 1521568"/>
              <a:gd name="connsiteY137" fmla="*/ 414216 h 1521600"/>
              <a:gd name="connsiteX138" fmla="*/ 761077 w 1521568"/>
              <a:gd name="connsiteY138" fmla="*/ 411342 h 1521600"/>
              <a:gd name="connsiteX139" fmla="*/ 771848 w 1521568"/>
              <a:gd name="connsiteY139" fmla="*/ 406863 h 1521600"/>
              <a:gd name="connsiteX140" fmla="*/ 810415 w 1521568"/>
              <a:gd name="connsiteY140" fmla="*/ 368200 h 1521600"/>
              <a:gd name="connsiteX141" fmla="*/ 861913 w 1521568"/>
              <a:gd name="connsiteY141" fmla="*/ 368200 h 1521600"/>
              <a:gd name="connsiteX142" fmla="*/ 877191 w 1521568"/>
              <a:gd name="connsiteY142" fmla="*/ 383479 h 1521600"/>
              <a:gd name="connsiteX143" fmla="*/ 875684 w 1521568"/>
              <a:gd name="connsiteY143" fmla="*/ 387114 h 1521600"/>
              <a:gd name="connsiteX144" fmla="*/ 877191 w 1521568"/>
              <a:gd name="connsiteY144" fmla="*/ 390748 h 1521600"/>
              <a:gd name="connsiteX145" fmla="*/ 861913 w 1521568"/>
              <a:gd name="connsiteY145" fmla="*/ 406027 h 1521600"/>
              <a:gd name="connsiteX146" fmla="*/ 810415 w 1521568"/>
              <a:gd name="connsiteY146" fmla="*/ 406027 h 1521600"/>
              <a:gd name="connsiteX147" fmla="*/ 809640 w 1521568"/>
              <a:gd name="connsiteY147" fmla="*/ 405706 h 1521600"/>
              <a:gd name="connsiteX148" fmla="*/ 799350 w 1521568"/>
              <a:gd name="connsiteY148" fmla="*/ 405706 h 1521600"/>
              <a:gd name="connsiteX149" fmla="*/ 784071 w 1521568"/>
              <a:gd name="connsiteY149" fmla="*/ 390427 h 1521600"/>
              <a:gd name="connsiteX150" fmla="*/ 788550 w 1521568"/>
              <a:gd name="connsiteY150" fmla="*/ 379627 h 1521600"/>
              <a:gd name="connsiteX151" fmla="*/ 798434 w 1521568"/>
              <a:gd name="connsiteY151" fmla="*/ 375528 h 1521600"/>
              <a:gd name="connsiteX152" fmla="*/ 799615 w 1521568"/>
              <a:gd name="connsiteY152" fmla="*/ 372679 h 1521600"/>
              <a:gd name="connsiteX153" fmla="*/ 810415 w 1521568"/>
              <a:gd name="connsiteY153" fmla="*/ 368200 h 1521600"/>
              <a:gd name="connsiteX154" fmla="*/ 681817 w 1521568"/>
              <a:gd name="connsiteY154" fmla="*/ 368200 h 1521600"/>
              <a:gd name="connsiteX155" fmla="*/ 733314 w 1521568"/>
              <a:gd name="connsiteY155" fmla="*/ 368200 h 1521600"/>
              <a:gd name="connsiteX156" fmla="*/ 748592 w 1521568"/>
              <a:gd name="connsiteY156" fmla="*/ 383479 h 1521600"/>
              <a:gd name="connsiteX157" fmla="*/ 747085 w 1521568"/>
              <a:gd name="connsiteY157" fmla="*/ 387114 h 1521600"/>
              <a:gd name="connsiteX158" fmla="*/ 748592 w 1521568"/>
              <a:gd name="connsiteY158" fmla="*/ 390748 h 1521600"/>
              <a:gd name="connsiteX159" fmla="*/ 733314 w 1521568"/>
              <a:gd name="connsiteY159" fmla="*/ 406027 h 1521600"/>
              <a:gd name="connsiteX160" fmla="*/ 681817 w 1521568"/>
              <a:gd name="connsiteY160" fmla="*/ 406027 h 1521600"/>
              <a:gd name="connsiteX161" fmla="*/ 681042 w 1521568"/>
              <a:gd name="connsiteY161" fmla="*/ 405706 h 1521600"/>
              <a:gd name="connsiteX162" fmla="*/ 670752 w 1521568"/>
              <a:gd name="connsiteY162" fmla="*/ 405706 h 1521600"/>
              <a:gd name="connsiteX163" fmla="*/ 655473 w 1521568"/>
              <a:gd name="connsiteY163" fmla="*/ 390427 h 1521600"/>
              <a:gd name="connsiteX164" fmla="*/ 659952 w 1521568"/>
              <a:gd name="connsiteY164" fmla="*/ 379627 h 1521600"/>
              <a:gd name="connsiteX165" fmla="*/ 669836 w 1521568"/>
              <a:gd name="connsiteY165" fmla="*/ 375528 h 1521600"/>
              <a:gd name="connsiteX166" fmla="*/ 671017 w 1521568"/>
              <a:gd name="connsiteY166" fmla="*/ 372679 h 1521600"/>
              <a:gd name="connsiteX167" fmla="*/ 681817 w 1521568"/>
              <a:gd name="connsiteY167" fmla="*/ 368200 h 1521600"/>
              <a:gd name="connsiteX168" fmla="*/ 771849 w 1521568"/>
              <a:gd name="connsiteY168" fmla="*/ 278040 h 1521600"/>
              <a:gd name="connsiteX169" fmla="*/ 787127 w 1521568"/>
              <a:gd name="connsiteY169" fmla="*/ 293319 h 1521600"/>
              <a:gd name="connsiteX170" fmla="*/ 787127 w 1521568"/>
              <a:gd name="connsiteY170" fmla="*/ 300588 h 1521600"/>
              <a:gd name="connsiteX171" fmla="*/ 787127 w 1521568"/>
              <a:gd name="connsiteY171" fmla="*/ 344751 h 1521600"/>
              <a:gd name="connsiteX172" fmla="*/ 787127 w 1521568"/>
              <a:gd name="connsiteY172" fmla="*/ 352020 h 1521600"/>
              <a:gd name="connsiteX173" fmla="*/ 771849 w 1521568"/>
              <a:gd name="connsiteY173" fmla="*/ 367299 h 1521600"/>
              <a:gd name="connsiteX174" fmla="*/ 765929 w 1521568"/>
              <a:gd name="connsiteY174" fmla="*/ 364844 h 1521600"/>
              <a:gd name="connsiteX175" fmla="*/ 760784 w 1521568"/>
              <a:gd name="connsiteY175" fmla="*/ 366978 h 1521600"/>
              <a:gd name="connsiteX176" fmla="*/ 745505 w 1521568"/>
              <a:gd name="connsiteY176" fmla="*/ 351699 h 1521600"/>
              <a:gd name="connsiteX177" fmla="*/ 745505 w 1521568"/>
              <a:gd name="connsiteY177" fmla="*/ 300266 h 1521600"/>
              <a:gd name="connsiteX178" fmla="*/ 749984 w 1521568"/>
              <a:gd name="connsiteY178" fmla="*/ 289466 h 1521600"/>
              <a:gd name="connsiteX179" fmla="*/ 759868 w 1521568"/>
              <a:gd name="connsiteY179" fmla="*/ 285367 h 1521600"/>
              <a:gd name="connsiteX180" fmla="*/ 761049 w 1521568"/>
              <a:gd name="connsiteY180" fmla="*/ 282519 h 1521600"/>
              <a:gd name="connsiteX181" fmla="*/ 771849 w 1521568"/>
              <a:gd name="connsiteY181" fmla="*/ 278040 h 1521600"/>
              <a:gd name="connsiteX182" fmla="*/ 760784 w 1521568"/>
              <a:gd name="connsiteY182" fmla="*/ 38598 h 1521600"/>
              <a:gd name="connsiteX183" fmla="*/ 250120 w 1521568"/>
              <a:gd name="connsiteY183" fmla="*/ 250120 h 1521600"/>
              <a:gd name="connsiteX184" fmla="*/ 38598 w 1521568"/>
              <a:gd name="connsiteY184" fmla="*/ 760816 h 1521600"/>
              <a:gd name="connsiteX185" fmla="*/ 250120 w 1521568"/>
              <a:gd name="connsiteY185" fmla="*/ 1271479 h 1521600"/>
              <a:gd name="connsiteX186" fmla="*/ 760784 w 1521568"/>
              <a:gd name="connsiteY186" fmla="*/ 1483001 h 1521600"/>
              <a:gd name="connsiteX187" fmla="*/ 1271447 w 1521568"/>
              <a:gd name="connsiteY187" fmla="*/ 1271479 h 1521600"/>
              <a:gd name="connsiteX188" fmla="*/ 1482969 w 1521568"/>
              <a:gd name="connsiteY188" fmla="*/ 760816 h 1521600"/>
              <a:gd name="connsiteX189" fmla="*/ 1271447 w 1521568"/>
              <a:gd name="connsiteY189" fmla="*/ 250152 h 1521600"/>
              <a:gd name="connsiteX190" fmla="*/ 760784 w 1521568"/>
              <a:gd name="connsiteY190" fmla="*/ 38598 h 1521600"/>
              <a:gd name="connsiteX191" fmla="*/ 760773 w 1521568"/>
              <a:gd name="connsiteY191" fmla="*/ 0 h 1521600"/>
              <a:gd name="connsiteX192" fmla="*/ 760794 w 1521568"/>
              <a:gd name="connsiteY192" fmla="*/ 0 h 1521600"/>
              <a:gd name="connsiteX193" fmla="*/ 910366 w 1521568"/>
              <a:gd name="connsiteY193" fmla="*/ 14608 h 1521600"/>
              <a:gd name="connsiteX194" fmla="*/ 1298724 w 1521568"/>
              <a:gd name="connsiteY194" fmla="*/ 222843 h 1521600"/>
              <a:gd name="connsiteX195" fmla="*/ 1521568 w 1521568"/>
              <a:gd name="connsiteY195" fmla="*/ 760816 h 1521600"/>
              <a:gd name="connsiteX196" fmla="*/ 1298724 w 1521568"/>
              <a:gd name="connsiteY196" fmla="*/ 1298788 h 1521600"/>
              <a:gd name="connsiteX197" fmla="*/ 760784 w 1521568"/>
              <a:gd name="connsiteY197" fmla="*/ 1521600 h 1521600"/>
              <a:gd name="connsiteX198" fmla="*/ 760784 w 1521568"/>
              <a:gd name="connsiteY198" fmla="*/ 1521568 h 1521600"/>
              <a:gd name="connsiteX199" fmla="*/ 222811 w 1521568"/>
              <a:gd name="connsiteY199" fmla="*/ 1298756 h 1521600"/>
              <a:gd name="connsiteX200" fmla="*/ 14608 w 1521568"/>
              <a:gd name="connsiteY200" fmla="*/ 910384 h 1521600"/>
              <a:gd name="connsiteX201" fmla="*/ 0 w 1521568"/>
              <a:gd name="connsiteY201" fmla="*/ 760826 h 1521600"/>
              <a:gd name="connsiteX202" fmla="*/ 0 w 1521568"/>
              <a:gd name="connsiteY202" fmla="*/ 760805 h 1521600"/>
              <a:gd name="connsiteX203" fmla="*/ 14608 w 1521568"/>
              <a:gd name="connsiteY203" fmla="*/ 611242 h 1521600"/>
              <a:gd name="connsiteX204" fmla="*/ 222844 w 1521568"/>
              <a:gd name="connsiteY204" fmla="*/ 222843 h 1521600"/>
              <a:gd name="connsiteX205" fmla="*/ 611201 w 1521568"/>
              <a:gd name="connsiteY205" fmla="*/ 14613 h 15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521568" h="1521600">
                <a:moveTo>
                  <a:pt x="473575" y="1075589"/>
                </a:moveTo>
                <a:lnTo>
                  <a:pt x="1070122" y="1075589"/>
                </a:lnTo>
                <a:lnTo>
                  <a:pt x="1070122" y="1082859"/>
                </a:lnTo>
                <a:lnTo>
                  <a:pt x="1070122" y="1106147"/>
                </a:lnTo>
                <a:lnTo>
                  <a:pt x="1070122" y="1113417"/>
                </a:lnTo>
                <a:lnTo>
                  <a:pt x="473575" y="1113417"/>
                </a:lnTo>
                <a:lnTo>
                  <a:pt x="473575" y="1113095"/>
                </a:lnTo>
                <a:lnTo>
                  <a:pt x="462510" y="1113095"/>
                </a:lnTo>
                <a:lnTo>
                  <a:pt x="462510" y="1082537"/>
                </a:lnTo>
                <a:lnTo>
                  <a:pt x="473575" y="1082537"/>
                </a:lnTo>
                <a:close/>
                <a:moveTo>
                  <a:pt x="473575" y="1024156"/>
                </a:moveTo>
                <a:lnTo>
                  <a:pt x="1070122" y="1024156"/>
                </a:lnTo>
                <a:lnTo>
                  <a:pt x="1070122" y="1031426"/>
                </a:lnTo>
                <a:lnTo>
                  <a:pt x="1070122" y="1054714"/>
                </a:lnTo>
                <a:lnTo>
                  <a:pt x="1070122" y="1061984"/>
                </a:lnTo>
                <a:lnTo>
                  <a:pt x="473575" y="1061984"/>
                </a:lnTo>
                <a:lnTo>
                  <a:pt x="473575" y="1061662"/>
                </a:lnTo>
                <a:lnTo>
                  <a:pt x="462510" y="1061662"/>
                </a:lnTo>
                <a:lnTo>
                  <a:pt x="462510" y="1031104"/>
                </a:lnTo>
                <a:lnTo>
                  <a:pt x="473575" y="1031104"/>
                </a:lnTo>
                <a:close/>
                <a:moveTo>
                  <a:pt x="473575" y="972723"/>
                </a:moveTo>
                <a:lnTo>
                  <a:pt x="1070122" y="972723"/>
                </a:lnTo>
                <a:lnTo>
                  <a:pt x="1070122" y="979993"/>
                </a:lnTo>
                <a:lnTo>
                  <a:pt x="1070122" y="1003281"/>
                </a:lnTo>
                <a:lnTo>
                  <a:pt x="1070122" y="1010550"/>
                </a:lnTo>
                <a:lnTo>
                  <a:pt x="473575" y="1010550"/>
                </a:lnTo>
                <a:lnTo>
                  <a:pt x="473575" y="1010228"/>
                </a:lnTo>
                <a:lnTo>
                  <a:pt x="462510" y="1010228"/>
                </a:lnTo>
                <a:lnTo>
                  <a:pt x="462510" y="979671"/>
                </a:lnTo>
                <a:lnTo>
                  <a:pt x="473575" y="979671"/>
                </a:lnTo>
                <a:close/>
                <a:moveTo>
                  <a:pt x="768141" y="497344"/>
                </a:moveTo>
                <a:lnTo>
                  <a:pt x="750539" y="502737"/>
                </a:lnTo>
                <a:cubicBezTo>
                  <a:pt x="744435" y="506871"/>
                  <a:pt x="739582" y="512723"/>
                  <a:pt x="736676" y="519596"/>
                </a:cubicBezTo>
                <a:lnTo>
                  <a:pt x="734402" y="530863"/>
                </a:lnTo>
                <a:lnTo>
                  <a:pt x="736676" y="542129"/>
                </a:lnTo>
                <a:cubicBezTo>
                  <a:pt x="742487" y="555875"/>
                  <a:pt x="756087" y="565537"/>
                  <a:pt x="771913" y="565537"/>
                </a:cubicBezTo>
                <a:lnTo>
                  <a:pt x="788402" y="560484"/>
                </a:lnTo>
                <a:lnTo>
                  <a:pt x="796084" y="549077"/>
                </a:lnTo>
                <a:cubicBezTo>
                  <a:pt x="798021" y="544494"/>
                  <a:pt x="799092" y="539458"/>
                  <a:pt x="799092" y="534175"/>
                </a:cubicBezTo>
                <a:cubicBezTo>
                  <a:pt x="799092" y="518325"/>
                  <a:pt x="789449" y="504702"/>
                  <a:pt x="775725" y="498880"/>
                </a:cubicBezTo>
                <a:close/>
                <a:moveTo>
                  <a:pt x="771848" y="406863"/>
                </a:moveTo>
                <a:cubicBezTo>
                  <a:pt x="780244" y="406863"/>
                  <a:pt x="787095" y="413715"/>
                  <a:pt x="787095" y="422142"/>
                </a:cubicBezTo>
                <a:lnTo>
                  <a:pt x="787095" y="429412"/>
                </a:lnTo>
                <a:lnTo>
                  <a:pt x="787095" y="462220"/>
                </a:lnTo>
                <a:cubicBezTo>
                  <a:pt x="815594" y="468975"/>
                  <a:pt x="841294" y="495994"/>
                  <a:pt x="838142" y="531538"/>
                </a:cubicBezTo>
                <a:cubicBezTo>
                  <a:pt x="869021" y="516902"/>
                  <a:pt x="900929" y="509504"/>
                  <a:pt x="933031" y="509504"/>
                </a:cubicBezTo>
                <a:cubicBezTo>
                  <a:pt x="1015697" y="509504"/>
                  <a:pt x="1068932" y="547589"/>
                  <a:pt x="1079385" y="614011"/>
                </a:cubicBezTo>
                <a:lnTo>
                  <a:pt x="1079417" y="614011"/>
                </a:lnTo>
                <a:cubicBezTo>
                  <a:pt x="1152691" y="621730"/>
                  <a:pt x="1189424" y="665219"/>
                  <a:pt x="1185661" y="739907"/>
                </a:cubicBezTo>
                <a:lnTo>
                  <a:pt x="1185212" y="742396"/>
                </a:lnTo>
                <a:lnTo>
                  <a:pt x="1185661" y="747178"/>
                </a:lnTo>
                <a:cubicBezTo>
                  <a:pt x="1182798" y="804079"/>
                  <a:pt x="1110843" y="895783"/>
                  <a:pt x="1068224" y="945383"/>
                </a:cubicBezTo>
                <a:lnTo>
                  <a:pt x="1067516" y="946219"/>
                </a:lnTo>
                <a:lnTo>
                  <a:pt x="1027019" y="946219"/>
                </a:lnTo>
                <a:lnTo>
                  <a:pt x="1027308" y="945897"/>
                </a:lnTo>
                <a:lnTo>
                  <a:pt x="1015986" y="945897"/>
                </a:lnTo>
                <a:lnTo>
                  <a:pt x="1019589" y="941877"/>
                </a:lnTo>
                <a:cubicBezTo>
                  <a:pt x="1049889" y="908102"/>
                  <a:pt x="1079642" y="870275"/>
                  <a:pt x="1101193" y="838142"/>
                </a:cubicBezTo>
                <a:cubicBezTo>
                  <a:pt x="1128309" y="797742"/>
                  <a:pt x="1143170" y="765640"/>
                  <a:pt x="1144199" y="745312"/>
                </a:cubicBezTo>
                <a:cubicBezTo>
                  <a:pt x="1145743" y="714239"/>
                  <a:pt x="1139149" y="690694"/>
                  <a:pt x="1124610" y="675383"/>
                </a:cubicBezTo>
                <a:cubicBezTo>
                  <a:pt x="1118820" y="669272"/>
                  <a:pt x="1111422" y="664246"/>
                  <a:pt x="1102484" y="660330"/>
                </a:cubicBezTo>
                <a:lnTo>
                  <a:pt x="1082125" y="654881"/>
                </a:lnTo>
                <a:lnTo>
                  <a:pt x="1081830" y="671459"/>
                </a:lnTo>
                <a:cubicBezTo>
                  <a:pt x="1079289" y="699830"/>
                  <a:pt x="1065425" y="737367"/>
                  <a:pt x="1040626" y="783074"/>
                </a:cubicBezTo>
                <a:cubicBezTo>
                  <a:pt x="1028563" y="805333"/>
                  <a:pt x="993760" y="865708"/>
                  <a:pt x="932002" y="945286"/>
                </a:cubicBezTo>
                <a:lnTo>
                  <a:pt x="931262" y="946219"/>
                </a:lnTo>
                <a:lnTo>
                  <a:pt x="892631" y="946219"/>
                </a:lnTo>
                <a:lnTo>
                  <a:pt x="892892" y="945897"/>
                </a:lnTo>
                <a:lnTo>
                  <a:pt x="881598" y="945897"/>
                </a:lnTo>
                <a:lnTo>
                  <a:pt x="884782" y="941973"/>
                </a:lnTo>
                <a:cubicBezTo>
                  <a:pt x="886262" y="940172"/>
                  <a:pt x="1031104" y="760912"/>
                  <a:pt x="1040271" y="669014"/>
                </a:cubicBezTo>
                <a:cubicBezTo>
                  <a:pt x="1040625" y="666763"/>
                  <a:pt x="1048506" y="617710"/>
                  <a:pt x="1018945" y="582778"/>
                </a:cubicBezTo>
                <a:cubicBezTo>
                  <a:pt x="1003892" y="564974"/>
                  <a:pt x="981782" y="553756"/>
                  <a:pt x="953009" y="549260"/>
                </a:cubicBezTo>
                <a:lnTo>
                  <a:pt x="930021" y="547590"/>
                </a:lnTo>
                <a:lnTo>
                  <a:pt x="903213" y="549844"/>
                </a:lnTo>
                <a:cubicBezTo>
                  <a:pt x="836624" y="561069"/>
                  <a:pt x="792732" y="606348"/>
                  <a:pt x="787159" y="612371"/>
                </a:cubicBezTo>
                <a:lnTo>
                  <a:pt x="787159" y="938982"/>
                </a:lnTo>
                <a:lnTo>
                  <a:pt x="787159" y="946251"/>
                </a:lnTo>
                <a:lnTo>
                  <a:pt x="756634" y="946251"/>
                </a:lnTo>
                <a:lnTo>
                  <a:pt x="756634" y="945929"/>
                </a:lnTo>
                <a:lnTo>
                  <a:pt x="745569" y="945929"/>
                </a:lnTo>
                <a:lnTo>
                  <a:pt x="745569" y="612049"/>
                </a:lnTo>
                <a:cubicBezTo>
                  <a:pt x="739996" y="606026"/>
                  <a:pt x="696104" y="560747"/>
                  <a:pt x="629515" y="549522"/>
                </a:cubicBezTo>
                <a:lnTo>
                  <a:pt x="606820" y="547614"/>
                </a:lnTo>
                <a:lnTo>
                  <a:pt x="579700" y="549587"/>
                </a:lnTo>
                <a:cubicBezTo>
                  <a:pt x="550914" y="554092"/>
                  <a:pt x="528804" y="565328"/>
                  <a:pt x="513750" y="583132"/>
                </a:cubicBezTo>
                <a:cubicBezTo>
                  <a:pt x="498970" y="600614"/>
                  <a:pt x="493550" y="621602"/>
                  <a:pt x="491869" y="638477"/>
                </a:cubicBezTo>
                <a:lnTo>
                  <a:pt x="491568" y="653811"/>
                </a:lnTo>
                <a:lnTo>
                  <a:pt x="492027" y="659021"/>
                </a:lnTo>
                <a:cubicBezTo>
                  <a:pt x="492218" y="660626"/>
                  <a:pt x="492380" y="661616"/>
                  <a:pt x="492424" y="661874"/>
                </a:cubicBezTo>
                <a:cubicBezTo>
                  <a:pt x="501624" y="753996"/>
                  <a:pt x="646498" y="933224"/>
                  <a:pt x="647946" y="935025"/>
                </a:cubicBezTo>
                <a:lnTo>
                  <a:pt x="651130" y="938949"/>
                </a:lnTo>
                <a:lnTo>
                  <a:pt x="645278" y="938949"/>
                </a:lnTo>
                <a:lnTo>
                  <a:pt x="646062" y="939942"/>
                </a:lnTo>
                <a:cubicBezTo>
                  <a:pt x="647205" y="941377"/>
                  <a:pt x="647856" y="942182"/>
                  <a:pt x="647946" y="942295"/>
                </a:cubicBezTo>
                <a:lnTo>
                  <a:pt x="651130" y="946219"/>
                </a:lnTo>
                <a:lnTo>
                  <a:pt x="612499" y="946219"/>
                </a:lnTo>
                <a:lnTo>
                  <a:pt x="612244" y="945897"/>
                </a:lnTo>
                <a:lnTo>
                  <a:pt x="601434" y="945897"/>
                </a:lnTo>
                <a:lnTo>
                  <a:pt x="600694" y="944964"/>
                </a:lnTo>
                <a:cubicBezTo>
                  <a:pt x="538904" y="865386"/>
                  <a:pt x="504132" y="805011"/>
                  <a:pt x="492038" y="782752"/>
                </a:cubicBezTo>
                <a:cubicBezTo>
                  <a:pt x="467238" y="737045"/>
                  <a:pt x="453375" y="699475"/>
                  <a:pt x="450866" y="671138"/>
                </a:cubicBezTo>
                <a:lnTo>
                  <a:pt x="450582" y="655205"/>
                </a:lnTo>
                <a:lnTo>
                  <a:pt x="430216" y="660652"/>
                </a:lnTo>
                <a:cubicBezTo>
                  <a:pt x="421274" y="664568"/>
                  <a:pt x="413876" y="669594"/>
                  <a:pt x="408086" y="675705"/>
                </a:cubicBezTo>
                <a:cubicBezTo>
                  <a:pt x="400817" y="683361"/>
                  <a:pt x="395541" y="693075"/>
                  <a:pt x="392276" y="704759"/>
                </a:cubicBezTo>
                <a:lnTo>
                  <a:pt x="388980" y="740722"/>
                </a:lnTo>
                <a:lnTo>
                  <a:pt x="391851" y="755763"/>
                </a:lnTo>
                <a:cubicBezTo>
                  <a:pt x="397722" y="775262"/>
                  <a:pt x="411166" y="800894"/>
                  <a:pt x="431502" y="831194"/>
                </a:cubicBezTo>
                <a:cubicBezTo>
                  <a:pt x="453085" y="863328"/>
                  <a:pt x="482807" y="901154"/>
                  <a:pt x="513107" y="934928"/>
                </a:cubicBezTo>
                <a:lnTo>
                  <a:pt x="516710" y="938949"/>
                </a:lnTo>
                <a:lnTo>
                  <a:pt x="510379" y="938949"/>
                </a:lnTo>
                <a:lnTo>
                  <a:pt x="513107" y="942199"/>
                </a:lnTo>
                <a:lnTo>
                  <a:pt x="516710" y="946219"/>
                </a:lnTo>
                <a:lnTo>
                  <a:pt x="476213" y="946219"/>
                </a:lnTo>
                <a:lnTo>
                  <a:pt x="475941" y="945897"/>
                </a:lnTo>
                <a:lnTo>
                  <a:pt x="465148" y="945897"/>
                </a:lnTo>
                <a:lnTo>
                  <a:pt x="464440" y="945061"/>
                </a:lnTo>
                <a:cubicBezTo>
                  <a:pt x="421820" y="895461"/>
                  <a:pt x="349865" y="803757"/>
                  <a:pt x="347003" y="746856"/>
                </a:cubicBezTo>
                <a:cubicBezTo>
                  <a:pt x="344181" y="690839"/>
                  <a:pt x="364137" y="652373"/>
                  <a:pt x="405204" y="633384"/>
                </a:cubicBezTo>
                <a:lnTo>
                  <a:pt x="407920" y="632681"/>
                </a:lnTo>
                <a:lnTo>
                  <a:pt x="416270" y="626435"/>
                </a:lnTo>
                <a:lnTo>
                  <a:pt x="454341" y="616590"/>
                </a:lnTo>
                <a:lnTo>
                  <a:pt x="459146" y="597399"/>
                </a:lnTo>
                <a:cubicBezTo>
                  <a:pt x="466999" y="575207"/>
                  <a:pt x="480633" y="557175"/>
                  <a:pt x="499344" y="543813"/>
                </a:cubicBezTo>
                <a:lnTo>
                  <a:pt x="507389" y="540092"/>
                </a:lnTo>
                <a:lnTo>
                  <a:pt x="510409" y="536837"/>
                </a:lnTo>
                <a:cubicBezTo>
                  <a:pt x="535358" y="519017"/>
                  <a:pt x="569333" y="509504"/>
                  <a:pt x="610666" y="509504"/>
                </a:cubicBezTo>
                <a:cubicBezTo>
                  <a:pt x="626716" y="509504"/>
                  <a:pt x="642719" y="511354"/>
                  <a:pt x="658569" y="515033"/>
                </a:cubicBezTo>
                <a:lnTo>
                  <a:pt x="695600" y="528041"/>
                </a:lnTo>
                <a:lnTo>
                  <a:pt x="697128" y="513629"/>
                </a:lnTo>
                <a:cubicBezTo>
                  <a:pt x="701951" y="498352"/>
                  <a:pt x="712359" y="485950"/>
                  <a:pt x="725094" y="477878"/>
                </a:cubicBezTo>
                <a:lnTo>
                  <a:pt x="731281" y="475252"/>
                </a:lnTo>
                <a:lnTo>
                  <a:pt x="736159" y="470885"/>
                </a:lnTo>
                <a:lnTo>
                  <a:pt x="745536" y="466911"/>
                </a:lnTo>
                <a:lnTo>
                  <a:pt x="745536" y="429122"/>
                </a:lnTo>
                <a:cubicBezTo>
                  <a:pt x="745536" y="424909"/>
                  <a:pt x="747249" y="421089"/>
                  <a:pt x="750012" y="418322"/>
                </a:cubicBezTo>
                <a:lnTo>
                  <a:pt x="759886" y="414216"/>
                </a:lnTo>
                <a:lnTo>
                  <a:pt x="761077" y="411342"/>
                </a:lnTo>
                <a:cubicBezTo>
                  <a:pt x="763839" y="408576"/>
                  <a:pt x="767651" y="406863"/>
                  <a:pt x="771848" y="406863"/>
                </a:cubicBezTo>
                <a:close/>
                <a:moveTo>
                  <a:pt x="810415" y="368200"/>
                </a:moveTo>
                <a:lnTo>
                  <a:pt x="861913" y="368200"/>
                </a:lnTo>
                <a:cubicBezTo>
                  <a:pt x="870340" y="368200"/>
                  <a:pt x="877191" y="375052"/>
                  <a:pt x="877191" y="383479"/>
                </a:cubicBezTo>
                <a:lnTo>
                  <a:pt x="875684" y="387114"/>
                </a:lnTo>
                <a:lnTo>
                  <a:pt x="877191" y="390748"/>
                </a:lnTo>
                <a:cubicBezTo>
                  <a:pt x="877191" y="399176"/>
                  <a:pt x="870340" y="406027"/>
                  <a:pt x="861913" y="406027"/>
                </a:cubicBezTo>
                <a:lnTo>
                  <a:pt x="810415" y="406027"/>
                </a:lnTo>
                <a:lnTo>
                  <a:pt x="809640" y="405706"/>
                </a:lnTo>
                <a:lnTo>
                  <a:pt x="799350" y="405706"/>
                </a:lnTo>
                <a:cubicBezTo>
                  <a:pt x="790923" y="405706"/>
                  <a:pt x="784071" y="398854"/>
                  <a:pt x="784071" y="390427"/>
                </a:cubicBezTo>
                <a:cubicBezTo>
                  <a:pt x="784071" y="386213"/>
                  <a:pt x="785784" y="382393"/>
                  <a:pt x="788550" y="379627"/>
                </a:cubicBezTo>
                <a:lnTo>
                  <a:pt x="798434" y="375528"/>
                </a:lnTo>
                <a:lnTo>
                  <a:pt x="799615" y="372679"/>
                </a:lnTo>
                <a:cubicBezTo>
                  <a:pt x="802382" y="369913"/>
                  <a:pt x="806202" y="368200"/>
                  <a:pt x="810415" y="368200"/>
                </a:cubicBezTo>
                <a:close/>
                <a:moveTo>
                  <a:pt x="681817" y="368200"/>
                </a:moveTo>
                <a:lnTo>
                  <a:pt x="733314" y="368200"/>
                </a:lnTo>
                <a:cubicBezTo>
                  <a:pt x="741742" y="368200"/>
                  <a:pt x="748592" y="375052"/>
                  <a:pt x="748592" y="383479"/>
                </a:cubicBezTo>
                <a:lnTo>
                  <a:pt x="747085" y="387114"/>
                </a:lnTo>
                <a:lnTo>
                  <a:pt x="748592" y="390748"/>
                </a:lnTo>
                <a:cubicBezTo>
                  <a:pt x="748592" y="399176"/>
                  <a:pt x="741742" y="406027"/>
                  <a:pt x="733314" y="406027"/>
                </a:cubicBezTo>
                <a:lnTo>
                  <a:pt x="681817" y="406027"/>
                </a:lnTo>
                <a:lnTo>
                  <a:pt x="681042" y="405706"/>
                </a:lnTo>
                <a:lnTo>
                  <a:pt x="670752" y="405706"/>
                </a:lnTo>
                <a:cubicBezTo>
                  <a:pt x="662324" y="405706"/>
                  <a:pt x="655473" y="398854"/>
                  <a:pt x="655473" y="390427"/>
                </a:cubicBezTo>
                <a:cubicBezTo>
                  <a:pt x="655473" y="386213"/>
                  <a:pt x="657185" y="382393"/>
                  <a:pt x="659952" y="379627"/>
                </a:cubicBezTo>
                <a:lnTo>
                  <a:pt x="669836" y="375528"/>
                </a:lnTo>
                <a:lnTo>
                  <a:pt x="671017" y="372679"/>
                </a:lnTo>
                <a:cubicBezTo>
                  <a:pt x="673783" y="369913"/>
                  <a:pt x="677603" y="368200"/>
                  <a:pt x="681817" y="368200"/>
                </a:cubicBezTo>
                <a:close/>
                <a:moveTo>
                  <a:pt x="771849" y="278040"/>
                </a:moveTo>
                <a:cubicBezTo>
                  <a:pt x="780276" y="278040"/>
                  <a:pt x="787127" y="284891"/>
                  <a:pt x="787127" y="293319"/>
                </a:cubicBezTo>
                <a:lnTo>
                  <a:pt x="787127" y="300588"/>
                </a:lnTo>
                <a:lnTo>
                  <a:pt x="787127" y="344751"/>
                </a:lnTo>
                <a:lnTo>
                  <a:pt x="787127" y="352020"/>
                </a:lnTo>
                <a:cubicBezTo>
                  <a:pt x="787127" y="360448"/>
                  <a:pt x="780276" y="367299"/>
                  <a:pt x="771849" y="367299"/>
                </a:cubicBezTo>
                <a:lnTo>
                  <a:pt x="765929" y="364844"/>
                </a:lnTo>
                <a:lnTo>
                  <a:pt x="760784" y="366978"/>
                </a:lnTo>
                <a:cubicBezTo>
                  <a:pt x="752356" y="366978"/>
                  <a:pt x="745505" y="360127"/>
                  <a:pt x="745505" y="351699"/>
                </a:cubicBezTo>
                <a:lnTo>
                  <a:pt x="745505" y="300266"/>
                </a:lnTo>
                <a:cubicBezTo>
                  <a:pt x="745505" y="296053"/>
                  <a:pt x="747217" y="292233"/>
                  <a:pt x="749984" y="289466"/>
                </a:cubicBezTo>
                <a:lnTo>
                  <a:pt x="759868" y="285367"/>
                </a:lnTo>
                <a:lnTo>
                  <a:pt x="761049" y="282519"/>
                </a:lnTo>
                <a:cubicBezTo>
                  <a:pt x="763815" y="279752"/>
                  <a:pt x="767635" y="278040"/>
                  <a:pt x="771849" y="278040"/>
                </a:cubicBezTo>
                <a:close/>
                <a:moveTo>
                  <a:pt x="760784" y="38598"/>
                </a:moveTo>
                <a:cubicBezTo>
                  <a:pt x="567885" y="38598"/>
                  <a:pt x="386535" y="113705"/>
                  <a:pt x="250120" y="250120"/>
                </a:cubicBezTo>
                <a:cubicBezTo>
                  <a:pt x="113737" y="386535"/>
                  <a:pt x="38598" y="567885"/>
                  <a:pt x="38598" y="760816"/>
                </a:cubicBezTo>
                <a:cubicBezTo>
                  <a:pt x="38598" y="953746"/>
                  <a:pt x="113705" y="1135064"/>
                  <a:pt x="250120" y="1271479"/>
                </a:cubicBezTo>
                <a:cubicBezTo>
                  <a:pt x="386535" y="1407862"/>
                  <a:pt x="567885" y="1483001"/>
                  <a:pt x="760784" y="1483001"/>
                </a:cubicBezTo>
                <a:cubicBezTo>
                  <a:pt x="953682" y="1483001"/>
                  <a:pt x="1135032" y="1407894"/>
                  <a:pt x="1271447" y="1271479"/>
                </a:cubicBezTo>
                <a:cubicBezTo>
                  <a:pt x="1407862" y="1135064"/>
                  <a:pt x="1482969" y="953714"/>
                  <a:pt x="1482969" y="760816"/>
                </a:cubicBezTo>
                <a:cubicBezTo>
                  <a:pt x="1482969" y="567918"/>
                  <a:pt x="1407862" y="386535"/>
                  <a:pt x="1271447" y="250152"/>
                </a:cubicBezTo>
                <a:cubicBezTo>
                  <a:pt x="1135032" y="113769"/>
                  <a:pt x="953682" y="38598"/>
                  <a:pt x="760784" y="38598"/>
                </a:cubicBezTo>
                <a:close/>
                <a:moveTo>
                  <a:pt x="760773" y="0"/>
                </a:moveTo>
                <a:lnTo>
                  <a:pt x="760794" y="0"/>
                </a:lnTo>
                <a:lnTo>
                  <a:pt x="910366" y="14608"/>
                </a:lnTo>
                <a:cubicBezTo>
                  <a:pt x="1056564" y="43600"/>
                  <a:pt x="1190960" y="115056"/>
                  <a:pt x="1298724" y="222843"/>
                </a:cubicBezTo>
                <a:cubicBezTo>
                  <a:pt x="1442408" y="366560"/>
                  <a:pt x="1521568" y="557592"/>
                  <a:pt x="1521568" y="760816"/>
                </a:cubicBezTo>
                <a:cubicBezTo>
                  <a:pt x="1521568" y="964039"/>
                  <a:pt x="1442440" y="1155072"/>
                  <a:pt x="1298724" y="1298788"/>
                </a:cubicBezTo>
                <a:cubicBezTo>
                  <a:pt x="1155039" y="1442472"/>
                  <a:pt x="963975" y="1521600"/>
                  <a:pt x="760784" y="1521600"/>
                </a:cubicBezTo>
                <a:lnTo>
                  <a:pt x="760784" y="1521568"/>
                </a:lnTo>
                <a:cubicBezTo>
                  <a:pt x="557560" y="1521568"/>
                  <a:pt x="366528" y="1442440"/>
                  <a:pt x="222811" y="1298756"/>
                </a:cubicBezTo>
                <a:cubicBezTo>
                  <a:pt x="115048" y="1190993"/>
                  <a:pt x="43598" y="1056578"/>
                  <a:pt x="14608" y="910384"/>
                </a:cubicBezTo>
                <a:lnTo>
                  <a:pt x="0" y="760826"/>
                </a:lnTo>
                <a:lnTo>
                  <a:pt x="0" y="760805"/>
                </a:lnTo>
                <a:lnTo>
                  <a:pt x="14608" y="611242"/>
                </a:lnTo>
                <a:cubicBezTo>
                  <a:pt x="43600" y="465039"/>
                  <a:pt x="115056" y="330607"/>
                  <a:pt x="222844" y="222843"/>
                </a:cubicBezTo>
                <a:cubicBezTo>
                  <a:pt x="330607" y="115080"/>
                  <a:pt x="465003" y="43612"/>
                  <a:pt x="611201" y="14613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87D342-49DC-D2AD-6B42-AB2FC6D953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50088" y="5766275"/>
            <a:ext cx="2091050" cy="648194"/>
          </a:xfrm>
          <a:custGeom>
            <a:avLst/>
            <a:gdLst>
              <a:gd name="connsiteX0" fmla="*/ 197027 w 2091050"/>
              <a:gd name="connsiteY0" fmla="*/ 461156 h 648194"/>
              <a:gd name="connsiteX1" fmla="*/ 451152 w 2091050"/>
              <a:gd name="connsiteY1" fmla="*/ 461156 h 648194"/>
              <a:gd name="connsiteX2" fmla="*/ 451152 w 2091050"/>
              <a:gd name="connsiteY2" fmla="*/ 461293 h 648194"/>
              <a:gd name="connsiteX3" fmla="*/ 451221 w 2091050"/>
              <a:gd name="connsiteY3" fmla="*/ 461293 h 648194"/>
              <a:gd name="connsiteX4" fmla="*/ 451221 w 2091050"/>
              <a:gd name="connsiteY4" fmla="*/ 474310 h 648194"/>
              <a:gd name="connsiteX5" fmla="*/ 197096 w 2091050"/>
              <a:gd name="connsiteY5" fmla="*/ 474310 h 648194"/>
              <a:gd name="connsiteX6" fmla="*/ 197096 w 2091050"/>
              <a:gd name="connsiteY6" fmla="*/ 474173 h 648194"/>
              <a:gd name="connsiteX7" fmla="*/ 197027 w 2091050"/>
              <a:gd name="connsiteY7" fmla="*/ 474173 h 648194"/>
              <a:gd name="connsiteX8" fmla="*/ 197027 w 2091050"/>
              <a:gd name="connsiteY8" fmla="*/ 439245 h 648194"/>
              <a:gd name="connsiteX9" fmla="*/ 451153 w 2091050"/>
              <a:gd name="connsiteY9" fmla="*/ 439245 h 648194"/>
              <a:gd name="connsiteX10" fmla="*/ 451153 w 2091050"/>
              <a:gd name="connsiteY10" fmla="*/ 439382 h 648194"/>
              <a:gd name="connsiteX11" fmla="*/ 451221 w 2091050"/>
              <a:gd name="connsiteY11" fmla="*/ 439382 h 648194"/>
              <a:gd name="connsiteX12" fmla="*/ 451221 w 2091050"/>
              <a:gd name="connsiteY12" fmla="*/ 452400 h 648194"/>
              <a:gd name="connsiteX13" fmla="*/ 197096 w 2091050"/>
              <a:gd name="connsiteY13" fmla="*/ 452400 h 648194"/>
              <a:gd name="connsiteX14" fmla="*/ 197096 w 2091050"/>
              <a:gd name="connsiteY14" fmla="*/ 452263 h 648194"/>
              <a:gd name="connsiteX15" fmla="*/ 197027 w 2091050"/>
              <a:gd name="connsiteY15" fmla="*/ 452263 h 648194"/>
              <a:gd name="connsiteX16" fmla="*/ 197027 w 2091050"/>
              <a:gd name="connsiteY16" fmla="*/ 417335 h 648194"/>
              <a:gd name="connsiteX17" fmla="*/ 451152 w 2091050"/>
              <a:gd name="connsiteY17" fmla="*/ 417335 h 648194"/>
              <a:gd name="connsiteX18" fmla="*/ 451152 w 2091050"/>
              <a:gd name="connsiteY18" fmla="*/ 417472 h 648194"/>
              <a:gd name="connsiteX19" fmla="*/ 451221 w 2091050"/>
              <a:gd name="connsiteY19" fmla="*/ 417472 h 648194"/>
              <a:gd name="connsiteX20" fmla="*/ 451221 w 2091050"/>
              <a:gd name="connsiteY20" fmla="*/ 430489 h 648194"/>
              <a:gd name="connsiteX21" fmla="*/ 197096 w 2091050"/>
              <a:gd name="connsiteY21" fmla="*/ 430489 h 648194"/>
              <a:gd name="connsiteX22" fmla="*/ 197096 w 2091050"/>
              <a:gd name="connsiteY22" fmla="*/ 430352 h 648194"/>
              <a:gd name="connsiteX23" fmla="*/ 197027 w 2091050"/>
              <a:gd name="connsiteY23" fmla="*/ 430352 h 648194"/>
              <a:gd name="connsiteX24" fmla="*/ 1446514 w 2091050"/>
              <a:gd name="connsiteY24" fmla="*/ 341876 h 648194"/>
              <a:gd name="connsiteX25" fmla="*/ 1420808 w 2091050"/>
              <a:gd name="connsiteY25" fmla="*/ 356921 h 648194"/>
              <a:gd name="connsiteX26" fmla="*/ 1425192 w 2091050"/>
              <a:gd name="connsiteY26" fmla="*/ 367198 h 648194"/>
              <a:gd name="connsiteX27" fmla="*/ 1436456 w 2091050"/>
              <a:gd name="connsiteY27" fmla="*/ 370897 h 648194"/>
              <a:gd name="connsiteX28" fmla="*/ 1436456 w 2091050"/>
              <a:gd name="connsiteY28" fmla="*/ 370911 h 648194"/>
              <a:gd name="connsiteX29" fmla="*/ 1448925 w 2091050"/>
              <a:gd name="connsiteY29" fmla="*/ 367513 h 648194"/>
              <a:gd name="connsiteX30" fmla="*/ 1457476 w 2091050"/>
              <a:gd name="connsiteY30" fmla="*/ 358661 h 648194"/>
              <a:gd name="connsiteX31" fmla="*/ 1457476 w 2091050"/>
              <a:gd name="connsiteY31" fmla="*/ 341876 h 648194"/>
              <a:gd name="connsiteX32" fmla="*/ 1312325 w 2091050"/>
              <a:gd name="connsiteY32" fmla="*/ 341876 h 648194"/>
              <a:gd name="connsiteX33" fmla="*/ 1286619 w 2091050"/>
              <a:gd name="connsiteY33" fmla="*/ 356921 h 648194"/>
              <a:gd name="connsiteX34" fmla="*/ 1291004 w 2091050"/>
              <a:gd name="connsiteY34" fmla="*/ 367198 h 648194"/>
              <a:gd name="connsiteX35" fmla="*/ 1302268 w 2091050"/>
              <a:gd name="connsiteY35" fmla="*/ 370897 h 648194"/>
              <a:gd name="connsiteX36" fmla="*/ 1302281 w 2091050"/>
              <a:gd name="connsiteY36" fmla="*/ 370911 h 648194"/>
              <a:gd name="connsiteX37" fmla="*/ 1314750 w 2091050"/>
              <a:gd name="connsiteY37" fmla="*/ 367513 h 648194"/>
              <a:gd name="connsiteX38" fmla="*/ 1323287 w 2091050"/>
              <a:gd name="connsiteY38" fmla="*/ 358661 h 648194"/>
              <a:gd name="connsiteX39" fmla="*/ 1323287 w 2091050"/>
              <a:gd name="connsiteY39" fmla="*/ 341876 h 648194"/>
              <a:gd name="connsiteX40" fmla="*/ 1141387 w 2091050"/>
              <a:gd name="connsiteY40" fmla="*/ 341876 h 648194"/>
              <a:gd name="connsiteX41" fmla="*/ 1115681 w 2091050"/>
              <a:gd name="connsiteY41" fmla="*/ 356921 h 648194"/>
              <a:gd name="connsiteX42" fmla="*/ 1120066 w 2091050"/>
              <a:gd name="connsiteY42" fmla="*/ 367198 h 648194"/>
              <a:gd name="connsiteX43" fmla="*/ 1131329 w 2091050"/>
              <a:gd name="connsiteY43" fmla="*/ 370897 h 648194"/>
              <a:gd name="connsiteX44" fmla="*/ 1131343 w 2091050"/>
              <a:gd name="connsiteY44" fmla="*/ 370911 h 648194"/>
              <a:gd name="connsiteX45" fmla="*/ 1143812 w 2091050"/>
              <a:gd name="connsiteY45" fmla="*/ 367513 h 648194"/>
              <a:gd name="connsiteX46" fmla="*/ 1152349 w 2091050"/>
              <a:gd name="connsiteY46" fmla="*/ 358661 h 648194"/>
              <a:gd name="connsiteX47" fmla="*/ 1152349 w 2091050"/>
              <a:gd name="connsiteY47" fmla="*/ 341876 h 648194"/>
              <a:gd name="connsiteX48" fmla="*/ 1220327 w 2091050"/>
              <a:gd name="connsiteY48" fmla="*/ 310127 h 648194"/>
              <a:gd name="connsiteX49" fmla="*/ 1204295 w 2091050"/>
              <a:gd name="connsiteY49" fmla="*/ 318061 h 648194"/>
              <a:gd name="connsiteX50" fmla="*/ 1198553 w 2091050"/>
              <a:gd name="connsiteY50" fmla="*/ 341574 h 648194"/>
              <a:gd name="connsiteX51" fmla="*/ 1204295 w 2091050"/>
              <a:gd name="connsiteY51" fmla="*/ 363348 h 648194"/>
              <a:gd name="connsiteX52" fmla="*/ 1220176 w 2091050"/>
              <a:gd name="connsiteY52" fmla="*/ 371213 h 648194"/>
              <a:gd name="connsiteX53" fmla="*/ 1239606 w 2091050"/>
              <a:gd name="connsiteY53" fmla="*/ 359264 h 648194"/>
              <a:gd name="connsiteX54" fmla="*/ 1239606 w 2091050"/>
              <a:gd name="connsiteY54" fmla="*/ 321692 h 648194"/>
              <a:gd name="connsiteX55" fmla="*/ 1220327 w 2091050"/>
              <a:gd name="connsiteY55" fmla="*/ 310127 h 648194"/>
              <a:gd name="connsiteX56" fmla="*/ 1977196 w 2091050"/>
              <a:gd name="connsiteY56" fmla="*/ 309757 h 648194"/>
              <a:gd name="connsiteX57" fmla="*/ 1962987 w 2091050"/>
              <a:gd name="connsiteY57" fmla="*/ 315923 h 648194"/>
              <a:gd name="connsiteX58" fmla="*/ 1955875 w 2091050"/>
              <a:gd name="connsiteY58" fmla="*/ 333202 h 648194"/>
              <a:gd name="connsiteX59" fmla="*/ 1996859 w 2091050"/>
              <a:gd name="connsiteY59" fmla="*/ 333202 h 648194"/>
              <a:gd name="connsiteX60" fmla="*/ 1996859 w 2091050"/>
              <a:gd name="connsiteY60" fmla="*/ 332147 h 648194"/>
              <a:gd name="connsiteX61" fmla="*/ 1991118 w 2091050"/>
              <a:gd name="connsiteY61" fmla="*/ 315622 h 648194"/>
              <a:gd name="connsiteX62" fmla="*/ 1977210 w 2091050"/>
              <a:gd name="connsiteY62" fmla="*/ 309757 h 648194"/>
              <a:gd name="connsiteX63" fmla="*/ 1778675 w 2091050"/>
              <a:gd name="connsiteY63" fmla="*/ 309757 h 648194"/>
              <a:gd name="connsiteX64" fmla="*/ 1764465 w 2091050"/>
              <a:gd name="connsiteY64" fmla="*/ 315923 h 648194"/>
              <a:gd name="connsiteX65" fmla="*/ 1757354 w 2091050"/>
              <a:gd name="connsiteY65" fmla="*/ 333202 h 648194"/>
              <a:gd name="connsiteX66" fmla="*/ 1798338 w 2091050"/>
              <a:gd name="connsiteY66" fmla="*/ 333202 h 648194"/>
              <a:gd name="connsiteX67" fmla="*/ 1798338 w 2091050"/>
              <a:gd name="connsiteY67" fmla="*/ 332147 h 648194"/>
              <a:gd name="connsiteX68" fmla="*/ 1792596 w 2091050"/>
              <a:gd name="connsiteY68" fmla="*/ 315622 h 648194"/>
              <a:gd name="connsiteX69" fmla="*/ 1778688 w 2091050"/>
              <a:gd name="connsiteY69" fmla="*/ 309757 h 648194"/>
              <a:gd name="connsiteX70" fmla="*/ 932589 w 2091050"/>
              <a:gd name="connsiteY70" fmla="*/ 299768 h 648194"/>
              <a:gd name="connsiteX71" fmla="*/ 946579 w 2091050"/>
              <a:gd name="connsiteY71" fmla="*/ 299768 h 648194"/>
              <a:gd name="connsiteX72" fmla="*/ 946579 w 2091050"/>
              <a:gd name="connsiteY72" fmla="*/ 381572 h 648194"/>
              <a:gd name="connsiteX73" fmla="*/ 932589 w 2091050"/>
              <a:gd name="connsiteY73" fmla="*/ 381572 h 648194"/>
              <a:gd name="connsiteX74" fmla="*/ 1613930 w 2091050"/>
              <a:gd name="connsiteY74" fmla="*/ 299741 h 648194"/>
              <a:gd name="connsiteX75" fmla="*/ 1629208 w 2091050"/>
              <a:gd name="connsiteY75" fmla="*/ 299741 h 648194"/>
              <a:gd name="connsiteX76" fmla="*/ 1649625 w 2091050"/>
              <a:gd name="connsiteY76" fmla="*/ 361059 h 648194"/>
              <a:gd name="connsiteX77" fmla="*/ 1649639 w 2091050"/>
              <a:gd name="connsiteY77" fmla="*/ 361087 h 648194"/>
              <a:gd name="connsiteX78" fmla="*/ 1668685 w 2091050"/>
              <a:gd name="connsiteY78" fmla="*/ 299768 h 648194"/>
              <a:gd name="connsiteX79" fmla="*/ 1683648 w 2091050"/>
              <a:gd name="connsiteY79" fmla="*/ 299768 h 648194"/>
              <a:gd name="connsiteX80" fmla="*/ 1650762 w 2091050"/>
              <a:gd name="connsiteY80" fmla="*/ 394192 h 648194"/>
              <a:gd name="connsiteX81" fmla="*/ 1626495 w 2091050"/>
              <a:gd name="connsiteY81" fmla="*/ 414608 h 648194"/>
              <a:gd name="connsiteX82" fmla="*/ 1623850 w 2091050"/>
              <a:gd name="connsiteY82" fmla="*/ 414375 h 648194"/>
              <a:gd name="connsiteX83" fmla="*/ 1618630 w 2091050"/>
              <a:gd name="connsiteY83" fmla="*/ 413389 h 648194"/>
              <a:gd name="connsiteX84" fmla="*/ 1618630 w 2091050"/>
              <a:gd name="connsiteY84" fmla="*/ 402043 h 648194"/>
              <a:gd name="connsiteX85" fmla="*/ 1622412 w 2091050"/>
              <a:gd name="connsiteY85" fmla="*/ 402345 h 648194"/>
              <a:gd name="connsiteX86" fmla="*/ 1633483 w 2091050"/>
              <a:gd name="connsiteY86" fmla="*/ 399467 h 648194"/>
              <a:gd name="connsiteX87" fmla="*/ 1640019 w 2091050"/>
              <a:gd name="connsiteY87" fmla="*/ 388957 h 648194"/>
              <a:gd name="connsiteX88" fmla="*/ 1643116 w 2091050"/>
              <a:gd name="connsiteY88" fmla="*/ 380640 h 648194"/>
              <a:gd name="connsiteX89" fmla="*/ 1441019 w 2091050"/>
              <a:gd name="connsiteY89" fmla="*/ 298288 h 648194"/>
              <a:gd name="connsiteX90" fmla="*/ 1463176 w 2091050"/>
              <a:gd name="connsiteY90" fmla="*/ 305358 h 648194"/>
              <a:gd name="connsiteX91" fmla="*/ 1471493 w 2091050"/>
              <a:gd name="connsiteY91" fmla="*/ 324830 h 648194"/>
              <a:gd name="connsiteX92" fmla="*/ 1471493 w 2091050"/>
              <a:gd name="connsiteY92" fmla="*/ 362484 h 648194"/>
              <a:gd name="connsiteX93" fmla="*/ 1474371 w 2091050"/>
              <a:gd name="connsiteY93" fmla="*/ 380407 h 648194"/>
              <a:gd name="connsiteX94" fmla="*/ 1474371 w 2091050"/>
              <a:gd name="connsiteY94" fmla="*/ 381613 h 648194"/>
              <a:gd name="connsiteX95" fmla="*/ 1459709 w 2091050"/>
              <a:gd name="connsiteY95" fmla="*/ 381613 h 648194"/>
              <a:gd name="connsiteX96" fmla="*/ 1459668 w 2091050"/>
              <a:gd name="connsiteY96" fmla="*/ 381572 h 648194"/>
              <a:gd name="connsiteX97" fmla="*/ 1457708 w 2091050"/>
              <a:gd name="connsiteY97" fmla="*/ 372953 h 648194"/>
              <a:gd name="connsiteX98" fmla="*/ 1434428 w 2091050"/>
              <a:gd name="connsiteY98" fmla="*/ 383079 h 648194"/>
              <a:gd name="connsiteX99" fmla="*/ 1414587 w 2091050"/>
              <a:gd name="connsiteY99" fmla="*/ 376241 h 648194"/>
              <a:gd name="connsiteX100" fmla="*/ 1406831 w 2091050"/>
              <a:gd name="connsiteY100" fmla="*/ 358894 h 648194"/>
              <a:gd name="connsiteX101" fmla="*/ 1416546 w 2091050"/>
              <a:gd name="connsiteY101" fmla="*/ 339053 h 648194"/>
              <a:gd name="connsiteX102" fmla="*/ 1443883 w 2091050"/>
              <a:gd name="connsiteY102" fmla="*/ 331982 h 648194"/>
              <a:gd name="connsiteX103" fmla="*/ 1457489 w 2091050"/>
              <a:gd name="connsiteY103" fmla="*/ 331982 h 648194"/>
              <a:gd name="connsiteX104" fmla="*/ 1457489 w 2091050"/>
              <a:gd name="connsiteY104" fmla="*/ 325556 h 648194"/>
              <a:gd name="connsiteX105" fmla="*/ 1453104 w 2091050"/>
              <a:gd name="connsiteY105" fmla="*/ 313882 h 648194"/>
              <a:gd name="connsiteX106" fmla="*/ 1440183 w 2091050"/>
              <a:gd name="connsiteY106" fmla="*/ 309538 h 648194"/>
              <a:gd name="connsiteX107" fmla="*/ 1427631 w 2091050"/>
              <a:gd name="connsiteY107" fmla="*/ 313320 h 648194"/>
              <a:gd name="connsiteX108" fmla="*/ 1422562 w 2091050"/>
              <a:gd name="connsiteY108" fmla="*/ 322473 h 648194"/>
              <a:gd name="connsiteX109" fmla="*/ 1408503 w 2091050"/>
              <a:gd name="connsiteY109" fmla="*/ 322473 h 648194"/>
              <a:gd name="connsiteX110" fmla="*/ 1412846 w 2091050"/>
              <a:gd name="connsiteY110" fmla="*/ 310648 h 648194"/>
              <a:gd name="connsiteX111" fmla="*/ 1424644 w 2091050"/>
              <a:gd name="connsiteY111" fmla="*/ 301618 h 648194"/>
              <a:gd name="connsiteX112" fmla="*/ 1441019 w 2091050"/>
              <a:gd name="connsiteY112" fmla="*/ 298288 h 648194"/>
              <a:gd name="connsiteX113" fmla="*/ 1306817 w 2091050"/>
              <a:gd name="connsiteY113" fmla="*/ 298288 h 648194"/>
              <a:gd name="connsiteX114" fmla="*/ 1328974 w 2091050"/>
              <a:gd name="connsiteY114" fmla="*/ 305358 h 648194"/>
              <a:gd name="connsiteX115" fmla="*/ 1337291 w 2091050"/>
              <a:gd name="connsiteY115" fmla="*/ 324830 h 648194"/>
              <a:gd name="connsiteX116" fmla="*/ 1337291 w 2091050"/>
              <a:gd name="connsiteY116" fmla="*/ 362484 h 648194"/>
              <a:gd name="connsiteX117" fmla="*/ 1340168 w 2091050"/>
              <a:gd name="connsiteY117" fmla="*/ 380407 h 648194"/>
              <a:gd name="connsiteX118" fmla="*/ 1340168 w 2091050"/>
              <a:gd name="connsiteY118" fmla="*/ 381613 h 648194"/>
              <a:gd name="connsiteX119" fmla="*/ 1325507 w 2091050"/>
              <a:gd name="connsiteY119" fmla="*/ 381613 h 648194"/>
              <a:gd name="connsiteX120" fmla="*/ 1325480 w 2091050"/>
              <a:gd name="connsiteY120" fmla="*/ 381572 h 648194"/>
              <a:gd name="connsiteX121" fmla="*/ 1323520 w 2091050"/>
              <a:gd name="connsiteY121" fmla="*/ 372953 h 648194"/>
              <a:gd name="connsiteX122" fmla="*/ 1300239 w 2091050"/>
              <a:gd name="connsiteY122" fmla="*/ 383079 h 648194"/>
              <a:gd name="connsiteX123" fmla="*/ 1280398 w 2091050"/>
              <a:gd name="connsiteY123" fmla="*/ 376241 h 648194"/>
              <a:gd name="connsiteX124" fmla="*/ 1272643 w 2091050"/>
              <a:gd name="connsiteY124" fmla="*/ 358894 h 648194"/>
              <a:gd name="connsiteX125" fmla="*/ 1282358 w 2091050"/>
              <a:gd name="connsiteY125" fmla="*/ 339053 h 648194"/>
              <a:gd name="connsiteX126" fmla="*/ 1309694 w 2091050"/>
              <a:gd name="connsiteY126" fmla="*/ 331982 h 648194"/>
              <a:gd name="connsiteX127" fmla="*/ 1323301 w 2091050"/>
              <a:gd name="connsiteY127" fmla="*/ 331982 h 648194"/>
              <a:gd name="connsiteX128" fmla="*/ 1323301 w 2091050"/>
              <a:gd name="connsiteY128" fmla="*/ 325556 h 648194"/>
              <a:gd name="connsiteX129" fmla="*/ 1318916 w 2091050"/>
              <a:gd name="connsiteY129" fmla="*/ 313882 h 648194"/>
              <a:gd name="connsiteX130" fmla="*/ 1305981 w 2091050"/>
              <a:gd name="connsiteY130" fmla="*/ 309538 h 648194"/>
              <a:gd name="connsiteX131" fmla="*/ 1293429 w 2091050"/>
              <a:gd name="connsiteY131" fmla="*/ 313320 h 648194"/>
              <a:gd name="connsiteX132" fmla="*/ 1288359 w 2091050"/>
              <a:gd name="connsiteY132" fmla="*/ 322473 h 648194"/>
              <a:gd name="connsiteX133" fmla="*/ 1274301 w 2091050"/>
              <a:gd name="connsiteY133" fmla="*/ 322473 h 648194"/>
              <a:gd name="connsiteX134" fmla="*/ 1278644 w 2091050"/>
              <a:gd name="connsiteY134" fmla="*/ 310648 h 648194"/>
              <a:gd name="connsiteX135" fmla="*/ 1290442 w 2091050"/>
              <a:gd name="connsiteY135" fmla="*/ 301618 h 648194"/>
              <a:gd name="connsiteX136" fmla="*/ 1306817 w 2091050"/>
              <a:gd name="connsiteY136" fmla="*/ 298288 h 648194"/>
              <a:gd name="connsiteX137" fmla="*/ 1135892 w 2091050"/>
              <a:gd name="connsiteY137" fmla="*/ 298288 h 648194"/>
              <a:gd name="connsiteX138" fmla="*/ 1158049 w 2091050"/>
              <a:gd name="connsiteY138" fmla="*/ 305358 h 648194"/>
              <a:gd name="connsiteX139" fmla="*/ 1166366 w 2091050"/>
              <a:gd name="connsiteY139" fmla="*/ 324830 h 648194"/>
              <a:gd name="connsiteX140" fmla="*/ 1166366 w 2091050"/>
              <a:gd name="connsiteY140" fmla="*/ 362484 h 648194"/>
              <a:gd name="connsiteX141" fmla="*/ 1169244 w 2091050"/>
              <a:gd name="connsiteY141" fmla="*/ 380407 h 648194"/>
              <a:gd name="connsiteX142" fmla="*/ 1169244 w 2091050"/>
              <a:gd name="connsiteY142" fmla="*/ 381613 h 648194"/>
              <a:gd name="connsiteX143" fmla="*/ 1154582 w 2091050"/>
              <a:gd name="connsiteY143" fmla="*/ 381613 h 648194"/>
              <a:gd name="connsiteX144" fmla="*/ 1154555 w 2091050"/>
              <a:gd name="connsiteY144" fmla="*/ 381572 h 648194"/>
              <a:gd name="connsiteX145" fmla="*/ 1152596 w 2091050"/>
              <a:gd name="connsiteY145" fmla="*/ 372953 h 648194"/>
              <a:gd name="connsiteX146" fmla="*/ 1129315 w 2091050"/>
              <a:gd name="connsiteY146" fmla="*/ 383079 h 648194"/>
              <a:gd name="connsiteX147" fmla="*/ 1109474 w 2091050"/>
              <a:gd name="connsiteY147" fmla="*/ 376241 h 648194"/>
              <a:gd name="connsiteX148" fmla="*/ 1101718 w 2091050"/>
              <a:gd name="connsiteY148" fmla="*/ 358894 h 648194"/>
              <a:gd name="connsiteX149" fmla="*/ 1111433 w 2091050"/>
              <a:gd name="connsiteY149" fmla="*/ 339053 h 648194"/>
              <a:gd name="connsiteX150" fmla="*/ 1138770 w 2091050"/>
              <a:gd name="connsiteY150" fmla="*/ 331982 h 648194"/>
              <a:gd name="connsiteX151" fmla="*/ 1152376 w 2091050"/>
              <a:gd name="connsiteY151" fmla="*/ 331982 h 648194"/>
              <a:gd name="connsiteX152" fmla="*/ 1152376 w 2091050"/>
              <a:gd name="connsiteY152" fmla="*/ 325556 h 648194"/>
              <a:gd name="connsiteX153" fmla="*/ 1147992 w 2091050"/>
              <a:gd name="connsiteY153" fmla="*/ 313882 h 648194"/>
              <a:gd name="connsiteX154" fmla="*/ 1135056 w 2091050"/>
              <a:gd name="connsiteY154" fmla="*/ 309538 h 648194"/>
              <a:gd name="connsiteX155" fmla="*/ 1122505 w 2091050"/>
              <a:gd name="connsiteY155" fmla="*/ 313320 h 648194"/>
              <a:gd name="connsiteX156" fmla="*/ 1117435 w 2091050"/>
              <a:gd name="connsiteY156" fmla="*/ 322473 h 648194"/>
              <a:gd name="connsiteX157" fmla="*/ 1103376 w 2091050"/>
              <a:gd name="connsiteY157" fmla="*/ 322473 h 648194"/>
              <a:gd name="connsiteX158" fmla="*/ 1107720 w 2091050"/>
              <a:gd name="connsiteY158" fmla="*/ 310648 h 648194"/>
              <a:gd name="connsiteX159" fmla="*/ 1119518 w 2091050"/>
              <a:gd name="connsiteY159" fmla="*/ 301618 h 648194"/>
              <a:gd name="connsiteX160" fmla="*/ 1135892 w 2091050"/>
              <a:gd name="connsiteY160" fmla="*/ 298288 h 648194"/>
              <a:gd name="connsiteX161" fmla="*/ 1977182 w 2091050"/>
              <a:gd name="connsiteY161" fmla="*/ 298261 h 648194"/>
              <a:gd name="connsiteX162" fmla="*/ 2001984 w 2091050"/>
              <a:gd name="connsiteY162" fmla="*/ 308770 h 648194"/>
              <a:gd name="connsiteX163" fmla="*/ 2010836 w 2091050"/>
              <a:gd name="connsiteY163" fmla="*/ 338861 h 648194"/>
              <a:gd name="connsiteX164" fmla="*/ 2010836 w 2091050"/>
              <a:gd name="connsiteY164" fmla="*/ 344685 h 648194"/>
              <a:gd name="connsiteX165" fmla="*/ 1955423 w 2091050"/>
              <a:gd name="connsiteY165" fmla="*/ 344685 h 648194"/>
              <a:gd name="connsiteX166" fmla="*/ 1962493 w 2091050"/>
              <a:gd name="connsiteY166" fmla="*/ 364224 h 648194"/>
              <a:gd name="connsiteX167" fmla="*/ 1979690 w 2091050"/>
              <a:gd name="connsiteY167" fmla="*/ 371665 h 648194"/>
              <a:gd name="connsiteX168" fmla="*/ 1992241 w 2091050"/>
              <a:gd name="connsiteY168" fmla="*/ 368637 h 648194"/>
              <a:gd name="connsiteX169" fmla="*/ 2001244 w 2091050"/>
              <a:gd name="connsiteY169" fmla="*/ 360621 h 648194"/>
              <a:gd name="connsiteX170" fmla="*/ 2009780 w 2091050"/>
              <a:gd name="connsiteY170" fmla="*/ 367280 h 648194"/>
              <a:gd name="connsiteX171" fmla="*/ 1978936 w 2091050"/>
              <a:gd name="connsiteY171" fmla="*/ 383079 h 648194"/>
              <a:gd name="connsiteX172" fmla="*/ 1978936 w 2091050"/>
              <a:gd name="connsiteY172" fmla="*/ 383093 h 648194"/>
              <a:gd name="connsiteX173" fmla="*/ 1951874 w 2091050"/>
              <a:gd name="connsiteY173" fmla="*/ 372172 h 648194"/>
              <a:gd name="connsiteX174" fmla="*/ 1941433 w 2091050"/>
              <a:gd name="connsiteY174" fmla="*/ 342945 h 648194"/>
              <a:gd name="connsiteX175" fmla="*/ 1941433 w 2091050"/>
              <a:gd name="connsiteY175" fmla="*/ 340368 h 648194"/>
              <a:gd name="connsiteX176" fmla="*/ 1946078 w 2091050"/>
              <a:gd name="connsiteY176" fmla="*/ 318636 h 648194"/>
              <a:gd name="connsiteX177" fmla="*/ 1959082 w 2091050"/>
              <a:gd name="connsiteY177" fmla="*/ 303673 h 648194"/>
              <a:gd name="connsiteX178" fmla="*/ 1977182 w 2091050"/>
              <a:gd name="connsiteY178" fmla="*/ 298261 h 648194"/>
              <a:gd name="connsiteX179" fmla="*/ 1895105 w 2091050"/>
              <a:gd name="connsiteY179" fmla="*/ 298261 h 648194"/>
              <a:gd name="connsiteX180" fmla="*/ 1917673 w 2091050"/>
              <a:gd name="connsiteY180" fmla="*/ 305441 h 648194"/>
              <a:gd name="connsiteX181" fmla="*/ 1926333 w 2091050"/>
              <a:gd name="connsiteY181" fmla="*/ 323816 h 648194"/>
              <a:gd name="connsiteX182" fmla="*/ 1912274 w 2091050"/>
              <a:gd name="connsiteY182" fmla="*/ 323816 h 648194"/>
              <a:gd name="connsiteX183" fmla="*/ 1907396 w 2091050"/>
              <a:gd name="connsiteY183" fmla="*/ 313909 h 648194"/>
              <a:gd name="connsiteX184" fmla="*/ 1895105 w 2091050"/>
              <a:gd name="connsiteY184" fmla="*/ 309757 h 648194"/>
              <a:gd name="connsiteX185" fmla="*/ 1883156 w 2091050"/>
              <a:gd name="connsiteY185" fmla="*/ 313087 h 648194"/>
              <a:gd name="connsiteX186" fmla="*/ 1878840 w 2091050"/>
              <a:gd name="connsiteY186" fmla="*/ 321774 h 648194"/>
              <a:gd name="connsiteX187" fmla="*/ 1882841 w 2091050"/>
              <a:gd name="connsiteY187" fmla="*/ 329406 h 648194"/>
              <a:gd name="connsiteX188" fmla="*/ 1897325 w 2091050"/>
              <a:gd name="connsiteY188" fmla="*/ 334326 h 648194"/>
              <a:gd name="connsiteX189" fmla="*/ 1914302 w 2091050"/>
              <a:gd name="connsiteY189" fmla="*/ 339916 h 648194"/>
              <a:gd name="connsiteX190" fmla="*/ 1923948 w 2091050"/>
              <a:gd name="connsiteY190" fmla="*/ 347740 h 648194"/>
              <a:gd name="connsiteX191" fmla="*/ 1927086 w 2091050"/>
              <a:gd name="connsiteY191" fmla="*/ 358894 h 648194"/>
              <a:gd name="connsiteX192" fmla="*/ 1918317 w 2091050"/>
              <a:gd name="connsiteY192" fmla="*/ 376474 h 648194"/>
              <a:gd name="connsiteX193" fmla="*/ 1895557 w 2091050"/>
              <a:gd name="connsiteY193" fmla="*/ 383093 h 648194"/>
              <a:gd name="connsiteX194" fmla="*/ 1878168 w 2091050"/>
              <a:gd name="connsiteY194" fmla="*/ 379612 h 648194"/>
              <a:gd name="connsiteX195" fmla="*/ 1866343 w 2091050"/>
              <a:gd name="connsiteY195" fmla="*/ 369897 h 648194"/>
              <a:gd name="connsiteX196" fmla="*/ 1862068 w 2091050"/>
              <a:gd name="connsiteY196" fmla="*/ 356400 h 648194"/>
              <a:gd name="connsiteX197" fmla="*/ 1876058 w 2091050"/>
              <a:gd name="connsiteY197" fmla="*/ 356400 h 648194"/>
              <a:gd name="connsiteX198" fmla="*/ 1881690 w 2091050"/>
              <a:gd name="connsiteY198" fmla="*/ 367554 h 648194"/>
              <a:gd name="connsiteX199" fmla="*/ 1895557 w 2091050"/>
              <a:gd name="connsiteY199" fmla="*/ 371679 h 648194"/>
              <a:gd name="connsiteX200" fmla="*/ 1908300 w 2091050"/>
              <a:gd name="connsiteY200" fmla="*/ 368472 h 648194"/>
              <a:gd name="connsiteX201" fmla="*/ 1913096 w 2091050"/>
              <a:gd name="connsiteY201" fmla="*/ 359894 h 648194"/>
              <a:gd name="connsiteX202" fmla="*/ 1913096 w 2091050"/>
              <a:gd name="connsiteY202" fmla="*/ 359881 h 648194"/>
              <a:gd name="connsiteX203" fmla="*/ 1908821 w 2091050"/>
              <a:gd name="connsiteY203" fmla="*/ 351070 h 648194"/>
              <a:gd name="connsiteX204" fmla="*/ 1893926 w 2091050"/>
              <a:gd name="connsiteY204" fmla="*/ 345658 h 648194"/>
              <a:gd name="connsiteX205" fmla="*/ 1877072 w 2091050"/>
              <a:gd name="connsiteY205" fmla="*/ 340218 h 648194"/>
              <a:gd name="connsiteX206" fmla="*/ 1867851 w 2091050"/>
              <a:gd name="connsiteY206" fmla="*/ 332654 h 648194"/>
              <a:gd name="connsiteX207" fmla="*/ 1864864 w 2091050"/>
              <a:gd name="connsiteY207" fmla="*/ 322226 h 648194"/>
              <a:gd name="connsiteX208" fmla="*/ 1873373 w 2091050"/>
              <a:gd name="connsiteY208" fmla="*/ 305222 h 648194"/>
              <a:gd name="connsiteX209" fmla="*/ 1895105 w 2091050"/>
              <a:gd name="connsiteY209" fmla="*/ 298261 h 648194"/>
              <a:gd name="connsiteX210" fmla="*/ 1778661 w 2091050"/>
              <a:gd name="connsiteY210" fmla="*/ 298261 h 648194"/>
              <a:gd name="connsiteX211" fmla="*/ 1803463 w 2091050"/>
              <a:gd name="connsiteY211" fmla="*/ 308770 h 648194"/>
              <a:gd name="connsiteX212" fmla="*/ 1812314 w 2091050"/>
              <a:gd name="connsiteY212" fmla="*/ 338861 h 648194"/>
              <a:gd name="connsiteX213" fmla="*/ 1812314 w 2091050"/>
              <a:gd name="connsiteY213" fmla="*/ 344685 h 648194"/>
              <a:gd name="connsiteX214" fmla="*/ 1756902 w 2091050"/>
              <a:gd name="connsiteY214" fmla="*/ 344685 h 648194"/>
              <a:gd name="connsiteX215" fmla="*/ 1763972 w 2091050"/>
              <a:gd name="connsiteY215" fmla="*/ 364224 h 648194"/>
              <a:gd name="connsiteX216" fmla="*/ 1781169 w 2091050"/>
              <a:gd name="connsiteY216" fmla="*/ 371665 h 648194"/>
              <a:gd name="connsiteX217" fmla="*/ 1793720 w 2091050"/>
              <a:gd name="connsiteY217" fmla="*/ 368637 h 648194"/>
              <a:gd name="connsiteX218" fmla="*/ 1802723 w 2091050"/>
              <a:gd name="connsiteY218" fmla="*/ 360621 h 648194"/>
              <a:gd name="connsiteX219" fmla="*/ 1811259 w 2091050"/>
              <a:gd name="connsiteY219" fmla="*/ 367280 h 648194"/>
              <a:gd name="connsiteX220" fmla="*/ 1780415 w 2091050"/>
              <a:gd name="connsiteY220" fmla="*/ 383079 h 648194"/>
              <a:gd name="connsiteX221" fmla="*/ 1780415 w 2091050"/>
              <a:gd name="connsiteY221" fmla="*/ 383093 h 648194"/>
              <a:gd name="connsiteX222" fmla="*/ 1753353 w 2091050"/>
              <a:gd name="connsiteY222" fmla="*/ 372172 h 648194"/>
              <a:gd name="connsiteX223" fmla="*/ 1742911 w 2091050"/>
              <a:gd name="connsiteY223" fmla="*/ 342945 h 648194"/>
              <a:gd name="connsiteX224" fmla="*/ 1742911 w 2091050"/>
              <a:gd name="connsiteY224" fmla="*/ 340368 h 648194"/>
              <a:gd name="connsiteX225" fmla="*/ 1747556 w 2091050"/>
              <a:gd name="connsiteY225" fmla="*/ 318636 h 648194"/>
              <a:gd name="connsiteX226" fmla="*/ 1760560 w 2091050"/>
              <a:gd name="connsiteY226" fmla="*/ 303673 h 648194"/>
              <a:gd name="connsiteX227" fmla="*/ 1778661 w 2091050"/>
              <a:gd name="connsiteY227" fmla="*/ 298261 h 648194"/>
              <a:gd name="connsiteX228" fmla="*/ 1729168 w 2091050"/>
              <a:gd name="connsiteY228" fmla="*/ 298261 h 648194"/>
              <a:gd name="connsiteX229" fmla="*/ 1735375 w 2091050"/>
              <a:gd name="connsiteY229" fmla="*/ 299316 h 648194"/>
              <a:gd name="connsiteX230" fmla="*/ 1735375 w 2091050"/>
              <a:gd name="connsiteY230" fmla="*/ 312319 h 648194"/>
              <a:gd name="connsiteX231" fmla="*/ 1728496 w 2091050"/>
              <a:gd name="connsiteY231" fmla="*/ 311785 h 648194"/>
              <a:gd name="connsiteX232" fmla="*/ 1709820 w 2091050"/>
              <a:gd name="connsiteY232" fmla="*/ 323501 h 648194"/>
              <a:gd name="connsiteX233" fmla="*/ 1709820 w 2091050"/>
              <a:gd name="connsiteY233" fmla="*/ 381572 h 648194"/>
              <a:gd name="connsiteX234" fmla="*/ 1695830 w 2091050"/>
              <a:gd name="connsiteY234" fmla="*/ 381572 h 648194"/>
              <a:gd name="connsiteX235" fmla="*/ 1695830 w 2091050"/>
              <a:gd name="connsiteY235" fmla="*/ 299768 h 648194"/>
              <a:gd name="connsiteX236" fmla="*/ 1709436 w 2091050"/>
              <a:gd name="connsiteY236" fmla="*/ 299768 h 648194"/>
              <a:gd name="connsiteX237" fmla="*/ 1709669 w 2091050"/>
              <a:gd name="connsiteY237" fmla="*/ 309223 h 648194"/>
              <a:gd name="connsiteX238" fmla="*/ 1729168 w 2091050"/>
              <a:gd name="connsiteY238" fmla="*/ 298261 h 648194"/>
              <a:gd name="connsiteX239" fmla="*/ 1522713 w 2091050"/>
              <a:gd name="connsiteY239" fmla="*/ 298261 h 648194"/>
              <a:gd name="connsiteX240" fmla="*/ 1545281 w 2091050"/>
              <a:gd name="connsiteY240" fmla="*/ 305441 h 648194"/>
              <a:gd name="connsiteX241" fmla="*/ 1553940 w 2091050"/>
              <a:gd name="connsiteY241" fmla="*/ 323816 h 648194"/>
              <a:gd name="connsiteX242" fmla="*/ 1539882 w 2091050"/>
              <a:gd name="connsiteY242" fmla="*/ 323816 h 648194"/>
              <a:gd name="connsiteX243" fmla="*/ 1535004 w 2091050"/>
              <a:gd name="connsiteY243" fmla="*/ 313909 h 648194"/>
              <a:gd name="connsiteX244" fmla="*/ 1522713 w 2091050"/>
              <a:gd name="connsiteY244" fmla="*/ 309757 h 648194"/>
              <a:gd name="connsiteX245" fmla="*/ 1510764 w 2091050"/>
              <a:gd name="connsiteY245" fmla="*/ 313087 h 648194"/>
              <a:gd name="connsiteX246" fmla="*/ 1506448 w 2091050"/>
              <a:gd name="connsiteY246" fmla="*/ 321774 h 648194"/>
              <a:gd name="connsiteX247" fmla="*/ 1510449 w 2091050"/>
              <a:gd name="connsiteY247" fmla="*/ 329406 h 648194"/>
              <a:gd name="connsiteX248" fmla="*/ 1524933 w 2091050"/>
              <a:gd name="connsiteY248" fmla="*/ 334326 h 648194"/>
              <a:gd name="connsiteX249" fmla="*/ 1541910 w 2091050"/>
              <a:gd name="connsiteY249" fmla="*/ 339916 h 648194"/>
              <a:gd name="connsiteX250" fmla="*/ 1551556 w 2091050"/>
              <a:gd name="connsiteY250" fmla="*/ 347740 h 648194"/>
              <a:gd name="connsiteX251" fmla="*/ 1554694 w 2091050"/>
              <a:gd name="connsiteY251" fmla="*/ 358894 h 648194"/>
              <a:gd name="connsiteX252" fmla="*/ 1545925 w 2091050"/>
              <a:gd name="connsiteY252" fmla="*/ 376474 h 648194"/>
              <a:gd name="connsiteX253" fmla="*/ 1523165 w 2091050"/>
              <a:gd name="connsiteY253" fmla="*/ 383093 h 648194"/>
              <a:gd name="connsiteX254" fmla="*/ 1505777 w 2091050"/>
              <a:gd name="connsiteY254" fmla="*/ 379612 h 648194"/>
              <a:gd name="connsiteX255" fmla="*/ 1493951 w 2091050"/>
              <a:gd name="connsiteY255" fmla="*/ 369897 h 648194"/>
              <a:gd name="connsiteX256" fmla="*/ 1489676 w 2091050"/>
              <a:gd name="connsiteY256" fmla="*/ 356400 h 648194"/>
              <a:gd name="connsiteX257" fmla="*/ 1503666 w 2091050"/>
              <a:gd name="connsiteY257" fmla="*/ 356400 h 648194"/>
              <a:gd name="connsiteX258" fmla="*/ 1509298 w 2091050"/>
              <a:gd name="connsiteY258" fmla="*/ 367554 h 648194"/>
              <a:gd name="connsiteX259" fmla="*/ 1523165 w 2091050"/>
              <a:gd name="connsiteY259" fmla="*/ 371679 h 648194"/>
              <a:gd name="connsiteX260" fmla="*/ 1535908 w 2091050"/>
              <a:gd name="connsiteY260" fmla="*/ 368472 h 648194"/>
              <a:gd name="connsiteX261" fmla="*/ 1540704 w 2091050"/>
              <a:gd name="connsiteY261" fmla="*/ 359894 h 648194"/>
              <a:gd name="connsiteX262" fmla="*/ 1540704 w 2091050"/>
              <a:gd name="connsiteY262" fmla="*/ 359881 h 648194"/>
              <a:gd name="connsiteX263" fmla="*/ 1536429 w 2091050"/>
              <a:gd name="connsiteY263" fmla="*/ 351070 h 648194"/>
              <a:gd name="connsiteX264" fmla="*/ 1521534 w 2091050"/>
              <a:gd name="connsiteY264" fmla="*/ 345658 h 648194"/>
              <a:gd name="connsiteX265" fmla="*/ 1504680 w 2091050"/>
              <a:gd name="connsiteY265" fmla="*/ 340218 h 648194"/>
              <a:gd name="connsiteX266" fmla="*/ 1495458 w 2091050"/>
              <a:gd name="connsiteY266" fmla="*/ 332654 h 648194"/>
              <a:gd name="connsiteX267" fmla="*/ 1492471 w 2091050"/>
              <a:gd name="connsiteY267" fmla="*/ 322226 h 648194"/>
              <a:gd name="connsiteX268" fmla="*/ 1500981 w 2091050"/>
              <a:gd name="connsiteY268" fmla="*/ 305222 h 648194"/>
              <a:gd name="connsiteX269" fmla="*/ 1522713 w 2091050"/>
              <a:gd name="connsiteY269" fmla="*/ 298261 h 648194"/>
              <a:gd name="connsiteX270" fmla="*/ 1006458 w 2091050"/>
              <a:gd name="connsiteY270" fmla="*/ 298261 h 648194"/>
              <a:gd name="connsiteX271" fmla="*/ 1029821 w 2091050"/>
              <a:gd name="connsiteY271" fmla="*/ 311415 h 648194"/>
              <a:gd name="connsiteX272" fmla="*/ 1040441 w 2091050"/>
              <a:gd name="connsiteY272" fmla="*/ 301892 h 648194"/>
              <a:gd name="connsiteX273" fmla="*/ 1055897 w 2091050"/>
              <a:gd name="connsiteY273" fmla="*/ 298261 h 648194"/>
              <a:gd name="connsiteX274" fmla="*/ 1083261 w 2091050"/>
              <a:gd name="connsiteY274" fmla="*/ 326762 h 648194"/>
              <a:gd name="connsiteX275" fmla="*/ 1083261 w 2091050"/>
              <a:gd name="connsiteY275" fmla="*/ 381572 h 648194"/>
              <a:gd name="connsiteX276" fmla="*/ 1069271 w 2091050"/>
              <a:gd name="connsiteY276" fmla="*/ 381572 h 648194"/>
              <a:gd name="connsiteX277" fmla="*/ 1069271 w 2091050"/>
              <a:gd name="connsiteY277" fmla="*/ 327584 h 648194"/>
              <a:gd name="connsiteX278" fmla="*/ 1065270 w 2091050"/>
              <a:gd name="connsiteY278" fmla="*/ 314471 h 648194"/>
              <a:gd name="connsiteX279" fmla="*/ 1051814 w 2091050"/>
              <a:gd name="connsiteY279" fmla="*/ 310127 h 648194"/>
              <a:gd name="connsiteX280" fmla="*/ 1038879 w 2091050"/>
              <a:gd name="connsiteY280" fmla="*/ 314772 h 648194"/>
              <a:gd name="connsiteX281" fmla="*/ 1032904 w 2091050"/>
              <a:gd name="connsiteY281" fmla="*/ 327283 h 648194"/>
              <a:gd name="connsiteX282" fmla="*/ 1032904 w 2091050"/>
              <a:gd name="connsiteY282" fmla="*/ 381572 h 648194"/>
              <a:gd name="connsiteX283" fmla="*/ 1018846 w 2091050"/>
              <a:gd name="connsiteY283" fmla="*/ 381572 h 648194"/>
              <a:gd name="connsiteX284" fmla="*/ 1018846 w 2091050"/>
              <a:gd name="connsiteY284" fmla="*/ 327968 h 648194"/>
              <a:gd name="connsiteX285" fmla="*/ 1001375 w 2091050"/>
              <a:gd name="connsiteY285" fmla="*/ 310127 h 648194"/>
              <a:gd name="connsiteX286" fmla="*/ 982548 w 2091050"/>
              <a:gd name="connsiteY286" fmla="*/ 321843 h 648194"/>
              <a:gd name="connsiteX287" fmla="*/ 982548 w 2091050"/>
              <a:gd name="connsiteY287" fmla="*/ 381572 h 648194"/>
              <a:gd name="connsiteX288" fmla="*/ 968558 w 2091050"/>
              <a:gd name="connsiteY288" fmla="*/ 381572 h 648194"/>
              <a:gd name="connsiteX289" fmla="*/ 968558 w 2091050"/>
              <a:gd name="connsiteY289" fmla="*/ 299768 h 648194"/>
              <a:gd name="connsiteX290" fmla="*/ 981794 w 2091050"/>
              <a:gd name="connsiteY290" fmla="*/ 299768 h 648194"/>
              <a:gd name="connsiteX291" fmla="*/ 981808 w 2091050"/>
              <a:gd name="connsiteY291" fmla="*/ 299768 h 648194"/>
              <a:gd name="connsiteX292" fmla="*/ 982192 w 2091050"/>
              <a:gd name="connsiteY292" fmla="*/ 308839 h 648194"/>
              <a:gd name="connsiteX293" fmla="*/ 1006458 w 2091050"/>
              <a:gd name="connsiteY293" fmla="*/ 298261 h 648194"/>
              <a:gd name="connsiteX294" fmla="*/ 2064892 w 2091050"/>
              <a:gd name="connsiteY294" fmla="*/ 298247 h 648194"/>
              <a:gd name="connsiteX295" fmla="*/ 2091050 w 2091050"/>
              <a:gd name="connsiteY295" fmla="*/ 327502 h 648194"/>
              <a:gd name="connsiteX296" fmla="*/ 2091050 w 2091050"/>
              <a:gd name="connsiteY296" fmla="*/ 381558 h 648194"/>
              <a:gd name="connsiteX297" fmla="*/ 2077060 w 2091050"/>
              <a:gd name="connsiteY297" fmla="*/ 381558 h 648194"/>
              <a:gd name="connsiteX298" fmla="*/ 2077060 w 2091050"/>
              <a:gd name="connsiteY298" fmla="*/ 327420 h 648194"/>
              <a:gd name="connsiteX299" fmla="*/ 2073018 w 2091050"/>
              <a:gd name="connsiteY299" fmla="*/ 314334 h 648194"/>
              <a:gd name="connsiteX300" fmla="*/ 2060658 w 2091050"/>
              <a:gd name="connsiteY300" fmla="*/ 310100 h 648194"/>
              <a:gd name="connsiteX301" fmla="*/ 2048709 w 2091050"/>
              <a:gd name="connsiteY301" fmla="*/ 313731 h 648194"/>
              <a:gd name="connsiteX302" fmla="*/ 2040694 w 2091050"/>
              <a:gd name="connsiteY302" fmla="*/ 323254 h 648194"/>
              <a:gd name="connsiteX303" fmla="*/ 2040694 w 2091050"/>
              <a:gd name="connsiteY303" fmla="*/ 381544 h 648194"/>
              <a:gd name="connsiteX304" fmla="*/ 2026703 w 2091050"/>
              <a:gd name="connsiteY304" fmla="*/ 381544 h 648194"/>
              <a:gd name="connsiteX305" fmla="*/ 2026703 w 2091050"/>
              <a:gd name="connsiteY305" fmla="*/ 299741 h 648194"/>
              <a:gd name="connsiteX306" fmla="*/ 2039940 w 2091050"/>
              <a:gd name="connsiteY306" fmla="*/ 299741 h 648194"/>
              <a:gd name="connsiteX307" fmla="*/ 2039940 w 2091050"/>
              <a:gd name="connsiteY307" fmla="*/ 299768 h 648194"/>
              <a:gd name="connsiteX308" fmla="*/ 2040392 w 2091050"/>
              <a:gd name="connsiteY308" fmla="*/ 310045 h 648194"/>
              <a:gd name="connsiteX309" fmla="*/ 2064892 w 2091050"/>
              <a:gd name="connsiteY309" fmla="*/ 298247 h 648194"/>
              <a:gd name="connsiteX310" fmla="*/ 1577605 w 2091050"/>
              <a:gd name="connsiteY310" fmla="*/ 279982 h 648194"/>
              <a:gd name="connsiteX311" fmla="*/ 1591581 w 2091050"/>
              <a:gd name="connsiteY311" fmla="*/ 279982 h 648194"/>
              <a:gd name="connsiteX312" fmla="*/ 1591581 w 2091050"/>
              <a:gd name="connsiteY312" fmla="*/ 299782 h 648194"/>
              <a:gd name="connsiteX313" fmla="*/ 1606846 w 2091050"/>
              <a:gd name="connsiteY313" fmla="*/ 299782 h 648194"/>
              <a:gd name="connsiteX314" fmla="*/ 1606846 w 2091050"/>
              <a:gd name="connsiteY314" fmla="*/ 310593 h 648194"/>
              <a:gd name="connsiteX315" fmla="*/ 1591581 w 2091050"/>
              <a:gd name="connsiteY315" fmla="*/ 310593 h 648194"/>
              <a:gd name="connsiteX316" fmla="*/ 1591581 w 2091050"/>
              <a:gd name="connsiteY316" fmla="*/ 361388 h 648194"/>
              <a:gd name="connsiteX317" fmla="*/ 1593623 w 2091050"/>
              <a:gd name="connsiteY317" fmla="*/ 368773 h 648194"/>
              <a:gd name="connsiteX318" fmla="*/ 1600584 w 2091050"/>
              <a:gd name="connsiteY318" fmla="*/ 371226 h 648194"/>
              <a:gd name="connsiteX319" fmla="*/ 1607243 w 2091050"/>
              <a:gd name="connsiteY319" fmla="*/ 370322 h 648194"/>
              <a:gd name="connsiteX320" fmla="*/ 1607243 w 2091050"/>
              <a:gd name="connsiteY320" fmla="*/ 381599 h 648194"/>
              <a:gd name="connsiteX321" fmla="*/ 1596514 w 2091050"/>
              <a:gd name="connsiteY321" fmla="*/ 383106 h 648194"/>
              <a:gd name="connsiteX322" fmla="*/ 1582373 w 2091050"/>
              <a:gd name="connsiteY322" fmla="*/ 377433 h 648194"/>
              <a:gd name="connsiteX323" fmla="*/ 1577605 w 2091050"/>
              <a:gd name="connsiteY323" fmla="*/ 361333 h 648194"/>
              <a:gd name="connsiteX324" fmla="*/ 1577605 w 2091050"/>
              <a:gd name="connsiteY324" fmla="*/ 310607 h 648194"/>
              <a:gd name="connsiteX325" fmla="*/ 1562710 w 2091050"/>
              <a:gd name="connsiteY325" fmla="*/ 310607 h 648194"/>
              <a:gd name="connsiteX326" fmla="*/ 1562710 w 2091050"/>
              <a:gd name="connsiteY326" fmla="*/ 299795 h 648194"/>
              <a:gd name="connsiteX327" fmla="*/ 1577605 w 2091050"/>
              <a:gd name="connsiteY327" fmla="*/ 299795 h 648194"/>
              <a:gd name="connsiteX328" fmla="*/ 1363901 w 2091050"/>
              <a:gd name="connsiteY328" fmla="*/ 279982 h 648194"/>
              <a:gd name="connsiteX329" fmla="*/ 1377878 w 2091050"/>
              <a:gd name="connsiteY329" fmla="*/ 279982 h 648194"/>
              <a:gd name="connsiteX330" fmla="*/ 1377878 w 2091050"/>
              <a:gd name="connsiteY330" fmla="*/ 299782 h 648194"/>
              <a:gd name="connsiteX331" fmla="*/ 1393142 w 2091050"/>
              <a:gd name="connsiteY331" fmla="*/ 299782 h 648194"/>
              <a:gd name="connsiteX332" fmla="*/ 1393142 w 2091050"/>
              <a:gd name="connsiteY332" fmla="*/ 310593 h 648194"/>
              <a:gd name="connsiteX333" fmla="*/ 1377878 w 2091050"/>
              <a:gd name="connsiteY333" fmla="*/ 310593 h 648194"/>
              <a:gd name="connsiteX334" fmla="*/ 1377878 w 2091050"/>
              <a:gd name="connsiteY334" fmla="*/ 361388 h 648194"/>
              <a:gd name="connsiteX335" fmla="*/ 1379920 w 2091050"/>
              <a:gd name="connsiteY335" fmla="*/ 368773 h 648194"/>
              <a:gd name="connsiteX336" fmla="*/ 1386880 w 2091050"/>
              <a:gd name="connsiteY336" fmla="*/ 371226 h 648194"/>
              <a:gd name="connsiteX337" fmla="*/ 1393540 w 2091050"/>
              <a:gd name="connsiteY337" fmla="*/ 370322 h 648194"/>
              <a:gd name="connsiteX338" fmla="*/ 1393540 w 2091050"/>
              <a:gd name="connsiteY338" fmla="*/ 381599 h 648194"/>
              <a:gd name="connsiteX339" fmla="*/ 1382811 w 2091050"/>
              <a:gd name="connsiteY339" fmla="*/ 383106 h 648194"/>
              <a:gd name="connsiteX340" fmla="*/ 1368670 w 2091050"/>
              <a:gd name="connsiteY340" fmla="*/ 377433 h 648194"/>
              <a:gd name="connsiteX341" fmla="*/ 1363901 w 2091050"/>
              <a:gd name="connsiteY341" fmla="*/ 361333 h 648194"/>
              <a:gd name="connsiteX342" fmla="*/ 1363901 w 2091050"/>
              <a:gd name="connsiteY342" fmla="*/ 310607 h 648194"/>
              <a:gd name="connsiteX343" fmla="*/ 1349007 w 2091050"/>
              <a:gd name="connsiteY343" fmla="*/ 310607 h 648194"/>
              <a:gd name="connsiteX344" fmla="*/ 1349007 w 2091050"/>
              <a:gd name="connsiteY344" fmla="*/ 299795 h 648194"/>
              <a:gd name="connsiteX345" fmla="*/ 1363901 w 2091050"/>
              <a:gd name="connsiteY345" fmla="*/ 299795 h 648194"/>
              <a:gd name="connsiteX346" fmla="*/ 1591581 w 2091050"/>
              <a:gd name="connsiteY346" fmla="*/ 279968 h 648194"/>
              <a:gd name="connsiteX347" fmla="*/ 1591595 w 2091050"/>
              <a:gd name="connsiteY347" fmla="*/ 279982 h 648194"/>
              <a:gd name="connsiteX348" fmla="*/ 1591581 w 2091050"/>
              <a:gd name="connsiteY348" fmla="*/ 279982 h 648194"/>
              <a:gd name="connsiteX349" fmla="*/ 1377878 w 2091050"/>
              <a:gd name="connsiteY349" fmla="*/ 279968 h 648194"/>
              <a:gd name="connsiteX350" fmla="*/ 1377891 w 2091050"/>
              <a:gd name="connsiteY350" fmla="*/ 279982 h 648194"/>
              <a:gd name="connsiteX351" fmla="*/ 1377878 w 2091050"/>
              <a:gd name="connsiteY351" fmla="*/ 279982 h 648194"/>
              <a:gd name="connsiteX352" fmla="*/ 799552 w 2091050"/>
              <a:gd name="connsiteY352" fmla="*/ 271500 h 648194"/>
              <a:gd name="connsiteX353" fmla="*/ 814063 w 2091050"/>
              <a:gd name="connsiteY353" fmla="*/ 271500 h 648194"/>
              <a:gd name="connsiteX354" fmla="*/ 814063 w 2091050"/>
              <a:gd name="connsiteY354" fmla="*/ 325940 h 648194"/>
              <a:gd name="connsiteX355" fmla="*/ 862980 w 2091050"/>
              <a:gd name="connsiteY355" fmla="*/ 271500 h 648194"/>
              <a:gd name="connsiteX356" fmla="*/ 880519 w 2091050"/>
              <a:gd name="connsiteY356" fmla="*/ 271500 h 648194"/>
              <a:gd name="connsiteX357" fmla="*/ 837192 w 2091050"/>
              <a:gd name="connsiteY357" fmla="*/ 320116 h 648194"/>
              <a:gd name="connsiteX358" fmla="*/ 883917 w 2091050"/>
              <a:gd name="connsiteY358" fmla="*/ 381585 h 648194"/>
              <a:gd name="connsiteX359" fmla="*/ 866529 w 2091050"/>
              <a:gd name="connsiteY359" fmla="*/ 381585 h 648194"/>
              <a:gd name="connsiteX360" fmla="*/ 827518 w 2091050"/>
              <a:gd name="connsiteY360" fmla="*/ 330407 h 648194"/>
              <a:gd name="connsiteX361" fmla="*/ 827518 w 2091050"/>
              <a:gd name="connsiteY361" fmla="*/ 330393 h 648194"/>
              <a:gd name="connsiteX362" fmla="*/ 814063 w 2091050"/>
              <a:gd name="connsiteY362" fmla="*/ 344383 h 648194"/>
              <a:gd name="connsiteX363" fmla="*/ 814063 w 2091050"/>
              <a:gd name="connsiteY363" fmla="*/ 381585 h 648194"/>
              <a:gd name="connsiteX364" fmla="*/ 799552 w 2091050"/>
              <a:gd name="connsiteY364" fmla="*/ 381585 h 648194"/>
              <a:gd name="connsiteX365" fmla="*/ 939714 w 2091050"/>
              <a:gd name="connsiteY365" fmla="*/ 269993 h 648194"/>
              <a:gd name="connsiteX366" fmla="*/ 945907 w 2091050"/>
              <a:gd name="connsiteY366" fmla="*/ 272336 h 648194"/>
              <a:gd name="connsiteX367" fmla="*/ 948018 w 2091050"/>
              <a:gd name="connsiteY367" fmla="*/ 278077 h 648194"/>
              <a:gd name="connsiteX368" fmla="*/ 945907 w 2091050"/>
              <a:gd name="connsiteY368" fmla="*/ 283750 h 648194"/>
              <a:gd name="connsiteX369" fmla="*/ 939714 w 2091050"/>
              <a:gd name="connsiteY369" fmla="*/ 286025 h 648194"/>
              <a:gd name="connsiteX370" fmla="*/ 933548 w 2091050"/>
              <a:gd name="connsiteY370" fmla="*/ 283750 h 648194"/>
              <a:gd name="connsiteX371" fmla="*/ 931465 w 2091050"/>
              <a:gd name="connsiteY371" fmla="*/ 278077 h 648194"/>
              <a:gd name="connsiteX372" fmla="*/ 933548 w 2091050"/>
              <a:gd name="connsiteY372" fmla="*/ 272336 h 648194"/>
              <a:gd name="connsiteX373" fmla="*/ 939714 w 2091050"/>
              <a:gd name="connsiteY373" fmla="*/ 269993 h 648194"/>
              <a:gd name="connsiteX374" fmla="*/ 1829401 w 2091050"/>
              <a:gd name="connsiteY374" fmla="*/ 265443 h 648194"/>
              <a:gd name="connsiteX375" fmla="*/ 1843392 w 2091050"/>
              <a:gd name="connsiteY375" fmla="*/ 265443 h 648194"/>
              <a:gd name="connsiteX376" fmla="*/ 1843392 w 2091050"/>
              <a:gd name="connsiteY376" fmla="*/ 381572 h 648194"/>
              <a:gd name="connsiteX377" fmla="*/ 1829401 w 2091050"/>
              <a:gd name="connsiteY377" fmla="*/ 381572 h 648194"/>
              <a:gd name="connsiteX378" fmla="*/ 1239606 w 2091050"/>
              <a:gd name="connsiteY378" fmla="*/ 265443 h 648194"/>
              <a:gd name="connsiteX379" fmla="*/ 1253596 w 2091050"/>
              <a:gd name="connsiteY379" fmla="*/ 265443 h 648194"/>
              <a:gd name="connsiteX380" fmla="*/ 1253596 w 2091050"/>
              <a:gd name="connsiteY380" fmla="*/ 381572 h 648194"/>
              <a:gd name="connsiteX381" fmla="*/ 1240743 w 2091050"/>
              <a:gd name="connsiteY381" fmla="*/ 381572 h 648194"/>
              <a:gd name="connsiteX382" fmla="*/ 1240058 w 2091050"/>
              <a:gd name="connsiteY382" fmla="*/ 372802 h 648194"/>
              <a:gd name="connsiteX383" fmla="*/ 1216696 w 2091050"/>
              <a:gd name="connsiteY383" fmla="*/ 383079 h 648194"/>
              <a:gd name="connsiteX384" fmla="*/ 1193524 w 2091050"/>
              <a:gd name="connsiteY384" fmla="*/ 371432 h 648194"/>
              <a:gd name="connsiteX385" fmla="*/ 1184563 w 2091050"/>
              <a:gd name="connsiteY385" fmla="*/ 341040 h 648194"/>
              <a:gd name="connsiteX386" fmla="*/ 1184563 w 2091050"/>
              <a:gd name="connsiteY386" fmla="*/ 339998 h 648194"/>
              <a:gd name="connsiteX387" fmla="*/ 1193483 w 2091050"/>
              <a:gd name="connsiteY387" fmla="*/ 309716 h 648194"/>
              <a:gd name="connsiteX388" fmla="*/ 1216846 w 2091050"/>
              <a:gd name="connsiteY388" fmla="*/ 298261 h 648194"/>
              <a:gd name="connsiteX389" fmla="*/ 1239606 w 2091050"/>
              <a:gd name="connsiteY389" fmla="*/ 308085 h 648194"/>
              <a:gd name="connsiteX390" fmla="*/ 895332 w 2091050"/>
              <a:gd name="connsiteY390" fmla="*/ 265443 h 648194"/>
              <a:gd name="connsiteX391" fmla="*/ 909322 w 2091050"/>
              <a:gd name="connsiteY391" fmla="*/ 265443 h 648194"/>
              <a:gd name="connsiteX392" fmla="*/ 909322 w 2091050"/>
              <a:gd name="connsiteY392" fmla="*/ 381572 h 648194"/>
              <a:gd name="connsiteX393" fmla="*/ 895332 w 2091050"/>
              <a:gd name="connsiteY393" fmla="*/ 381572 h 648194"/>
              <a:gd name="connsiteX394" fmla="*/ 324186 w 2091050"/>
              <a:gd name="connsiteY394" fmla="*/ 211373 h 648194"/>
              <a:gd name="connsiteX395" fmla="*/ 307894 w 2091050"/>
              <a:gd name="connsiteY395" fmla="*/ 227693 h 648194"/>
              <a:gd name="connsiteX396" fmla="*/ 309166 w 2091050"/>
              <a:gd name="connsiteY396" fmla="*/ 233992 h 648194"/>
              <a:gd name="connsiteX397" fmla="*/ 312600 w 2091050"/>
              <a:gd name="connsiteY397" fmla="*/ 239092 h 648194"/>
              <a:gd name="connsiteX398" fmla="*/ 324117 w 2091050"/>
              <a:gd name="connsiteY398" fmla="*/ 243876 h 648194"/>
              <a:gd name="connsiteX399" fmla="*/ 340409 w 2091050"/>
              <a:gd name="connsiteY399" fmla="*/ 227556 h 648194"/>
              <a:gd name="connsiteX400" fmla="*/ 339138 w 2091050"/>
              <a:gd name="connsiteY400" fmla="*/ 221257 h 648194"/>
              <a:gd name="connsiteX401" fmla="*/ 335703 w 2091050"/>
              <a:gd name="connsiteY401" fmla="*/ 216157 h 648194"/>
              <a:gd name="connsiteX402" fmla="*/ 324186 w 2091050"/>
              <a:gd name="connsiteY402" fmla="*/ 211373 h 648194"/>
              <a:gd name="connsiteX403" fmla="*/ 324090 w 2091050"/>
              <a:gd name="connsiteY403" fmla="*/ 176295 h 648194"/>
              <a:gd name="connsiteX404" fmla="*/ 328678 w 2091050"/>
              <a:gd name="connsiteY404" fmla="*/ 178203 h 648194"/>
              <a:gd name="connsiteX405" fmla="*/ 328726 w 2091050"/>
              <a:gd name="connsiteY405" fmla="*/ 178318 h 648194"/>
              <a:gd name="connsiteX406" fmla="*/ 328747 w 2091050"/>
              <a:gd name="connsiteY406" fmla="*/ 178327 h 648194"/>
              <a:gd name="connsiteX407" fmla="*/ 330654 w 2091050"/>
              <a:gd name="connsiteY407" fmla="*/ 182927 h 648194"/>
              <a:gd name="connsiteX408" fmla="*/ 330654 w 2091050"/>
              <a:gd name="connsiteY408" fmla="*/ 199906 h 648194"/>
              <a:gd name="connsiteX409" fmla="*/ 339293 w 2091050"/>
              <a:gd name="connsiteY409" fmla="*/ 203576 h 648194"/>
              <a:gd name="connsiteX410" fmla="*/ 346514 w 2091050"/>
              <a:gd name="connsiteY410" fmla="*/ 210043 h 648194"/>
              <a:gd name="connsiteX411" fmla="*/ 346577 w 2091050"/>
              <a:gd name="connsiteY411" fmla="*/ 210161 h 648194"/>
              <a:gd name="connsiteX412" fmla="*/ 346583 w 2091050"/>
              <a:gd name="connsiteY412" fmla="*/ 210166 h 648194"/>
              <a:gd name="connsiteX413" fmla="*/ 351276 w 2091050"/>
              <a:gd name="connsiteY413" fmla="*/ 218932 h 648194"/>
              <a:gd name="connsiteX414" fmla="*/ 352384 w 2091050"/>
              <a:gd name="connsiteY414" fmla="*/ 229387 h 648194"/>
              <a:gd name="connsiteX415" fmla="*/ 372346 w 2091050"/>
              <a:gd name="connsiteY415" fmla="*/ 222375 h 648194"/>
              <a:gd name="connsiteX416" fmla="*/ 392753 w 2091050"/>
              <a:gd name="connsiteY416" fmla="*/ 220020 h 648194"/>
              <a:gd name="connsiteX417" fmla="*/ 448431 w 2091050"/>
              <a:gd name="connsiteY417" fmla="*/ 245634 h 648194"/>
              <a:gd name="connsiteX418" fmla="*/ 448465 w 2091050"/>
              <a:gd name="connsiteY418" fmla="*/ 245732 h 648194"/>
              <a:gd name="connsiteX419" fmla="*/ 448500 w 2091050"/>
              <a:gd name="connsiteY419" fmla="*/ 245769 h 648194"/>
              <a:gd name="connsiteX420" fmla="*/ 455120 w 2091050"/>
              <a:gd name="connsiteY420" fmla="*/ 264525 h 648194"/>
              <a:gd name="connsiteX421" fmla="*/ 455126 w 2091050"/>
              <a:gd name="connsiteY421" fmla="*/ 264525 h 648194"/>
              <a:gd name="connsiteX422" fmla="*/ 498380 w 2091050"/>
              <a:gd name="connsiteY422" fmla="*/ 296816 h 648194"/>
              <a:gd name="connsiteX423" fmla="*/ 498383 w 2091050"/>
              <a:gd name="connsiteY423" fmla="*/ 296853 h 648194"/>
              <a:gd name="connsiteX424" fmla="*/ 498435 w 2091050"/>
              <a:gd name="connsiteY424" fmla="*/ 296953 h 648194"/>
              <a:gd name="connsiteX425" fmla="*/ 500441 w 2091050"/>
              <a:gd name="connsiteY425" fmla="*/ 318294 h 648194"/>
              <a:gd name="connsiteX426" fmla="*/ 450413 w 2091050"/>
              <a:gd name="connsiteY426" fmla="*/ 402728 h 648194"/>
              <a:gd name="connsiteX427" fmla="*/ 450112 w 2091050"/>
              <a:gd name="connsiteY427" fmla="*/ 403085 h 648194"/>
              <a:gd name="connsiteX428" fmla="*/ 432860 w 2091050"/>
              <a:gd name="connsiteY428" fmla="*/ 403085 h 648194"/>
              <a:gd name="connsiteX429" fmla="*/ 432983 w 2091050"/>
              <a:gd name="connsiteY429" fmla="*/ 402948 h 648194"/>
              <a:gd name="connsiteX430" fmla="*/ 432805 w 2091050"/>
              <a:gd name="connsiteY430" fmla="*/ 402948 h 648194"/>
              <a:gd name="connsiteX431" fmla="*/ 434340 w 2091050"/>
              <a:gd name="connsiteY431" fmla="*/ 401235 h 648194"/>
              <a:gd name="connsiteX432" fmla="*/ 469103 w 2091050"/>
              <a:gd name="connsiteY432" fmla="*/ 357044 h 648194"/>
              <a:gd name="connsiteX433" fmla="*/ 487423 w 2091050"/>
              <a:gd name="connsiteY433" fmla="*/ 317499 h 648194"/>
              <a:gd name="connsiteX434" fmla="*/ 485824 w 2091050"/>
              <a:gd name="connsiteY434" fmla="*/ 300130 h 648194"/>
              <a:gd name="connsiteX435" fmla="*/ 479134 w 2091050"/>
              <a:gd name="connsiteY435" fmla="*/ 287847 h 648194"/>
              <a:gd name="connsiteX436" fmla="*/ 456346 w 2091050"/>
              <a:gd name="connsiteY436" fmla="*/ 277858 h 648194"/>
              <a:gd name="connsiteX437" fmla="*/ 456346 w 2091050"/>
              <a:gd name="connsiteY437" fmla="*/ 278337 h 648194"/>
              <a:gd name="connsiteX438" fmla="*/ 456209 w 2091050"/>
              <a:gd name="connsiteY438" fmla="*/ 286038 h 648194"/>
              <a:gd name="connsiteX439" fmla="*/ 438656 w 2091050"/>
              <a:gd name="connsiteY439" fmla="*/ 333586 h 648194"/>
              <a:gd name="connsiteX440" fmla="*/ 392383 w 2091050"/>
              <a:gd name="connsiteY440" fmla="*/ 402687 h 648194"/>
              <a:gd name="connsiteX441" fmla="*/ 392068 w 2091050"/>
              <a:gd name="connsiteY441" fmla="*/ 403085 h 648194"/>
              <a:gd name="connsiteX442" fmla="*/ 375612 w 2091050"/>
              <a:gd name="connsiteY442" fmla="*/ 403085 h 648194"/>
              <a:gd name="connsiteX443" fmla="*/ 375723 w 2091050"/>
              <a:gd name="connsiteY443" fmla="*/ 402948 h 648194"/>
              <a:gd name="connsiteX444" fmla="*/ 375556 w 2091050"/>
              <a:gd name="connsiteY444" fmla="*/ 402948 h 648194"/>
              <a:gd name="connsiteX445" fmla="*/ 376913 w 2091050"/>
              <a:gd name="connsiteY445" fmla="*/ 401276 h 648194"/>
              <a:gd name="connsiteX446" fmla="*/ 443150 w 2091050"/>
              <a:gd name="connsiteY446" fmla="*/ 284997 h 648194"/>
              <a:gd name="connsiteX447" fmla="*/ 443387 w 2091050"/>
              <a:gd name="connsiteY447" fmla="*/ 271849 h 648194"/>
              <a:gd name="connsiteX448" fmla="*/ 440825 w 2091050"/>
              <a:gd name="connsiteY448" fmla="*/ 260170 h 648194"/>
              <a:gd name="connsiteX449" fmla="*/ 434135 w 2091050"/>
              <a:gd name="connsiteY449" fmla="*/ 248398 h 648194"/>
              <a:gd name="connsiteX450" fmla="*/ 392849 w 2091050"/>
              <a:gd name="connsiteY450" fmla="*/ 233160 h 648194"/>
              <a:gd name="connsiteX451" fmla="*/ 330681 w 2091050"/>
              <a:gd name="connsiteY451" fmla="*/ 260867 h 648194"/>
              <a:gd name="connsiteX452" fmla="*/ 330681 w 2091050"/>
              <a:gd name="connsiteY452" fmla="*/ 403098 h 648194"/>
              <a:gd name="connsiteX453" fmla="*/ 317677 w 2091050"/>
              <a:gd name="connsiteY453" fmla="*/ 403098 h 648194"/>
              <a:gd name="connsiteX454" fmla="*/ 317677 w 2091050"/>
              <a:gd name="connsiteY454" fmla="*/ 402961 h 648194"/>
              <a:gd name="connsiteX455" fmla="*/ 317608 w 2091050"/>
              <a:gd name="connsiteY455" fmla="*/ 402961 h 648194"/>
              <a:gd name="connsiteX456" fmla="*/ 317608 w 2091050"/>
              <a:gd name="connsiteY456" fmla="*/ 260796 h 648194"/>
              <a:gd name="connsiteX457" fmla="*/ 315680 w 2091050"/>
              <a:gd name="connsiteY457" fmla="*/ 258834 h 648194"/>
              <a:gd name="connsiteX458" fmla="*/ 255509 w 2091050"/>
              <a:gd name="connsiteY458" fmla="*/ 233160 h 648194"/>
              <a:gd name="connsiteX459" fmla="*/ 214210 w 2091050"/>
              <a:gd name="connsiteY459" fmla="*/ 248411 h 648194"/>
              <a:gd name="connsiteX460" fmla="*/ 205125 w 2091050"/>
              <a:gd name="connsiteY460" fmla="*/ 285052 h 648194"/>
              <a:gd name="connsiteX461" fmla="*/ 209072 w 2091050"/>
              <a:gd name="connsiteY461" fmla="*/ 301287 h 648194"/>
              <a:gd name="connsiteX462" fmla="*/ 216998 w 2091050"/>
              <a:gd name="connsiteY462" fmla="*/ 319576 h 648194"/>
              <a:gd name="connsiteX463" fmla="*/ 227582 w 2091050"/>
              <a:gd name="connsiteY463" fmla="*/ 338776 h 648194"/>
              <a:gd name="connsiteX464" fmla="*/ 271308 w 2091050"/>
              <a:gd name="connsiteY464" fmla="*/ 401276 h 648194"/>
              <a:gd name="connsiteX465" fmla="*/ 272664 w 2091050"/>
              <a:gd name="connsiteY465" fmla="*/ 402948 h 648194"/>
              <a:gd name="connsiteX466" fmla="*/ 272622 w 2091050"/>
              <a:gd name="connsiteY466" fmla="*/ 402948 h 648194"/>
              <a:gd name="connsiteX467" fmla="*/ 272733 w 2091050"/>
              <a:gd name="connsiteY467" fmla="*/ 403085 h 648194"/>
              <a:gd name="connsiteX468" fmla="*/ 256277 w 2091050"/>
              <a:gd name="connsiteY468" fmla="*/ 403085 h 648194"/>
              <a:gd name="connsiteX469" fmla="*/ 255962 w 2091050"/>
              <a:gd name="connsiteY469" fmla="*/ 402687 h 648194"/>
              <a:gd name="connsiteX470" fmla="*/ 209675 w 2091050"/>
              <a:gd name="connsiteY470" fmla="*/ 333586 h 648194"/>
              <a:gd name="connsiteX471" fmla="*/ 209639 w 2091050"/>
              <a:gd name="connsiteY471" fmla="*/ 333508 h 648194"/>
              <a:gd name="connsiteX472" fmla="*/ 209606 w 2091050"/>
              <a:gd name="connsiteY472" fmla="*/ 333449 h 648194"/>
              <a:gd name="connsiteX473" fmla="*/ 192066 w 2091050"/>
              <a:gd name="connsiteY473" fmla="*/ 285901 h 648194"/>
              <a:gd name="connsiteX474" fmla="*/ 191929 w 2091050"/>
              <a:gd name="connsiteY474" fmla="*/ 278214 h 648194"/>
              <a:gd name="connsiteX475" fmla="*/ 191929 w 2091050"/>
              <a:gd name="connsiteY475" fmla="*/ 277876 h 648194"/>
              <a:gd name="connsiteX476" fmla="*/ 178625 w 2091050"/>
              <a:gd name="connsiteY476" fmla="*/ 281434 h 648194"/>
              <a:gd name="connsiteX477" fmla="*/ 169197 w 2091050"/>
              <a:gd name="connsiteY477" fmla="*/ 287847 h 648194"/>
              <a:gd name="connsiteX478" fmla="*/ 160866 w 2091050"/>
              <a:gd name="connsiteY478" fmla="*/ 317636 h 648194"/>
              <a:gd name="connsiteX479" fmla="*/ 162282 w 2091050"/>
              <a:gd name="connsiteY479" fmla="*/ 325048 h 648194"/>
              <a:gd name="connsiteX480" fmla="*/ 165839 w 2091050"/>
              <a:gd name="connsiteY480" fmla="*/ 334181 h 648194"/>
              <a:gd name="connsiteX481" fmla="*/ 171430 w 2091050"/>
              <a:gd name="connsiteY481" fmla="*/ 344823 h 648194"/>
              <a:gd name="connsiteX482" fmla="*/ 179104 w 2091050"/>
              <a:gd name="connsiteY482" fmla="*/ 357044 h 648194"/>
              <a:gd name="connsiteX483" fmla="*/ 213867 w 2091050"/>
              <a:gd name="connsiteY483" fmla="*/ 401235 h 648194"/>
              <a:gd name="connsiteX484" fmla="*/ 215402 w 2091050"/>
              <a:gd name="connsiteY484" fmla="*/ 402948 h 648194"/>
              <a:gd name="connsiteX485" fmla="*/ 215348 w 2091050"/>
              <a:gd name="connsiteY485" fmla="*/ 402948 h 648194"/>
              <a:gd name="connsiteX486" fmla="*/ 215471 w 2091050"/>
              <a:gd name="connsiteY486" fmla="*/ 403085 h 648194"/>
              <a:gd name="connsiteX487" fmla="*/ 198219 w 2091050"/>
              <a:gd name="connsiteY487" fmla="*/ 403085 h 648194"/>
              <a:gd name="connsiteX488" fmla="*/ 197918 w 2091050"/>
              <a:gd name="connsiteY488" fmla="*/ 402728 h 648194"/>
              <a:gd name="connsiteX489" fmla="*/ 153666 w 2091050"/>
              <a:gd name="connsiteY489" fmla="*/ 338741 h 648194"/>
              <a:gd name="connsiteX490" fmla="*/ 153656 w 2091050"/>
              <a:gd name="connsiteY490" fmla="*/ 338706 h 648194"/>
              <a:gd name="connsiteX491" fmla="*/ 153599 w 2091050"/>
              <a:gd name="connsiteY491" fmla="*/ 338605 h 648194"/>
              <a:gd name="connsiteX492" fmla="*/ 147821 w 2091050"/>
              <a:gd name="connsiteY492" fmla="*/ 318157 h 648194"/>
              <a:gd name="connsiteX493" fmla="*/ 193080 w 2091050"/>
              <a:gd name="connsiteY493" fmla="*/ 264525 h 648194"/>
              <a:gd name="connsiteX494" fmla="*/ 255427 w 2091050"/>
              <a:gd name="connsiteY494" fmla="*/ 220020 h 648194"/>
              <a:gd name="connsiteX495" fmla="*/ 295849 w 2091050"/>
              <a:gd name="connsiteY495" fmla="*/ 229406 h 648194"/>
              <a:gd name="connsiteX496" fmla="*/ 317595 w 2091050"/>
              <a:gd name="connsiteY496" fmla="*/ 199877 h 648194"/>
              <a:gd name="connsiteX497" fmla="*/ 317595 w 2091050"/>
              <a:gd name="connsiteY497" fmla="*/ 182804 h 648194"/>
              <a:gd name="connsiteX498" fmla="*/ 324090 w 2091050"/>
              <a:gd name="connsiteY498" fmla="*/ 176295 h 648194"/>
              <a:gd name="connsiteX499" fmla="*/ 340519 w 2091050"/>
              <a:gd name="connsiteY499" fmla="*/ 159811 h 648194"/>
              <a:gd name="connsiteX500" fmla="*/ 362457 w 2091050"/>
              <a:gd name="connsiteY500" fmla="*/ 159811 h 648194"/>
              <a:gd name="connsiteX501" fmla="*/ 367057 w 2091050"/>
              <a:gd name="connsiteY501" fmla="*/ 161719 h 648194"/>
              <a:gd name="connsiteX502" fmla="*/ 367111 w 2091050"/>
              <a:gd name="connsiteY502" fmla="*/ 161850 h 648194"/>
              <a:gd name="connsiteX503" fmla="*/ 367126 w 2091050"/>
              <a:gd name="connsiteY503" fmla="*/ 161856 h 648194"/>
              <a:gd name="connsiteX504" fmla="*/ 369034 w 2091050"/>
              <a:gd name="connsiteY504" fmla="*/ 166457 h 648194"/>
              <a:gd name="connsiteX505" fmla="*/ 362525 w 2091050"/>
              <a:gd name="connsiteY505" fmla="*/ 172965 h 648194"/>
              <a:gd name="connsiteX506" fmla="*/ 340588 w 2091050"/>
              <a:gd name="connsiteY506" fmla="*/ 172965 h 648194"/>
              <a:gd name="connsiteX507" fmla="*/ 335987 w 2091050"/>
              <a:gd name="connsiteY507" fmla="*/ 171057 h 648194"/>
              <a:gd name="connsiteX508" fmla="*/ 335933 w 2091050"/>
              <a:gd name="connsiteY508" fmla="*/ 170926 h 648194"/>
              <a:gd name="connsiteX509" fmla="*/ 335918 w 2091050"/>
              <a:gd name="connsiteY509" fmla="*/ 170920 h 648194"/>
              <a:gd name="connsiteX510" fmla="*/ 334010 w 2091050"/>
              <a:gd name="connsiteY510" fmla="*/ 166320 h 648194"/>
              <a:gd name="connsiteX511" fmla="*/ 340519 w 2091050"/>
              <a:gd name="connsiteY511" fmla="*/ 159811 h 648194"/>
              <a:gd name="connsiteX512" fmla="*/ 285737 w 2091050"/>
              <a:gd name="connsiteY512" fmla="*/ 159811 h 648194"/>
              <a:gd name="connsiteX513" fmla="*/ 307674 w 2091050"/>
              <a:gd name="connsiteY513" fmla="*/ 159811 h 648194"/>
              <a:gd name="connsiteX514" fmla="*/ 312275 w 2091050"/>
              <a:gd name="connsiteY514" fmla="*/ 161719 h 648194"/>
              <a:gd name="connsiteX515" fmla="*/ 312329 w 2091050"/>
              <a:gd name="connsiteY515" fmla="*/ 161850 h 648194"/>
              <a:gd name="connsiteX516" fmla="*/ 312344 w 2091050"/>
              <a:gd name="connsiteY516" fmla="*/ 161856 h 648194"/>
              <a:gd name="connsiteX517" fmla="*/ 314252 w 2091050"/>
              <a:gd name="connsiteY517" fmla="*/ 166457 h 648194"/>
              <a:gd name="connsiteX518" fmla="*/ 307743 w 2091050"/>
              <a:gd name="connsiteY518" fmla="*/ 172965 h 648194"/>
              <a:gd name="connsiteX519" fmla="*/ 285805 w 2091050"/>
              <a:gd name="connsiteY519" fmla="*/ 172965 h 648194"/>
              <a:gd name="connsiteX520" fmla="*/ 281205 w 2091050"/>
              <a:gd name="connsiteY520" fmla="*/ 171057 h 648194"/>
              <a:gd name="connsiteX521" fmla="*/ 281150 w 2091050"/>
              <a:gd name="connsiteY521" fmla="*/ 170926 h 648194"/>
              <a:gd name="connsiteX522" fmla="*/ 281136 w 2091050"/>
              <a:gd name="connsiteY522" fmla="*/ 170920 h 648194"/>
              <a:gd name="connsiteX523" fmla="*/ 279228 w 2091050"/>
              <a:gd name="connsiteY523" fmla="*/ 166320 h 648194"/>
              <a:gd name="connsiteX524" fmla="*/ 285737 w 2091050"/>
              <a:gd name="connsiteY524" fmla="*/ 159811 h 648194"/>
              <a:gd name="connsiteX525" fmla="*/ 324090 w 2091050"/>
              <a:gd name="connsiteY525" fmla="*/ 121403 h 648194"/>
              <a:gd name="connsiteX526" fmla="*/ 328690 w 2091050"/>
              <a:gd name="connsiteY526" fmla="*/ 123311 h 648194"/>
              <a:gd name="connsiteX527" fmla="*/ 328744 w 2091050"/>
              <a:gd name="connsiteY527" fmla="*/ 123442 h 648194"/>
              <a:gd name="connsiteX528" fmla="*/ 328759 w 2091050"/>
              <a:gd name="connsiteY528" fmla="*/ 123448 h 648194"/>
              <a:gd name="connsiteX529" fmla="*/ 330667 w 2091050"/>
              <a:gd name="connsiteY529" fmla="*/ 128049 h 648194"/>
              <a:gd name="connsiteX530" fmla="*/ 330667 w 2091050"/>
              <a:gd name="connsiteY530" fmla="*/ 149959 h 648194"/>
              <a:gd name="connsiteX531" fmla="*/ 324159 w 2091050"/>
              <a:gd name="connsiteY531" fmla="*/ 156468 h 648194"/>
              <a:gd name="connsiteX532" fmla="*/ 319558 w 2091050"/>
              <a:gd name="connsiteY532" fmla="*/ 154560 h 648194"/>
              <a:gd name="connsiteX533" fmla="*/ 319504 w 2091050"/>
              <a:gd name="connsiteY533" fmla="*/ 154429 h 648194"/>
              <a:gd name="connsiteX534" fmla="*/ 319489 w 2091050"/>
              <a:gd name="connsiteY534" fmla="*/ 154423 h 648194"/>
              <a:gd name="connsiteX535" fmla="*/ 317581 w 2091050"/>
              <a:gd name="connsiteY535" fmla="*/ 149822 h 648194"/>
              <a:gd name="connsiteX536" fmla="*/ 317581 w 2091050"/>
              <a:gd name="connsiteY536" fmla="*/ 127912 h 648194"/>
              <a:gd name="connsiteX537" fmla="*/ 324090 w 2091050"/>
              <a:gd name="connsiteY537" fmla="*/ 121403 h 648194"/>
              <a:gd name="connsiteX538" fmla="*/ 324090 w 2091050"/>
              <a:gd name="connsiteY538" fmla="*/ 16442 h 648194"/>
              <a:gd name="connsiteX539" fmla="*/ 106549 w 2091050"/>
              <a:gd name="connsiteY539" fmla="*/ 106550 h 648194"/>
              <a:gd name="connsiteX540" fmla="*/ 16442 w 2091050"/>
              <a:gd name="connsiteY540" fmla="*/ 324104 h 648194"/>
              <a:gd name="connsiteX541" fmla="*/ 106549 w 2091050"/>
              <a:gd name="connsiteY541" fmla="*/ 541644 h 648194"/>
              <a:gd name="connsiteX542" fmla="*/ 324090 w 2091050"/>
              <a:gd name="connsiteY542" fmla="*/ 631751 h 648194"/>
              <a:gd name="connsiteX543" fmla="*/ 541630 w 2091050"/>
              <a:gd name="connsiteY543" fmla="*/ 541644 h 648194"/>
              <a:gd name="connsiteX544" fmla="*/ 631738 w 2091050"/>
              <a:gd name="connsiteY544" fmla="*/ 324104 h 648194"/>
              <a:gd name="connsiteX545" fmla="*/ 541630 w 2091050"/>
              <a:gd name="connsiteY545" fmla="*/ 106563 h 648194"/>
              <a:gd name="connsiteX546" fmla="*/ 324090 w 2091050"/>
              <a:gd name="connsiteY546" fmla="*/ 16442 h 648194"/>
              <a:gd name="connsiteX547" fmla="*/ 324080 w 2091050"/>
              <a:gd name="connsiteY547" fmla="*/ 0 h 648194"/>
              <a:gd name="connsiteX548" fmla="*/ 324100 w 2091050"/>
              <a:gd name="connsiteY548" fmla="*/ 0 h 648194"/>
              <a:gd name="connsiteX549" fmla="*/ 387811 w 2091050"/>
              <a:gd name="connsiteY549" fmla="*/ 6223 h 648194"/>
              <a:gd name="connsiteX550" fmla="*/ 553250 w 2091050"/>
              <a:gd name="connsiteY550" fmla="*/ 94930 h 648194"/>
              <a:gd name="connsiteX551" fmla="*/ 648181 w 2091050"/>
              <a:gd name="connsiteY551" fmla="*/ 324104 h 648194"/>
              <a:gd name="connsiteX552" fmla="*/ 553250 w 2091050"/>
              <a:gd name="connsiteY552" fmla="*/ 553277 h 648194"/>
              <a:gd name="connsiteX553" fmla="*/ 324090 w 2091050"/>
              <a:gd name="connsiteY553" fmla="*/ 648194 h 648194"/>
              <a:gd name="connsiteX554" fmla="*/ 324090 w 2091050"/>
              <a:gd name="connsiteY554" fmla="*/ 648180 h 648194"/>
              <a:gd name="connsiteX555" fmla="*/ 94916 w 2091050"/>
              <a:gd name="connsiteY555" fmla="*/ 553264 h 648194"/>
              <a:gd name="connsiteX556" fmla="*/ 24504 w 2091050"/>
              <a:gd name="connsiteY556" fmla="*/ 448190 h 648194"/>
              <a:gd name="connsiteX557" fmla="*/ 0 w 2091050"/>
              <a:gd name="connsiteY557" fmla="*/ 324109 h 648194"/>
              <a:gd name="connsiteX558" fmla="*/ 0 w 2091050"/>
              <a:gd name="connsiteY558" fmla="*/ 324099 h 648194"/>
              <a:gd name="connsiteX559" fmla="*/ 24506 w 2091050"/>
              <a:gd name="connsiteY559" fmla="*/ 200011 h 648194"/>
              <a:gd name="connsiteX560" fmla="*/ 94930 w 2091050"/>
              <a:gd name="connsiteY560" fmla="*/ 94930 h 648194"/>
              <a:gd name="connsiteX561" fmla="*/ 260368 w 2091050"/>
              <a:gd name="connsiteY561" fmla="*/ 6225 h 64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</a:cxnLst>
            <a:rect l="l" t="t" r="r" b="b"/>
            <a:pathLst>
              <a:path w="2091050" h="648194">
                <a:moveTo>
                  <a:pt x="197027" y="461156"/>
                </a:moveTo>
                <a:lnTo>
                  <a:pt x="451152" y="461156"/>
                </a:lnTo>
                <a:lnTo>
                  <a:pt x="451152" y="461293"/>
                </a:lnTo>
                <a:lnTo>
                  <a:pt x="451221" y="461293"/>
                </a:lnTo>
                <a:lnTo>
                  <a:pt x="451221" y="474310"/>
                </a:lnTo>
                <a:lnTo>
                  <a:pt x="197096" y="474310"/>
                </a:lnTo>
                <a:lnTo>
                  <a:pt x="197096" y="474173"/>
                </a:lnTo>
                <a:lnTo>
                  <a:pt x="197027" y="474173"/>
                </a:lnTo>
                <a:close/>
                <a:moveTo>
                  <a:pt x="197027" y="439245"/>
                </a:moveTo>
                <a:lnTo>
                  <a:pt x="451153" y="439245"/>
                </a:lnTo>
                <a:lnTo>
                  <a:pt x="451153" y="439382"/>
                </a:lnTo>
                <a:lnTo>
                  <a:pt x="451221" y="439382"/>
                </a:lnTo>
                <a:lnTo>
                  <a:pt x="451221" y="452400"/>
                </a:lnTo>
                <a:lnTo>
                  <a:pt x="197096" y="452400"/>
                </a:lnTo>
                <a:lnTo>
                  <a:pt x="197096" y="452263"/>
                </a:lnTo>
                <a:lnTo>
                  <a:pt x="197027" y="452263"/>
                </a:lnTo>
                <a:close/>
                <a:moveTo>
                  <a:pt x="197027" y="417335"/>
                </a:moveTo>
                <a:lnTo>
                  <a:pt x="451152" y="417335"/>
                </a:lnTo>
                <a:lnTo>
                  <a:pt x="451152" y="417472"/>
                </a:lnTo>
                <a:lnTo>
                  <a:pt x="451221" y="417472"/>
                </a:lnTo>
                <a:lnTo>
                  <a:pt x="451221" y="430489"/>
                </a:lnTo>
                <a:lnTo>
                  <a:pt x="197096" y="430489"/>
                </a:lnTo>
                <a:lnTo>
                  <a:pt x="197096" y="430352"/>
                </a:lnTo>
                <a:lnTo>
                  <a:pt x="197027" y="430352"/>
                </a:lnTo>
                <a:close/>
                <a:moveTo>
                  <a:pt x="1446514" y="341876"/>
                </a:moveTo>
                <a:cubicBezTo>
                  <a:pt x="1429372" y="341876"/>
                  <a:pt x="1420808" y="346891"/>
                  <a:pt x="1420808" y="356921"/>
                </a:cubicBezTo>
                <a:cubicBezTo>
                  <a:pt x="1420808" y="361306"/>
                  <a:pt x="1422274" y="364731"/>
                  <a:pt x="1425192" y="367198"/>
                </a:cubicBezTo>
                <a:cubicBezTo>
                  <a:pt x="1428111" y="369664"/>
                  <a:pt x="1431865" y="370897"/>
                  <a:pt x="1436456" y="370897"/>
                </a:cubicBezTo>
                <a:lnTo>
                  <a:pt x="1436456" y="370911"/>
                </a:lnTo>
                <a:cubicBezTo>
                  <a:pt x="1440841" y="370911"/>
                  <a:pt x="1445006" y="369774"/>
                  <a:pt x="1448925" y="367513"/>
                </a:cubicBezTo>
                <a:cubicBezTo>
                  <a:pt x="1452844" y="365252"/>
                  <a:pt x="1455708" y="362292"/>
                  <a:pt x="1457476" y="358661"/>
                </a:cubicBezTo>
                <a:lnTo>
                  <a:pt x="1457476" y="341876"/>
                </a:lnTo>
                <a:close/>
                <a:moveTo>
                  <a:pt x="1312325" y="341876"/>
                </a:moveTo>
                <a:cubicBezTo>
                  <a:pt x="1295183" y="341876"/>
                  <a:pt x="1286619" y="346891"/>
                  <a:pt x="1286619" y="356921"/>
                </a:cubicBezTo>
                <a:cubicBezTo>
                  <a:pt x="1286619" y="361306"/>
                  <a:pt x="1288085" y="364731"/>
                  <a:pt x="1291004" y="367198"/>
                </a:cubicBezTo>
                <a:cubicBezTo>
                  <a:pt x="1293923" y="369664"/>
                  <a:pt x="1297677" y="370897"/>
                  <a:pt x="1302268" y="370897"/>
                </a:cubicBezTo>
                <a:lnTo>
                  <a:pt x="1302281" y="370911"/>
                </a:lnTo>
                <a:cubicBezTo>
                  <a:pt x="1306666" y="370911"/>
                  <a:pt x="1310818" y="369774"/>
                  <a:pt x="1314750" y="367513"/>
                </a:cubicBezTo>
                <a:cubicBezTo>
                  <a:pt x="1318683" y="365252"/>
                  <a:pt x="1321533" y="362292"/>
                  <a:pt x="1323287" y="358661"/>
                </a:cubicBezTo>
                <a:lnTo>
                  <a:pt x="1323287" y="341876"/>
                </a:lnTo>
                <a:close/>
                <a:moveTo>
                  <a:pt x="1141387" y="341876"/>
                </a:moveTo>
                <a:cubicBezTo>
                  <a:pt x="1124245" y="341876"/>
                  <a:pt x="1115681" y="346891"/>
                  <a:pt x="1115681" y="356921"/>
                </a:cubicBezTo>
                <a:cubicBezTo>
                  <a:pt x="1115681" y="361306"/>
                  <a:pt x="1117147" y="364731"/>
                  <a:pt x="1120066" y="367198"/>
                </a:cubicBezTo>
                <a:cubicBezTo>
                  <a:pt x="1122984" y="369664"/>
                  <a:pt x="1126739" y="370897"/>
                  <a:pt x="1131329" y="370897"/>
                </a:cubicBezTo>
                <a:lnTo>
                  <a:pt x="1131343" y="370911"/>
                </a:lnTo>
                <a:cubicBezTo>
                  <a:pt x="1135728" y="370911"/>
                  <a:pt x="1139880" y="369774"/>
                  <a:pt x="1143812" y="367513"/>
                </a:cubicBezTo>
                <a:cubicBezTo>
                  <a:pt x="1147745" y="365252"/>
                  <a:pt x="1150595" y="362292"/>
                  <a:pt x="1152349" y="358661"/>
                </a:cubicBezTo>
                <a:lnTo>
                  <a:pt x="1152349" y="341876"/>
                </a:lnTo>
                <a:close/>
                <a:moveTo>
                  <a:pt x="1220327" y="310127"/>
                </a:moveTo>
                <a:cubicBezTo>
                  <a:pt x="1213475" y="310127"/>
                  <a:pt x="1208132" y="312772"/>
                  <a:pt x="1204295" y="318061"/>
                </a:cubicBezTo>
                <a:cubicBezTo>
                  <a:pt x="1200458" y="323350"/>
                  <a:pt x="1198553" y="331188"/>
                  <a:pt x="1198553" y="341574"/>
                </a:cubicBezTo>
                <a:cubicBezTo>
                  <a:pt x="1198553" y="350851"/>
                  <a:pt x="1200472" y="358113"/>
                  <a:pt x="1204295" y="363348"/>
                </a:cubicBezTo>
                <a:cubicBezTo>
                  <a:pt x="1208118" y="368596"/>
                  <a:pt x="1213420" y="371213"/>
                  <a:pt x="1220176" y="371213"/>
                </a:cubicBezTo>
                <a:cubicBezTo>
                  <a:pt x="1229041" y="371213"/>
                  <a:pt x="1235522" y="367225"/>
                  <a:pt x="1239606" y="359264"/>
                </a:cubicBezTo>
                <a:lnTo>
                  <a:pt x="1239606" y="321692"/>
                </a:lnTo>
                <a:cubicBezTo>
                  <a:pt x="1235427" y="313977"/>
                  <a:pt x="1229000" y="310127"/>
                  <a:pt x="1220327" y="310127"/>
                </a:cubicBezTo>
                <a:close/>
                <a:moveTo>
                  <a:pt x="1977196" y="309757"/>
                </a:moveTo>
                <a:cubicBezTo>
                  <a:pt x="1971551" y="309757"/>
                  <a:pt x="1966810" y="311813"/>
                  <a:pt x="1962987" y="315923"/>
                </a:cubicBezTo>
                <a:cubicBezTo>
                  <a:pt x="1959150" y="320034"/>
                  <a:pt x="1956793" y="325789"/>
                  <a:pt x="1955875" y="333202"/>
                </a:cubicBezTo>
                <a:lnTo>
                  <a:pt x="1996859" y="333202"/>
                </a:lnTo>
                <a:lnTo>
                  <a:pt x="1996859" y="332147"/>
                </a:lnTo>
                <a:cubicBezTo>
                  <a:pt x="1996462" y="325035"/>
                  <a:pt x="1994543" y="319527"/>
                  <a:pt x="1991118" y="315622"/>
                </a:cubicBezTo>
                <a:cubicBezTo>
                  <a:pt x="1987692" y="311717"/>
                  <a:pt x="1983047" y="309757"/>
                  <a:pt x="1977210" y="309757"/>
                </a:cubicBezTo>
                <a:close/>
                <a:moveTo>
                  <a:pt x="1778675" y="309757"/>
                </a:moveTo>
                <a:cubicBezTo>
                  <a:pt x="1773029" y="309757"/>
                  <a:pt x="1768288" y="311813"/>
                  <a:pt x="1764465" y="315923"/>
                </a:cubicBezTo>
                <a:cubicBezTo>
                  <a:pt x="1760629" y="320034"/>
                  <a:pt x="1758272" y="325789"/>
                  <a:pt x="1757354" y="333202"/>
                </a:cubicBezTo>
                <a:lnTo>
                  <a:pt x="1798338" y="333202"/>
                </a:lnTo>
                <a:lnTo>
                  <a:pt x="1798338" y="332147"/>
                </a:lnTo>
                <a:cubicBezTo>
                  <a:pt x="1797940" y="325035"/>
                  <a:pt x="1796022" y="319527"/>
                  <a:pt x="1792596" y="315622"/>
                </a:cubicBezTo>
                <a:cubicBezTo>
                  <a:pt x="1789171" y="311717"/>
                  <a:pt x="1784526" y="309757"/>
                  <a:pt x="1778688" y="309757"/>
                </a:cubicBezTo>
                <a:close/>
                <a:moveTo>
                  <a:pt x="932589" y="299768"/>
                </a:moveTo>
                <a:lnTo>
                  <a:pt x="946579" y="299768"/>
                </a:lnTo>
                <a:lnTo>
                  <a:pt x="946579" y="381572"/>
                </a:lnTo>
                <a:lnTo>
                  <a:pt x="932589" y="381572"/>
                </a:lnTo>
                <a:close/>
                <a:moveTo>
                  <a:pt x="1613930" y="299741"/>
                </a:moveTo>
                <a:lnTo>
                  <a:pt x="1629208" y="299741"/>
                </a:lnTo>
                <a:lnTo>
                  <a:pt x="1649625" y="361059"/>
                </a:lnTo>
                <a:lnTo>
                  <a:pt x="1649639" y="361087"/>
                </a:lnTo>
                <a:lnTo>
                  <a:pt x="1668685" y="299768"/>
                </a:lnTo>
                <a:lnTo>
                  <a:pt x="1683648" y="299768"/>
                </a:lnTo>
                <a:lnTo>
                  <a:pt x="1650762" y="394192"/>
                </a:lnTo>
                <a:cubicBezTo>
                  <a:pt x="1645679" y="407798"/>
                  <a:pt x="1637580" y="414608"/>
                  <a:pt x="1626495" y="414608"/>
                </a:cubicBezTo>
                <a:lnTo>
                  <a:pt x="1623850" y="414375"/>
                </a:lnTo>
                <a:lnTo>
                  <a:pt x="1618630" y="413389"/>
                </a:lnTo>
                <a:lnTo>
                  <a:pt x="1618630" y="402043"/>
                </a:lnTo>
                <a:lnTo>
                  <a:pt x="1622412" y="402345"/>
                </a:lnTo>
                <a:cubicBezTo>
                  <a:pt x="1627153" y="402345"/>
                  <a:pt x="1630839" y="401385"/>
                  <a:pt x="1633483" y="399467"/>
                </a:cubicBezTo>
                <a:cubicBezTo>
                  <a:pt x="1636128" y="397549"/>
                  <a:pt x="1638307" y="394055"/>
                  <a:pt x="1640019" y="388957"/>
                </a:cubicBezTo>
                <a:lnTo>
                  <a:pt x="1643116" y="380640"/>
                </a:lnTo>
                <a:close/>
                <a:moveTo>
                  <a:pt x="1441019" y="298288"/>
                </a:moveTo>
                <a:cubicBezTo>
                  <a:pt x="1450446" y="298288"/>
                  <a:pt x="1457832" y="300645"/>
                  <a:pt x="1463176" y="305358"/>
                </a:cubicBezTo>
                <a:cubicBezTo>
                  <a:pt x="1468520" y="310072"/>
                  <a:pt x="1471287" y="316553"/>
                  <a:pt x="1471493" y="324830"/>
                </a:cubicBezTo>
                <a:lnTo>
                  <a:pt x="1471493" y="362484"/>
                </a:lnTo>
                <a:cubicBezTo>
                  <a:pt x="1471493" y="369993"/>
                  <a:pt x="1472452" y="375967"/>
                  <a:pt x="1474371" y="380407"/>
                </a:cubicBezTo>
                <a:lnTo>
                  <a:pt x="1474371" y="381613"/>
                </a:lnTo>
                <a:lnTo>
                  <a:pt x="1459709" y="381613"/>
                </a:lnTo>
                <a:lnTo>
                  <a:pt x="1459668" y="381572"/>
                </a:lnTo>
                <a:cubicBezTo>
                  <a:pt x="1458859" y="379955"/>
                  <a:pt x="1458202" y="377091"/>
                  <a:pt x="1457708" y="372953"/>
                </a:cubicBezTo>
                <a:cubicBezTo>
                  <a:pt x="1451200" y="379708"/>
                  <a:pt x="1443444" y="383079"/>
                  <a:pt x="1434428" y="383079"/>
                </a:cubicBezTo>
                <a:cubicBezTo>
                  <a:pt x="1426357" y="383079"/>
                  <a:pt x="1419752" y="380804"/>
                  <a:pt x="1414587" y="376241"/>
                </a:cubicBezTo>
                <a:cubicBezTo>
                  <a:pt x="1409421" y="371679"/>
                  <a:pt x="1406831" y="365896"/>
                  <a:pt x="1406831" y="358894"/>
                </a:cubicBezTo>
                <a:cubicBezTo>
                  <a:pt x="1406831" y="350371"/>
                  <a:pt x="1410065" y="343767"/>
                  <a:pt x="1416546" y="339053"/>
                </a:cubicBezTo>
                <a:cubicBezTo>
                  <a:pt x="1423028" y="334339"/>
                  <a:pt x="1432140" y="331982"/>
                  <a:pt x="1443883" y="331982"/>
                </a:cubicBezTo>
                <a:lnTo>
                  <a:pt x="1457489" y="331982"/>
                </a:lnTo>
                <a:lnTo>
                  <a:pt x="1457489" y="325556"/>
                </a:lnTo>
                <a:cubicBezTo>
                  <a:pt x="1457489" y="320664"/>
                  <a:pt x="1456023" y="316773"/>
                  <a:pt x="1453104" y="313882"/>
                </a:cubicBezTo>
                <a:cubicBezTo>
                  <a:pt x="1450186" y="310977"/>
                  <a:pt x="1445869" y="309538"/>
                  <a:pt x="1440183" y="309538"/>
                </a:cubicBezTo>
                <a:cubicBezTo>
                  <a:pt x="1435195" y="309538"/>
                  <a:pt x="1431002" y="310798"/>
                  <a:pt x="1427631" y="313320"/>
                </a:cubicBezTo>
                <a:cubicBezTo>
                  <a:pt x="1424260" y="315841"/>
                  <a:pt x="1422562" y="318897"/>
                  <a:pt x="1422562" y="322473"/>
                </a:cubicBezTo>
                <a:lnTo>
                  <a:pt x="1408503" y="322473"/>
                </a:lnTo>
                <a:cubicBezTo>
                  <a:pt x="1408503" y="318390"/>
                  <a:pt x="1409955" y="314443"/>
                  <a:pt x="1412846" y="310648"/>
                </a:cubicBezTo>
                <a:cubicBezTo>
                  <a:pt x="1415738" y="306852"/>
                  <a:pt x="1419670" y="303838"/>
                  <a:pt x="1424644" y="301618"/>
                </a:cubicBezTo>
                <a:cubicBezTo>
                  <a:pt x="1429604" y="299398"/>
                  <a:pt x="1435072" y="298288"/>
                  <a:pt x="1441019" y="298288"/>
                </a:cubicBezTo>
                <a:close/>
                <a:moveTo>
                  <a:pt x="1306817" y="298288"/>
                </a:moveTo>
                <a:cubicBezTo>
                  <a:pt x="1316244" y="298288"/>
                  <a:pt x="1323630" y="300645"/>
                  <a:pt x="1328974" y="305358"/>
                </a:cubicBezTo>
                <a:cubicBezTo>
                  <a:pt x="1334317" y="310072"/>
                  <a:pt x="1337085" y="316553"/>
                  <a:pt x="1337291" y="324830"/>
                </a:cubicBezTo>
                <a:lnTo>
                  <a:pt x="1337291" y="362484"/>
                </a:lnTo>
                <a:cubicBezTo>
                  <a:pt x="1337291" y="369993"/>
                  <a:pt x="1338250" y="375967"/>
                  <a:pt x="1340168" y="380407"/>
                </a:cubicBezTo>
                <a:lnTo>
                  <a:pt x="1340168" y="381613"/>
                </a:lnTo>
                <a:lnTo>
                  <a:pt x="1325507" y="381613"/>
                </a:lnTo>
                <a:lnTo>
                  <a:pt x="1325480" y="381572"/>
                </a:lnTo>
                <a:cubicBezTo>
                  <a:pt x="1324671" y="379955"/>
                  <a:pt x="1324013" y="377091"/>
                  <a:pt x="1323520" y="372953"/>
                </a:cubicBezTo>
                <a:cubicBezTo>
                  <a:pt x="1317011" y="379708"/>
                  <a:pt x="1309256" y="383079"/>
                  <a:pt x="1300239" y="383079"/>
                </a:cubicBezTo>
                <a:cubicBezTo>
                  <a:pt x="1292169" y="383079"/>
                  <a:pt x="1285564" y="380804"/>
                  <a:pt x="1280398" y="376241"/>
                </a:cubicBezTo>
                <a:cubicBezTo>
                  <a:pt x="1275232" y="371679"/>
                  <a:pt x="1272643" y="365896"/>
                  <a:pt x="1272643" y="358894"/>
                </a:cubicBezTo>
                <a:cubicBezTo>
                  <a:pt x="1272643" y="350371"/>
                  <a:pt x="1275877" y="343767"/>
                  <a:pt x="1282358" y="339053"/>
                </a:cubicBezTo>
                <a:cubicBezTo>
                  <a:pt x="1288839" y="334339"/>
                  <a:pt x="1297938" y="331982"/>
                  <a:pt x="1309694" y="331982"/>
                </a:cubicBezTo>
                <a:lnTo>
                  <a:pt x="1323301" y="331982"/>
                </a:lnTo>
                <a:lnTo>
                  <a:pt x="1323301" y="325556"/>
                </a:lnTo>
                <a:cubicBezTo>
                  <a:pt x="1323301" y="320664"/>
                  <a:pt x="1321835" y="316773"/>
                  <a:pt x="1318916" y="313882"/>
                </a:cubicBezTo>
                <a:cubicBezTo>
                  <a:pt x="1315997" y="310977"/>
                  <a:pt x="1311681" y="309538"/>
                  <a:pt x="1305981" y="309538"/>
                </a:cubicBezTo>
                <a:cubicBezTo>
                  <a:pt x="1300993" y="309538"/>
                  <a:pt x="1296800" y="310798"/>
                  <a:pt x="1293429" y="313320"/>
                </a:cubicBezTo>
                <a:cubicBezTo>
                  <a:pt x="1290058" y="315841"/>
                  <a:pt x="1288359" y="318897"/>
                  <a:pt x="1288359" y="322473"/>
                </a:cubicBezTo>
                <a:lnTo>
                  <a:pt x="1274301" y="322473"/>
                </a:lnTo>
                <a:cubicBezTo>
                  <a:pt x="1274301" y="318390"/>
                  <a:pt x="1275753" y="314443"/>
                  <a:pt x="1278644" y="310648"/>
                </a:cubicBezTo>
                <a:cubicBezTo>
                  <a:pt x="1281536" y="306852"/>
                  <a:pt x="1285468" y="303838"/>
                  <a:pt x="1290442" y="301618"/>
                </a:cubicBezTo>
                <a:cubicBezTo>
                  <a:pt x="1295403" y="299398"/>
                  <a:pt x="1300856" y="298288"/>
                  <a:pt x="1306817" y="298288"/>
                </a:cubicBezTo>
                <a:close/>
                <a:moveTo>
                  <a:pt x="1135892" y="298288"/>
                </a:moveTo>
                <a:cubicBezTo>
                  <a:pt x="1145320" y="298288"/>
                  <a:pt x="1152705" y="300645"/>
                  <a:pt x="1158049" y="305358"/>
                </a:cubicBezTo>
                <a:cubicBezTo>
                  <a:pt x="1163393" y="310072"/>
                  <a:pt x="1166161" y="316553"/>
                  <a:pt x="1166366" y="324830"/>
                </a:cubicBezTo>
                <a:lnTo>
                  <a:pt x="1166366" y="362484"/>
                </a:lnTo>
                <a:cubicBezTo>
                  <a:pt x="1166366" y="369993"/>
                  <a:pt x="1167326" y="375967"/>
                  <a:pt x="1169244" y="380407"/>
                </a:cubicBezTo>
                <a:lnTo>
                  <a:pt x="1169244" y="381613"/>
                </a:lnTo>
                <a:lnTo>
                  <a:pt x="1154582" y="381613"/>
                </a:lnTo>
                <a:lnTo>
                  <a:pt x="1154555" y="381572"/>
                </a:lnTo>
                <a:cubicBezTo>
                  <a:pt x="1153746" y="379955"/>
                  <a:pt x="1153089" y="377091"/>
                  <a:pt x="1152596" y="372953"/>
                </a:cubicBezTo>
                <a:cubicBezTo>
                  <a:pt x="1146087" y="379708"/>
                  <a:pt x="1138331" y="383079"/>
                  <a:pt x="1129315" y="383079"/>
                </a:cubicBezTo>
                <a:cubicBezTo>
                  <a:pt x="1121244" y="383079"/>
                  <a:pt x="1114640" y="380804"/>
                  <a:pt x="1109474" y="376241"/>
                </a:cubicBezTo>
                <a:cubicBezTo>
                  <a:pt x="1104308" y="371679"/>
                  <a:pt x="1101718" y="365896"/>
                  <a:pt x="1101718" y="358894"/>
                </a:cubicBezTo>
                <a:cubicBezTo>
                  <a:pt x="1101718" y="350371"/>
                  <a:pt x="1104952" y="343767"/>
                  <a:pt x="1111433" y="339053"/>
                </a:cubicBezTo>
                <a:cubicBezTo>
                  <a:pt x="1117914" y="334339"/>
                  <a:pt x="1127013" y="331982"/>
                  <a:pt x="1138770" y="331982"/>
                </a:cubicBezTo>
                <a:lnTo>
                  <a:pt x="1152376" y="331982"/>
                </a:lnTo>
                <a:lnTo>
                  <a:pt x="1152376" y="325556"/>
                </a:lnTo>
                <a:cubicBezTo>
                  <a:pt x="1152376" y="320664"/>
                  <a:pt x="1150910" y="316773"/>
                  <a:pt x="1147992" y="313882"/>
                </a:cubicBezTo>
                <a:cubicBezTo>
                  <a:pt x="1145073" y="310977"/>
                  <a:pt x="1140756" y="309538"/>
                  <a:pt x="1135056" y="309538"/>
                </a:cubicBezTo>
                <a:cubicBezTo>
                  <a:pt x="1130069" y="309538"/>
                  <a:pt x="1125876" y="310798"/>
                  <a:pt x="1122505" y="313320"/>
                </a:cubicBezTo>
                <a:cubicBezTo>
                  <a:pt x="1119134" y="315841"/>
                  <a:pt x="1117435" y="318897"/>
                  <a:pt x="1117435" y="322473"/>
                </a:cubicBezTo>
                <a:lnTo>
                  <a:pt x="1103376" y="322473"/>
                </a:lnTo>
                <a:cubicBezTo>
                  <a:pt x="1103376" y="318390"/>
                  <a:pt x="1104829" y="314443"/>
                  <a:pt x="1107720" y="310648"/>
                </a:cubicBezTo>
                <a:cubicBezTo>
                  <a:pt x="1110611" y="306852"/>
                  <a:pt x="1114544" y="303838"/>
                  <a:pt x="1119518" y="301618"/>
                </a:cubicBezTo>
                <a:cubicBezTo>
                  <a:pt x="1124478" y="299398"/>
                  <a:pt x="1129932" y="298288"/>
                  <a:pt x="1135892" y="298288"/>
                </a:cubicBezTo>
                <a:close/>
                <a:moveTo>
                  <a:pt x="1977182" y="298261"/>
                </a:moveTo>
                <a:cubicBezTo>
                  <a:pt x="1987816" y="298261"/>
                  <a:pt x="1996078" y="301769"/>
                  <a:pt x="2001984" y="308770"/>
                </a:cubicBezTo>
                <a:cubicBezTo>
                  <a:pt x="2007876" y="315773"/>
                  <a:pt x="2010836" y="325803"/>
                  <a:pt x="2010836" y="338861"/>
                </a:cubicBezTo>
                <a:lnTo>
                  <a:pt x="2010836" y="344685"/>
                </a:lnTo>
                <a:lnTo>
                  <a:pt x="1955423" y="344685"/>
                </a:lnTo>
                <a:cubicBezTo>
                  <a:pt x="1955628" y="352756"/>
                  <a:pt x="1957985" y="359264"/>
                  <a:pt x="1962493" y="364224"/>
                </a:cubicBezTo>
                <a:cubicBezTo>
                  <a:pt x="1967002" y="369185"/>
                  <a:pt x="1972743" y="371665"/>
                  <a:pt x="1979690" y="371665"/>
                </a:cubicBezTo>
                <a:cubicBezTo>
                  <a:pt x="1984623" y="371665"/>
                  <a:pt x="1988816" y="370651"/>
                  <a:pt x="1992241" y="368637"/>
                </a:cubicBezTo>
                <a:cubicBezTo>
                  <a:pt x="1995667" y="366622"/>
                  <a:pt x="1998668" y="363950"/>
                  <a:pt x="2001244" y="360621"/>
                </a:cubicBezTo>
                <a:lnTo>
                  <a:pt x="2009780" y="367280"/>
                </a:lnTo>
                <a:cubicBezTo>
                  <a:pt x="2002929" y="377817"/>
                  <a:pt x="1992639" y="383079"/>
                  <a:pt x="1978936" y="383079"/>
                </a:cubicBezTo>
                <a:lnTo>
                  <a:pt x="1978936" y="383093"/>
                </a:lnTo>
                <a:cubicBezTo>
                  <a:pt x="1967851" y="383093"/>
                  <a:pt x="1958821" y="379448"/>
                  <a:pt x="1951874" y="372172"/>
                </a:cubicBezTo>
                <a:cubicBezTo>
                  <a:pt x="1944927" y="364896"/>
                  <a:pt x="1941433" y="355153"/>
                  <a:pt x="1941433" y="342945"/>
                </a:cubicBezTo>
                <a:lnTo>
                  <a:pt x="1941433" y="340368"/>
                </a:lnTo>
                <a:cubicBezTo>
                  <a:pt x="1941433" y="332257"/>
                  <a:pt x="1942981" y="325008"/>
                  <a:pt x="1946078" y="318636"/>
                </a:cubicBezTo>
                <a:cubicBezTo>
                  <a:pt x="1949174" y="312265"/>
                  <a:pt x="1953518" y="307277"/>
                  <a:pt x="1959082" y="303673"/>
                </a:cubicBezTo>
                <a:cubicBezTo>
                  <a:pt x="1964645" y="300069"/>
                  <a:pt x="1970687" y="298261"/>
                  <a:pt x="1977182" y="298261"/>
                </a:cubicBezTo>
                <a:close/>
                <a:moveTo>
                  <a:pt x="1895105" y="298261"/>
                </a:moveTo>
                <a:cubicBezTo>
                  <a:pt x="1904381" y="298261"/>
                  <a:pt x="1911904" y="300659"/>
                  <a:pt x="1917673" y="305441"/>
                </a:cubicBezTo>
                <a:cubicBezTo>
                  <a:pt x="1923442" y="310237"/>
                  <a:pt x="1926333" y="316348"/>
                  <a:pt x="1926333" y="323816"/>
                </a:cubicBezTo>
                <a:lnTo>
                  <a:pt x="1912274" y="323816"/>
                </a:lnTo>
                <a:cubicBezTo>
                  <a:pt x="1912274" y="319993"/>
                  <a:pt x="1910644" y="316677"/>
                  <a:pt x="1907396" y="313909"/>
                </a:cubicBezTo>
                <a:cubicBezTo>
                  <a:pt x="1904148" y="311141"/>
                  <a:pt x="1900052" y="309757"/>
                  <a:pt x="1895105" y="309757"/>
                </a:cubicBezTo>
                <a:cubicBezTo>
                  <a:pt x="1890158" y="309757"/>
                  <a:pt x="1886034" y="310867"/>
                  <a:pt x="1883156" y="313087"/>
                </a:cubicBezTo>
                <a:cubicBezTo>
                  <a:pt x="1880279" y="315307"/>
                  <a:pt x="1878840" y="318198"/>
                  <a:pt x="1878840" y="321774"/>
                </a:cubicBezTo>
                <a:cubicBezTo>
                  <a:pt x="1878840" y="325145"/>
                  <a:pt x="1880169" y="327694"/>
                  <a:pt x="1882841" y="329406"/>
                </a:cubicBezTo>
                <a:cubicBezTo>
                  <a:pt x="1885513" y="331119"/>
                  <a:pt x="1890336" y="332764"/>
                  <a:pt x="1897325" y="334326"/>
                </a:cubicBezTo>
                <a:cubicBezTo>
                  <a:pt x="1904299" y="335888"/>
                  <a:pt x="1909958" y="337751"/>
                  <a:pt x="1914302" y="339916"/>
                </a:cubicBezTo>
                <a:cubicBezTo>
                  <a:pt x="1918632" y="342081"/>
                  <a:pt x="1921852" y="344698"/>
                  <a:pt x="1923948" y="347740"/>
                </a:cubicBezTo>
                <a:cubicBezTo>
                  <a:pt x="1926045" y="350796"/>
                  <a:pt x="1927086" y="354509"/>
                  <a:pt x="1927086" y="358894"/>
                </a:cubicBezTo>
                <a:cubicBezTo>
                  <a:pt x="1927086" y="366198"/>
                  <a:pt x="1924168" y="372062"/>
                  <a:pt x="1918317" y="376474"/>
                </a:cubicBezTo>
                <a:cubicBezTo>
                  <a:pt x="1912466" y="380887"/>
                  <a:pt x="1904888" y="383093"/>
                  <a:pt x="1895557" y="383093"/>
                </a:cubicBezTo>
                <a:cubicBezTo>
                  <a:pt x="1889007" y="383093"/>
                  <a:pt x="1883211" y="381928"/>
                  <a:pt x="1878168" y="379612"/>
                </a:cubicBezTo>
                <a:cubicBezTo>
                  <a:pt x="1873126" y="377297"/>
                  <a:pt x="1869180" y="374049"/>
                  <a:pt x="1866343" y="369897"/>
                </a:cubicBezTo>
                <a:cubicBezTo>
                  <a:pt x="1863493" y="365732"/>
                  <a:pt x="1862068" y="361237"/>
                  <a:pt x="1862068" y="356400"/>
                </a:cubicBezTo>
                <a:lnTo>
                  <a:pt x="1876058" y="356400"/>
                </a:lnTo>
                <a:cubicBezTo>
                  <a:pt x="1876305" y="361087"/>
                  <a:pt x="1878182" y="364800"/>
                  <a:pt x="1881690" y="367554"/>
                </a:cubicBezTo>
                <a:cubicBezTo>
                  <a:pt x="1885198" y="370308"/>
                  <a:pt x="1889816" y="371679"/>
                  <a:pt x="1895557" y="371679"/>
                </a:cubicBezTo>
                <a:cubicBezTo>
                  <a:pt x="1900846" y="371679"/>
                  <a:pt x="1905094" y="370610"/>
                  <a:pt x="1908300" y="368472"/>
                </a:cubicBezTo>
                <a:cubicBezTo>
                  <a:pt x="1911507" y="366335"/>
                  <a:pt x="1913096" y="363471"/>
                  <a:pt x="1913096" y="359894"/>
                </a:cubicBezTo>
                <a:lnTo>
                  <a:pt x="1913096" y="359881"/>
                </a:lnTo>
                <a:cubicBezTo>
                  <a:pt x="1913096" y="356099"/>
                  <a:pt x="1911671" y="353167"/>
                  <a:pt x="1908821" y="351070"/>
                </a:cubicBezTo>
                <a:cubicBezTo>
                  <a:pt x="1905971" y="348974"/>
                  <a:pt x="1901010" y="347179"/>
                  <a:pt x="1893926" y="345658"/>
                </a:cubicBezTo>
                <a:cubicBezTo>
                  <a:pt x="1886842" y="344137"/>
                  <a:pt x="1881224" y="342328"/>
                  <a:pt x="1877072" y="340218"/>
                </a:cubicBezTo>
                <a:cubicBezTo>
                  <a:pt x="1872907" y="338108"/>
                  <a:pt x="1869837" y="335586"/>
                  <a:pt x="1867851" y="332654"/>
                </a:cubicBezTo>
                <a:cubicBezTo>
                  <a:pt x="1865864" y="329735"/>
                  <a:pt x="1864864" y="326255"/>
                  <a:pt x="1864864" y="322226"/>
                </a:cubicBezTo>
                <a:cubicBezTo>
                  <a:pt x="1864864" y="315526"/>
                  <a:pt x="1867700" y="309853"/>
                  <a:pt x="1873373" y="305222"/>
                </a:cubicBezTo>
                <a:cubicBezTo>
                  <a:pt x="1879045" y="300590"/>
                  <a:pt x="1886294" y="298261"/>
                  <a:pt x="1895105" y="298261"/>
                </a:cubicBezTo>
                <a:close/>
                <a:moveTo>
                  <a:pt x="1778661" y="298261"/>
                </a:moveTo>
                <a:cubicBezTo>
                  <a:pt x="1789294" y="298261"/>
                  <a:pt x="1797557" y="301769"/>
                  <a:pt x="1803463" y="308770"/>
                </a:cubicBezTo>
                <a:cubicBezTo>
                  <a:pt x="1809355" y="315773"/>
                  <a:pt x="1812314" y="325803"/>
                  <a:pt x="1812314" y="338861"/>
                </a:cubicBezTo>
                <a:lnTo>
                  <a:pt x="1812314" y="344685"/>
                </a:lnTo>
                <a:lnTo>
                  <a:pt x="1756902" y="344685"/>
                </a:lnTo>
                <a:cubicBezTo>
                  <a:pt x="1757107" y="352756"/>
                  <a:pt x="1759464" y="359264"/>
                  <a:pt x="1763972" y="364224"/>
                </a:cubicBezTo>
                <a:cubicBezTo>
                  <a:pt x="1768480" y="369185"/>
                  <a:pt x="1774222" y="371665"/>
                  <a:pt x="1781169" y="371665"/>
                </a:cubicBezTo>
                <a:cubicBezTo>
                  <a:pt x="1786102" y="371665"/>
                  <a:pt x="1790294" y="370651"/>
                  <a:pt x="1793720" y="368637"/>
                </a:cubicBezTo>
                <a:cubicBezTo>
                  <a:pt x="1797146" y="366622"/>
                  <a:pt x="1800147" y="363950"/>
                  <a:pt x="1802723" y="360621"/>
                </a:cubicBezTo>
                <a:lnTo>
                  <a:pt x="1811259" y="367280"/>
                </a:lnTo>
                <a:cubicBezTo>
                  <a:pt x="1804408" y="377817"/>
                  <a:pt x="1794118" y="383079"/>
                  <a:pt x="1780415" y="383079"/>
                </a:cubicBezTo>
                <a:lnTo>
                  <a:pt x="1780415" y="383093"/>
                </a:lnTo>
                <a:cubicBezTo>
                  <a:pt x="1769330" y="383093"/>
                  <a:pt x="1760300" y="379448"/>
                  <a:pt x="1753353" y="372172"/>
                </a:cubicBezTo>
                <a:cubicBezTo>
                  <a:pt x="1746406" y="364896"/>
                  <a:pt x="1742911" y="355153"/>
                  <a:pt x="1742911" y="342945"/>
                </a:cubicBezTo>
                <a:lnTo>
                  <a:pt x="1742911" y="340368"/>
                </a:lnTo>
                <a:cubicBezTo>
                  <a:pt x="1742911" y="332257"/>
                  <a:pt x="1744460" y="325008"/>
                  <a:pt x="1747556" y="318636"/>
                </a:cubicBezTo>
                <a:cubicBezTo>
                  <a:pt x="1750653" y="312265"/>
                  <a:pt x="1754997" y="307277"/>
                  <a:pt x="1760560" y="303673"/>
                </a:cubicBezTo>
                <a:cubicBezTo>
                  <a:pt x="1766124" y="300069"/>
                  <a:pt x="1772166" y="298261"/>
                  <a:pt x="1778661" y="298261"/>
                </a:cubicBezTo>
                <a:close/>
                <a:moveTo>
                  <a:pt x="1729168" y="298261"/>
                </a:moveTo>
                <a:cubicBezTo>
                  <a:pt x="1731895" y="298261"/>
                  <a:pt x="1733964" y="298617"/>
                  <a:pt x="1735375" y="299316"/>
                </a:cubicBezTo>
                <a:lnTo>
                  <a:pt x="1735375" y="312319"/>
                </a:lnTo>
                <a:cubicBezTo>
                  <a:pt x="1733265" y="311963"/>
                  <a:pt x="1730963" y="311785"/>
                  <a:pt x="1728496" y="311785"/>
                </a:cubicBezTo>
                <a:cubicBezTo>
                  <a:pt x="1719316" y="311785"/>
                  <a:pt x="1713095" y="315690"/>
                  <a:pt x="1709820" y="323501"/>
                </a:cubicBezTo>
                <a:lnTo>
                  <a:pt x="1709820" y="381572"/>
                </a:lnTo>
                <a:lnTo>
                  <a:pt x="1695830" y="381572"/>
                </a:lnTo>
                <a:lnTo>
                  <a:pt x="1695830" y="299768"/>
                </a:lnTo>
                <a:lnTo>
                  <a:pt x="1709436" y="299768"/>
                </a:lnTo>
                <a:lnTo>
                  <a:pt x="1709669" y="309223"/>
                </a:lnTo>
                <a:cubicBezTo>
                  <a:pt x="1714260" y="301919"/>
                  <a:pt x="1720754" y="298261"/>
                  <a:pt x="1729168" y="298261"/>
                </a:cubicBezTo>
                <a:close/>
                <a:moveTo>
                  <a:pt x="1522713" y="298261"/>
                </a:moveTo>
                <a:cubicBezTo>
                  <a:pt x="1531990" y="298261"/>
                  <a:pt x="1539512" y="300659"/>
                  <a:pt x="1545281" y="305441"/>
                </a:cubicBezTo>
                <a:cubicBezTo>
                  <a:pt x="1551050" y="310237"/>
                  <a:pt x="1553940" y="316348"/>
                  <a:pt x="1553940" y="323816"/>
                </a:cubicBezTo>
                <a:lnTo>
                  <a:pt x="1539882" y="323816"/>
                </a:lnTo>
                <a:cubicBezTo>
                  <a:pt x="1539882" y="319993"/>
                  <a:pt x="1538251" y="316677"/>
                  <a:pt x="1535004" y="313909"/>
                </a:cubicBezTo>
                <a:cubicBezTo>
                  <a:pt x="1531756" y="311141"/>
                  <a:pt x="1527659" y="309757"/>
                  <a:pt x="1522713" y="309757"/>
                </a:cubicBezTo>
                <a:cubicBezTo>
                  <a:pt x="1517766" y="309757"/>
                  <a:pt x="1513642" y="310867"/>
                  <a:pt x="1510764" y="313087"/>
                </a:cubicBezTo>
                <a:cubicBezTo>
                  <a:pt x="1507887" y="315307"/>
                  <a:pt x="1506448" y="318198"/>
                  <a:pt x="1506448" y="321774"/>
                </a:cubicBezTo>
                <a:cubicBezTo>
                  <a:pt x="1506448" y="325145"/>
                  <a:pt x="1507777" y="327694"/>
                  <a:pt x="1510449" y="329406"/>
                </a:cubicBezTo>
                <a:cubicBezTo>
                  <a:pt x="1513121" y="331119"/>
                  <a:pt x="1517944" y="332764"/>
                  <a:pt x="1524933" y="334326"/>
                </a:cubicBezTo>
                <a:cubicBezTo>
                  <a:pt x="1531907" y="335888"/>
                  <a:pt x="1537566" y="337751"/>
                  <a:pt x="1541910" y="339916"/>
                </a:cubicBezTo>
                <a:cubicBezTo>
                  <a:pt x="1546240" y="342081"/>
                  <a:pt x="1549460" y="344698"/>
                  <a:pt x="1551556" y="347740"/>
                </a:cubicBezTo>
                <a:cubicBezTo>
                  <a:pt x="1553653" y="350796"/>
                  <a:pt x="1554694" y="354509"/>
                  <a:pt x="1554694" y="358894"/>
                </a:cubicBezTo>
                <a:cubicBezTo>
                  <a:pt x="1554694" y="366198"/>
                  <a:pt x="1551776" y="372062"/>
                  <a:pt x="1545925" y="376474"/>
                </a:cubicBezTo>
                <a:cubicBezTo>
                  <a:pt x="1540074" y="380887"/>
                  <a:pt x="1532496" y="383093"/>
                  <a:pt x="1523165" y="383093"/>
                </a:cubicBezTo>
                <a:cubicBezTo>
                  <a:pt x="1516615" y="383093"/>
                  <a:pt x="1510819" y="381928"/>
                  <a:pt x="1505777" y="379612"/>
                </a:cubicBezTo>
                <a:cubicBezTo>
                  <a:pt x="1500734" y="377297"/>
                  <a:pt x="1496788" y="374049"/>
                  <a:pt x="1493951" y="369897"/>
                </a:cubicBezTo>
                <a:cubicBezTo>
                  <a:pt x="1491101" y="365732"/>
                  <a:pt x="1489676" y="361237"/>
                  <a:pt x="1489676" y="356400"/>
                </a:cubicBezTo>
                <a:lnTo>
                  <a:pt x="1503666" y="356400"/>
                </a:lnTo>
                <a:cubicBezTo>
                  <a:pt x="1503913" y="361087"/>
                  <a:pt x="1505790" y="364800"/>
                  <a:pt x="1509298" y="367554"/>
                </a:cubicBezTo>
                <a:cubicBezTo>
                  <a:pt x="1512806" y="370308"/>
                  <a:pt x="1517424" y="371679"/>
                  <a:pt x="1523165" y="371679"/>
                </a:cubicBezTo>
                <a:cubicBezTo>
                  <a:pt x="1528454" y="371679"/>
                  <a:pt x="1532702" y="370610"/>
                  <a:pt x="1535908" y="368472"/>
                </a:cubicBezTo>
                <a:cubicBezTo>
                  <a:pt x="1539114" y="366335"/>
                  <a:pt x="1540704" y="363471"/>
                  <a:pt x="1540704" y="359894"/>
                </a:cubicBezTo>
                <a:lnTo>
                  <a:pt x="1540704" y="359881"/>
                </a:lnTo>
                <a:cubicBezTo>
                  <a:pt x="1540704" y="356099"/>
                  <a:pt x="1539279" y="353167"/>
                  <a:pt x="1536429" y="351070"/>
                </a:cubicBezTo>
                <a:cubicBezTo>
                  <a:pt x="1533579" y="348974"/>
                  <a:pt x="1528618" y="347179"/>
                  <a:pt x="1521534" y="345658"/>
                </a:cubicBezTo>
                <a:cubicBezTo>
                  <a:pt x="1514450" y="344137"/>
                  <a:pt x="1508832" y="342328"/>
                  <a:pt x="1504680" y="340218"/>
                </a:cubicBezTo>
                <a:cubicBezTo>
                  <a:pt x="1500515" y="338108"/>
                  <a:pt x="1497445" y="335586"/>
                  <a:pt x="1495458" y="332654"/>
                </a:cubicBezTo>
                <a:cubicBezTo>
                  <a:pt x="1493472" y="329735"/>
                  <a:pt x="1492471" y="326255"/>
                  <a:pt x="1492471" y="322226"/>
                </a:cubicBezTo>
                <a:cubicBezTo>
                  <a:pt x="1492471" y="315526"/>
                  <a:pt x="1495308" y="309853"/>
                  <a:pt x="1500981" y="305222"/>
                </a:cubicBezTo>
                <a:cubicBezTo>
                  <a:pt x="1506653" y="300590"/>
                  <a:pt x="1513902" y="298261"/>
                  <a:pt x="1522713" y="298261"/>
                </a:cubicBezTo>
                <a:close/>
                <a:moveTo>
                  <a:pt x="1006458" y="298261"/>
                </a:moveTo>
                <a:cubicBezTo>
                  <a:pt x="1017900" y="298261"/>
                  <a:pt x="1025683" y="302646"/>
                  <a:pt x="1029821" y="311415"/>
                </a:cubicBezTo>
                <a:cubicBezTo>
                  <a:pt x="1032548" y="307482"/>
                  <a:pt x="1036083" y="304303"/>
                  <a:pt x="1040441" y="301892"/>
                </a:cubicBezTo>
                <a:cubicBezTo>
                  <a:pt x="1044798" y="299467"/>
                  <a:pt x="1049950" y="298261"/>
                  <a:pt x="1055897" y="298261"/>
                </a:cubicBezTo>
                <a:cubicBezTo>
                  <a:pt x="1073834" y="298261"/>
                  <a:pt x="1082960" y="307757"/>
                  <a:pt x="1083261" y="326762"/>
                </a:cubicBezTo>
                <a:lnTo>
                  <a:pt x="1083261" y="381572"/>
                </a:lnTo>
                <a:lnTo>
                  <a:pt x="1069271" y="381572"/>
                </a:lnTo>
                <a:lnTo>
                  <a:pt x="1069271" y="327584"/>
                </a:lnTo>
                <a:cubicBezTo>
                  <a:pt x="1069271" y="321733"/>
                  <a:pt x="1067928" y="317362"/>
                  <a:pt x="1065270" y="314471"/>
                </a:cubicBezTo>
                <a:cubicBezTo>
                  <a:pt x="1062598" y="311566"/>
                  <a:pt x="1058117" y="310127"/>
                  <a:pt x="1051814" y="310127"/>
                </a:cubicBezTo>
                <a:cubicBezTo>
                  <a:pt x="1046620" y="310127"/>
                  <a:pt x="1042318" y="311676"/>
                  <a:pt x="1038879" y="314772"/>
                </a:cubicBezTo>
                <a:cubicBezTo>
                  <a:pt x="1035453" y="317869"/>
                  <a:pt x="1033466" y="322048"/>
                  <a:pt x="1032904" y="327283"/>
                </a:cubicBezTo>
                <a:lnTo>
                  <a:pt x="1032904" y="381572"/>
                </a:lnTo>
                <a:lnTo>
                  <a:pt x="1018846" y="381572"/>
                </a:lnTo>
                <a:lnTo>
                  <a:pt x="1018846" y="327968"/>
                </a:lnTo>
                <a:cubicBezTo>
                  <a:pt x="1018846" y="316074"/>
                  <a:pt x="1013022" y="310127"/>
                  <a:pt x="1001375" y="310127"/>
                </a:cubicBezTo>
                <a:cubicBezTo>
                  <a:pt x="992194" y="310127"/>
                  <a:pt x="985932" y="314032"/>
                  <a:pt x="982548" y="321843"/>
                </a:cubicBezTo>
                <a:lnTo>
                  <a:pt x="982548" y="381572"/>
                </a:lnTo>
                <a:lnTo>
                  <a:pt x="968558" y="381572"/>
                </a:lnTo>
                <a:lnTo>
                  <a:pt x="968558" y="299768"/>
                </a:lnTo>
                <a:lnTo>
                  <a:pt x="981794" y="299768"/>
                </a:lnTo>
                <a:lnTo>
                  <a:pt x="981808" y="299768"/>
                </a:lnTo>
                <a:lnTo>
                  <a:pt x="982192" y="308839"/>
                </a:lnTo>
                <a:cubicBezTo>
                  <a:pt x="988193" y="301782"/>
                  <a:pt x="996278" y="298261"/>
                  <a:pt x="1006458" y="298261"/>
                </a:cubicBezTo>
                <a:close/>
                <a:moveTo>
                  <a:pt x="2064892" y="298247"/>
                </a:moveTo>
                <a:cubicBezTo>
                  <a:pt x="2082184" y="298247"/>
                  <a:pt x="2090899" y="308003"/>
                  <a:pt x="2091050" y="327502"/>
                </a:cubicBezTo>
                <a:lnTo>
                  <a:pt x="2091050" y="381558"/>
                </a:lnTo>
                <a:lnTo>
                  <a:pt x="2077060" y="381558"/>
                </a:lnTo>
                <a:lnTo>
                  <a:pt x="2077060" y="327420"/>
                </a:lnTo>
                <a:cubicBezTo>
                  <a:pt x="2077005" y="321527"/>
                  <a:pt x="2075662" y="317156"/>
                  <a:pt x="2073018" y="314334"/>
                </a:cubicBezTo>
                <a:cubicBezTo>
                  <a:pt x="2070373" y="311511"/>
                  <a:pt x="2066248" y="310100"/>
                  <a:pt x="2060658" y="310100"/>
                </a:cubicBezTo>
                <a:cubicBezTo>
                  <a:pt x="2056122" y="310100"/>
                  <a:pt x="2052135" y="311305"/>
                  <a:pt x="2048709" y="313731"/>
                </a:cubicBezTo>
                <a:cubicBezTo>
                  <a:pt x="2045284" y="316156"/>
                  <a:pt x="2042612" y="319321"/>
                  <a:pt x="2040694" y="323254"/>
                </a:cubicBezTo>
                <a:lnTo>
                  <a:pt x="2040694" y="381544"/>
                </a:lnTo>
                <a:lnTo>
                  <a:pt x="2026703" y="381544"/>
                </a:lnTo>
                <a:lnTo>
                  <a:pt x="2026703" y="299741"/>
                </a:lnTo>
                <a:lnTo>
                  <a:pt x="2039940" y="299741"/>
                </a:lnTo>
                <a:lnTo>
                  <a:pt x="2039940" y="299768"/>
                </a:lnTo>
                <a:lnTo>
                  <a:pt x="2040392" y="310045"/>
                </a:lnTo>
                <a:cubicBezTo>
                  <a:pt x="2046640" y="302179"/>
                  <a:pt x="2054807" y="298247"/>
                  <a:pt x="2064892" y="298247"/>
                </a:cubicBezTo>
                <a:close/>
                <a:moveTo>
                  <a:pt x="1577605" y="279982"/>
                </a:moveTo>
                <a:lnTo>
                  <a:pt x="1591581" y="279982"/>
                </a:lnTo>
                <a:lnTo>
                  <a:pt x="1591581" y="299782"/>
                </a:lnTo>
                <a:lnTo>
                  <a:pt x="1606846" y="299782"/>
                </a:lnTo>
                <a:lnTo>
                  <a:pt x="1606846" y="310593"/>
                </a:lnTo>
                <a:lnTo>
                  <a:pt x="1591581" y="310593"/>
                </a:lnTo>
                <a:lnTo>
                  <a:pt x="1591581" y="361388"/>
                </a:lnTo>
                <a:cubicBezTo>
                  <a:pt x="1591581" y="364663"/>
                  <a:pt x="1592267" y="367129"/>
                  <a:pt x="1593623" y="368773"/>
                </a:cubicBezTo>
                <a:cubicBezTo>
                  <a:pt x="1594980" y="370418"/>
                  <a:pt x="1597295" y="371226"/>
                  <a:pt x="1600584" y="371226"/>
                </a:cubicBezTo>
                <a:cubicBezTo>
                  <a:pt x="1602201" y="371226"/>
                  <a:pt x="1604407" y="370925"/>
                  <a:pt x="1607243" y="370322"/>
                </a:cubicBezTo>
                <a:lnTo>
                  <a:pt x="1607243" y="381599"/>
                </a:lnTo>
                <a:cubicBezTo>
                  <a:pt x="1603557" y="382599"/>
                  <a:pt x="1599981" y="383106"/>
                  <a:pt x="1596514" y="383106"/>
                </a:cubicBezTo>
                <a:cubicBezTo>
                  <a:pt x="1590266" y="383106"/>
                  <a:pt x="1585552" y="381215"/>
                  <a:pt x="1582373" y="377433"/>
                </a:cubicBezTo>
                <a:cubicBezTo>
                  <a:pt x="1579194" y="373652"/>
                  <a:pt x="1577605" y="368280"/>
                  <a:pt x="1577605" y="361333"/>
                </a:cubicBezTo>
                <a:lnTo>
                  <a:pt x="1577605" y="310607"/>
                </a:lnTo>
                <a:lnTo>
                  <a:pt x="1562710" y="310607"/>
                </a:lnTo>
                <a:lnTo>
                  <a:pt x="1562710" y="299795"/>
                </a:lnTo>
                <a:lnTo>
                  <a:pt x="1577605" y="299795"/>
                </a:lnTo>
                <a:close/>
                <a:moveTo>
                  <a:pt x="1363901" y="279982"/>
                </a:moveTo>
                <a:lnTo>
                  <a:pt x="1377878" y="279982"/>
                </a:lnTo>
                <a:lnTo>
                  <a:pt x="1377878" y="299782"/>
                </a:lnTo>
                <a:lnTo>
                  <a:pt x="1393142" y="299782"/>
                </a:lnTo>
                <a:lnTo>
                  <a:pt x="1393142" y="310593"/>
                </a:lnTo>
                <a:lnTo>
                  <a:pt x="1377878" y="310593"/>
                </a:lnTo>
                <a:lnTo>
                  <a:pt x="1377878" y="361388"/>
                </a:lnTo>
                <a:cubicBezTo>
                  <a:pt x="1377878" y="364663"/>
                  <a:pt x="1378563" y="367129"/>
                  <a:pt x="1379920" y="368773"/>
                </a:cubicBezTo>
                <a:cubicBezTo>
                  <a:pt x="1381276" y="370418"/>
                  <a:pt x="1383592" y="371226"/>
                  <a:pt x="1386880" y="371226"/>
                </a:cubicBezTo>
                <a:cubicBezTo>
                  <a:pt x="1388497" y="371226"/>
                  <a:pt x="1390703" y="370925"/>
                  <a:pt x="1393540" y="370322"/>
                </a:cubicBezTo>
                <a:lnTo>
                  <a:pt x="1393540" y="381599"/>
                </a:lnTo>
                <a:cubicBezTo>
                  <a:pt x="1389854" y="382599"/>
                  <a:pt x="1386277" y="383106"/>
                  <a:pt x="1382811" y="383106"/>
                </a:cubicBezTo>
                <a:cubicBezTo>
                  <a:pt x="1376562" y="383106"/>
                  <a:pt x="1371849" y="381215"/>
                  <a:pt x="1368670" y="377433"/>
                </a:cubicBezTo>
                <a:cubicBezTo>
                  <a:pt x="1365491" y="373652"/>
                  <a:pt x="1363901" y="368280"/>
                  <a:pt x="1363901" y="361333"/>
                </a:cubicBezTo>
                <a:lnTo>
                  <a:pt x="1363901" y="310607"/>
                </a:lnTo>
                <a:lnTo>
                  <a:pt x="1349007" y="310607"/>
                </a:lnTo>
                <a:lnTo>
                  <a:pt x="1349007" y="299795"/>
                </a:lnTo>
                <a:lnTo>
                  <a:pt x="1363901" y="299795"/>
                </a:lnTo>
                <a:close/>
                <a:moveTo>
                  <a:pt x="1591581" y="279968"/>
                </a:moveTo>
                <a:lnTo>
                  <a:pt x="1591595" y="279982"/>
                </a:lnTo>
                <a:lnTo>
                  <a:pt x="1591581" y="279982"/>
                </a:lnTo>
                <a:close/>
                <a:moveTo>
                  <a:pt x="1377878" y="279968"/>
                </a:moveTo>
                <a:lnTo>
                  <a:pt x="1377891" y="279982"/>
                </a:lnTo>
                <a:lnTo>
                  <a:pt x="1377878" y="279982"/>
                </a:lnTo>
                <a:close/>
                <a:moveTo>
                  <a:pt x="799552" y="271500"/>
                </a:moveTo>
                <a:lnTo>
                  <a:pt x="814063" y="271500"/>
                </a:lnTo>
                <a:lnTo>
                  <a:pt x="814063" y="325940"/>
                </a:lnTo>
                <a:lnTo>
                  <a:pt x="862980" y="271500"/>
                </a:lnTo>
                <a:lnTo>
                  <a:pt x="880519" y="271500"/>
                </a:lnTo>
                <a:lnTo>
                  <a:pt x="837192" y="320116"/>
                </a:lnTo>
                <a:lnTo>
                  <a:pt x="883917" y="381585"/>
                </a:lnTo>
                <a:lnTo>
                  <a:pt x="866529" y="381585"/>
                </a:lnTo>
                <a:lnTo>
                  <a:pt x="827518" y="330407"/>
                </a:lnTo>
                <a:lnTo>
                  <a:pt x="827518" y="330393"/>
                </a:lnTo>
                <a:lnTo>
                  <a:pt x="814063" y="344383"/>
                </a:lnTo>
                <a:lnTo>
                  <a:pt x="814063" y="381585"/>
                </a:lnTo>
                <a:lnTo>
                  <a:pt x="799552" y="381585"/>
                </a:lnTo>
                <a:close/>
                <a:moveTo>
                  <a:pt x="939714" y="269993"/>
                </a:moveTo>
                <a:cubicBezTo>
                  <a:pt x="942441" y="269993"/>
                  <a:pt x="944496" y="270774"/>
                  <a:pt x="945907" y="272336"/>
                </a:cubicBezTo>
                <a:cubicBezTo>
                  <a:pt x="947319" y="273898"/>
                  <a:pt x="948018" y="275816"/>
                  <a:pt x="948018" y="278077"/>
                </a:cubicBezTo>
                <a:cubicBezTo>
                  <a:pt x="948018" y="280338"/>
                  <a:pt x="947305" y="282243"/>
                  <a:pt x="945907" y="283750"/>
                </a:cubicBezTo>
                <a:cubicBezTo>
                  <a:pt x="944496" y="285257"/>
                  <a:pt x="942427" y="286025"/>
                  <a:pt x="939714" y="286025"/>
                </a:cubicBezTo>
                <a:cubicBezTo>
                  <a:pt x="937001" y="286025"/>
                  <a:pt x="934932" y="285271"/>
                  <a:pt x="933548" y="283750"/>
                </a:cubicBezTo>
                <a:cubicBezTo>
                  <a:pt x="932164" y="282229"/>
                  <a:pt x="931465" y="280352"/>
                  <a:pt x="931465" y="278077"/>
                </a:cubicBezTo>
                <a:cubicBezTo>
                  <a:pt x="931465" y="275803"/>
                  <a:pt x="932164" y="273898"/>
                  <a:pt x="933548" y="272336"/>
                </a:cubicBezTo>
                <a:cubicBezTo>
                  <a:pt x="934932" y="270774"/>
                  <a:pt x="936987" y="269993"/>
                  <a:pt x="939714" y="269993"/>
                </a:cubicBezTo>
                <a:close/>
                <a:moveTo>
                  <a:pt x="1829401" y="265443"/>
                </a:moveTo>
                <a:lnTo>
                  <a:pt x="1843392" y="265443"/>
                </a:lnTo>
                <a:lnTo>
                  <a:pt x="1843392" y="381572"/>
                </a:lnTo>
                <a:lnTo>
                  <a:pt x="1829401" y="381572"/>
                </a:lnTo>
                <a:close/>
                <a:moveTo>
                  <a:pt x="1239606" y="265443"/>
                </a:moveTo>
                <a:lnTo>
                  <a:pt x="1253596" y="265443"/>
                </a:lnTo>
                <a:lnTo>
                  <a:pt x="1253596" y="381572"/>
                </a:lnTo>
                <a:lnTo>
                  <a:pt x="1240743" y="381572"/>
                </a:lnTo>
                <a:lnTo>
                  <a:pt x="1240058" y="372802"/>
                </a:lnTo>
                <a:cubicBezTo>
                  <a:pt x="1234468" y="379653"/>
                  <a:pt x="1226671" y="383079"/>
                  <a:pt x="1216696" y="383079"/>
                </a:cubicBezTo>
                <a:cubicBezTo>
                  <a:pt x="1206720" y="383079"/>
                  <a:pt x="1199499" y="379201"/>
                  <a:pt x="1193524" y="371432"/>
                </a:cubicBezTo>
                <a:cubicBezTo>
                  <a:pt x="1187550" y="363676"/>
                  <a:pt x="1184563" y="353536"/>
                  <a:pt x="1184563" y="341040"/>
                </a:cubicBezTo>
                <a:lnTo>
                  <a:pt x="1184563" y="339998"/>
                </a:lnTo>
                <a:cubicBezTo>
                  <a:pt x="1184563" y="327447"/>
                  <a:pt x="1187536" y="317348"/>
                  <a:pt x="1193483" y="309716"/>
                </a:cubicBezTo>
                <a:cubicBezTo>
                  <a:pt x="1199430" y="302084"/>
                  <a:pt x="1207213" y="298261"/>
                  <a:pt x="1216846" y="298261"/>
                </a:cubicBezTo>
                <a:cubicBezTo>
                  <a:pt x="1226479" y="298261"/>
                  <a:pt x="1234002" y="301536"/>
                  <a:pt x="1239606" y="308085"/>
                </a:cubicBezTo>
                <a:close/>
                <a:moveTo>
                  <a:pt x="895332" y="265443"/>
                </a:moveTo>
                <a:lnTo>
                  <a:pt x="909322" y="265443"/>
                </a:lnTo>
                <a:lnTo>
                  <a:pt x="909322" y="381572"/>
                </a:lnTo>
                <a:lnTo>
                  <a:pt x="895332" y="381572"/>
                </a:lnTo>
                <a:close/>
                <a:moveTo>
                  <a:pt x="324186" y="211373"/>
                </a:moveTo>
                <a:cubicBezTo>
                  <a:pt x="315197" y="211373"/>
                  <a:pt x="307894" y="218691"/>
                  <a:pt x="307894" y="227693"/>
                </a:cubicBezTo>
                <a:lnTo>
                  <a:pt x="309166" y="233992"/>
                </a:lnTo>
                <a:lnTo>
                  <a:pt x="312600" y="239092"/>
                </a:lnTo>
                <a:cubicBezTo>
                  <a:pt x="315550" y="242046"/>
                  <a:pt x="319623" y="243876"/>
                  <a:pt x="324117" y="243876"/>
                </a:cubicBezTo>
                <a:cubicBezTo>
                  <a:pt x="333106" y="243876"/>
                  <a:pt x="340409" y="236558"/>
                  <a:pt x="340409" y="227556"/>
                </a:cubicBezTo>
                <a:lnTo>
                  <a:pt x="339138" y="221257"/>
                </a:lnTo>
                <a:lnTo>
                  <a:pt x="335703" y="216157"/>
                </a:lnTo>
                <a:cubicBezTo>
                  <a:pt x="332754" y="213203"/>
                  <a:pt x="328681" y="211373"/>
                  <a:pt x="324186" y="211373"/>
                </a:cubicBezTo>
                <a:close/>
                <a:moveTo>
                  <a:pt x="324090" y="176295"/>
                </a:moveTo>
                <a:cubicBezTo>
                  <a:pt x="325878" y="176295"/>
                  <a:pt x="327502" y="177025"/>
                  <a:pt x="328678" y="178203"/>
                </a:cubicBezTo>
                <a:lnTo>
                  <a:pt x="328726" y="178318"/>
                </a:lnTo>
                <a:lnTo>
                  <a:pt x="328747" y="178327"/>
                </a:lnTo>
                <a:cubicBezTo>
                  <a:pt x="329924" y="179505"/>
                  <a:pt x="330654" y="181132"/>
                  <a:pt x="330654" y="182927"/>
                </a:cubicBezTo>
                <a:lnTo>
                  <a:pt x="330654" y="199906"/>
                </a:lnTo>
                <a:lnTo>
                  <a:pt x="339293" y="203576"/>
                </a:lnTo>
                <a:cubicBezTo>
                  <a:pt x="342006" y="205296"/>
                  <a:pt x="344470" y="207478"/>
                  <a:pt x="346514" y="210043"/>
                </a:cubicBezTo>
                <a:lnTo>
                  <a:pt x="346577" y="210161"/>
                </a:lnTo>
                <a:lnTo>
                  <a:pt x="346583" y="210166"/>
                </a:lnTo>
                <a:cubicBezTo>
                  <a:pt x="348626" y="212731"/>
                  <a:pt x="350248" y="215679"/>
                  <a:pt x="351276" y="218932"/>
                </a:cubicBezTo>
                <a:lnTo>
                  <a:pt x="352384" y="229387"/>
                </a:lnTo>
                <a:lnTo>
                  <a:pt x="372346" y="222375"/>
                </a:lnTo>
                <a:cubicBezTo>
                  <a:pt x="379098" y="220808"/>
                  <a:pt x="385915" y="220020"/>
                  <a:pt x="392753" y="220020"/>
                </a:cubicBezTo>
                <a:cubicBezTo>
                  <a:pt x="419164" y="220020"/>
                  <a:pt x="438523" y="229138"/>
                  <a:pt x="448431" y="245634"/>
                </a:cubicBezTo>
                <a:lnTo>
                  <a:pt x="448465" y="245732"/>
                </a:lnTo>
                <a:lnTo>
                  <a:pt x="448500" y="245769"/>
                </a:lnTo>
                <a:lnTo>
                  <a:pt x="455120" y="264525"/>
                </a:lnTo>
                <a:lnTo>
                  <a:pt x="455126" y="264525"/>
                </a:lnTo>
                <a:cubicBezTo>
                  <a:pt x="478537" y="266992"/>
                  <a:pt x="493192" y="278029"/>
                  <a:pt x="498380" y="296816"/>
                </a:cubicBezTo>
                <a:lnTo>
                  <a:pt x="498383" y="296853"/>
                </a:lnTo>
                <a:lnTo>
                  <a:pt x="498435" y="296953"/>
                </a:lnTo>
                <a:cubicBezTo>
                  <a:pt x="500164" y="303216"/>
                  <a:pt x="500842" y="310340"/>
                  <a:pt x="500441" y="318294"/>
                </a:cubicBezTo>
                <a:cubicBezTo>
                  <a:pt x="499221" y="342533"/>
                  <a:pt x="468569" y="381599"/>
                  <a:pt x="450413" y="402728"/>
                </a:cubicBezTo>
                <a:lnTo>
                  <a:pt x="450112" y="403085"/>
                </a:lnTo>
                <a:lnTo>
                  <a:pt x="432860" y="403085"/>
                </a:lnTo>
                <a:lnTo>
                  <a:pt x="432983" y="402948"/>
                </a:lnTo>
                <a:lnTo>
                  <a:pt x="432805" y="402948"/>
                </a:lnTo>
                <a:lnTo>
                  <a:pt x="434340" y="401235"/>
                </a:lnTo>
                <a:cubicBezTo>
                  <a:pt x="447247" y="386847"/>
                  <a:pt x="459922" y="370733"/>
                  <a:pt x="469103" y="357044"/>
                </a:cubicBezTo>
                <a:cubicBezTo>
                  <a:pt x="480654" y="339834"/>
                  <a:pt x="486985" y="326159"/>
                  <a:pt x="487423" y="317499"/>
                </a:cubicBezTo>
                <a:lnTo>
                  <a:pt x="485824" y="300130"/>
                </a:lnTo>
                <a:lnTo>
                  <a:pt x="479134" y="287847"/>
                </a:lnTo>
                <a:cubicBezTo>
                  <a:pt x="474201" y="282640"/>
                  <a:pt x="466527" y="279283"/>
                  <a:pt x="456346" y="277858"/>
                </a:cubicBezTo>
                <a:lnTo>
                  <a:pt x="456346" y="278337"/>
                </a:lnTo>
                <a:cubicBezTo>
                  <a:pt x="456401" y="280790"/>
                  <a:pt x="456456" y="283311"/>
                  <a:pt x="456209" y="286038"/>
                </a:cubicBezTo>
                <a:cubicBezTo>
                  <a:pt x="455127" y="298124"/>
                  <a:pt x="449221" y="314115"/>
                  <a:pt x="438656" y="333586"/>
                </a:cubicBezTo>
                <a:cubicBezTo>
                  <a:pt x="433518" y="343068"/>
                  <a:pt x="418692" y="368787"/>
                  <a:pt x="392383" y="402687"/>
                </a:cubicBezTo>
                <a:lnTo>
                  <a:pt x="392068" y="403085"/>
                </a:lnTo>
                <a:lnTo>
                  <a:pt x="375612" y="403085"/>
                </a:lnTo>
                <a:lnTo>
                  <a:pt x="375723" y="402948"/>
                </a:lnTo>
                <a:lnTo>
                  <a:pt x="375556" y="402948"/>
                </a:lnTo>
                <a:lnTo>
                  <a:pt x="376913" y="401276"/>
                </a:lnTo>
                <a:cubicBezTo>
                  <a:pt x="377543" y="400509"/>
                  <a:pt x="439245" y="324145"/>
                  <a:pt x="443150" y="284997"/>
                </a:cubicBezTo>
                <a:cubicBezTo>
                  <a:pt x="443226" y="284517"/>
                  <a:pt x="444103" y="279053"/>
                  <a:pt x="443387" y="271849"/>
                </a:cubicBezTo>
                <a:lnTo>
                  <a:pt x="440825" y="260170"/>
                </a:lnTo>
                <a:lnTo>
                  <a:pt x="434135" y="248398"/>
                </a:lnTo>
                <a:cubicBezTo>
                  <a:pt x="425584" y="238285"/>
                  <a:pt x="411690" y="233160"/>
                  <a:pt x="392849" y="233160"/>
                </a:cubicBezTo>
                <a:cubicBezTo>
                  <a:pt x="357428" y="233160"/>
                  <a:pt x="333394" y="257935"/>
                  <a:pt x="330681" y="260867"/>
                </a:cubicBezTo>
                <a:lnTo>
                  <a:pt x="330681" y="403098"/>
                </a:lnTo>
                <a:lnTo>
                  <a:pt x="317677" y="403098"/>
                </a:lnTo>
                <a:lnTo>
                  <a:pt x="317677" y="402961"/>
                </a:lnTo>
                <a:lnTo>
                  <a:pt x="317608" y="402961"/>
                </a:lnTo>
                <a:lnTo>
                  <a:pt x="317608" y="260796"/>
                </a:lnTo>
                <a:lnTo>
                  <a:pt x="315680" y="258834"/>
                </a:lnTo>
                <a:cubicBezTo>
                  <a:pt x="308778" y="252128"/>
                  <a:pt x="286503" y="233160"/>
                  <a:pt x="255509" y="233160"/>
                </a:cubicBezTo>
                <a:cubicBezTo>
                  <a:pt x="236655" y="233160"/>
                  <a:pt x="222760" y="238299"/>
                  <a:pt x="214210" y="248411"/>
                </a:cubicBezTo>
                <a:cubicBezTo>
                  <a:pt x="201618" y="263306"/>
                  <a:pt x="204975" y="284175"/>
                  <a:pt x="205125" y="285052"/>
                </a:cubicBezTo>
                <a:cubicBezTo>
                  <a:pt x="205615" y="289957"/>
                  <a:pt x="207008" y="295442"/>
                  <a:pt x="209072" y="301287"/>
                </a:cubicBezTo>
                <a:lnTo>
                  <a:pt x="216998" y="319576"/>
                </a:lnTo>
                <a:lnTo>
                  <a:pt x="227582" y="338776"/>
                </a:lnTo>
                <a:cubicBezTo>
                  <a:pt x="246670" y="370792"/>
                  <a:pt x="270922" y="400796"/>
                  <a:pt x="271308" y="401276"/>
                </a:cubicBezTo>
                <a:lnTo>
                  <a:pt x="272664" y="402948"/>
                </a:lnTo>
                <a:lnTo>
                  <a:pt x="272622" y="402948"/>
                </a:lnTo>
                <a:lnTo>
                  <a:pt x="272733" y="403085"/>
                </a:lnTo>
                <a:lnTo>
                  <a:pt x="256277" y="403085"/>
                </a:lnTo>
                <a:lnTo>
                  <a:pt x="255962" y="402687"/>
                </a:lnTo>
                <a:cubicBezTo>
                  <a:pt x="229639" y="368787"/>
                  <a:pt x="214827" y="343068"/>
                  <a:pt x="209675" y="333586"/>
                </a:cubicBezTo>
                <a:lnTo>
                  <a:pt x="209639" y="333508"/>
                </a:lnTo>
                <a:lnTo>
                  <a:pt x="209606" y="333449"/>
                </a:lnTo>
                <a:cubicBezTo>
                  <a:pt x="199041" y="313977"/>
                  <a:pt x="193135" y="297973"/>
                  <a:pt x="192066" y="285901"/>
                </a:cubicBezTo>
                <a:cubicBezTo>
                  <a:pt x="191820" y="283174"/>
                  <a:pt x="191874" y="280653"/>
                  <a:pt x="191929" y="278214"/>
                </a:cubicBezTo>
                <a:lnTo>
                  <a:pt x="191929" y="277876"/>
                </a:lnTo>
                <a:lnTo>
                  <a:pt x="178625" y="281434"/>
                </a:lnTo>
                <a:cubicBezTo>
                  <a:pt x="174815" y="283102"/>
                  <a:pt x="171664" y="285243"/>
                  <a:pt x="169197" y="287847"/>
                </a:cubicBezTo>
                <a:cubicBezTo>
                  <a:pt x="163004" y="294369"/>
                  <a:pt x="160209" y="304400"/>
                  <a:pt x="160866" y="317636"/>
                </a:cubicBezTo>
                <a:cubicBezTo>
                  <a:pt x="160973" y="319801"/>
                  <a:pt x="161448" y="322280"/>
                  <a:pt x="162282" y="325048"/>
                </a:cubicBezTo>
                <a:lnTo>
                  <a:pt x="165839" y="334181"/>
                </a:lnTo>
                <a:lnTo>
                  <a:pt x="171430" y="344823"/>
                </a:lnTo>
                <a:cubicBezTo>
                  <a:pt x="173655" y="348660"/>
                  <a:pt x="176216" y="352742"/>
                  <a:pt x="179104" y="357044"/>
                </a:cubicBezTo>
                <a:cubicBezTo>
                  <a:pt x="188298" y="370733"/>
                  <a:pt x="200959" y="386847"/>
                  <a:pt x="213867" y="401235"/>
                </a:cubicBezTo>
                <a:lnTo>
                  <a:pt x="215402" y="402948"/>
                </a:lnTo>
                <a:lnTo>
                  <a:pt x="215348" y="402948"/>
                </a:lnTo>
                <a:lnTo>
                  <a:pt x="215471" y="403085"/>
                </a:lnTo>
                <a:lnTo>
                  <a:pt x="198219" y="403085"/>
                </a:lnTo>
                <a:lnTo>
                  <a:pt x="197918" y="402728"/>
                </a:lnTo>
                <a:cubicBezTo>
                  <a:pt x="184291" y="386881"/>
                  <a:pt x="163650" y="360945"/>
                  <a:pt x="153666" y="338741"/>
                </a:cubicBezTo>
                <a:lnTo>
                  <a:pt x="153656" y="338706"/>
                </a:lnTo>
                <a:lnTo>
                  <a:pt x="153599" y="338605"/>
                </a:lnTo>
                <a:cubicBezTo>
                  <a:pt x="150270" y="331203"/>
                  <a:pt x="148126" y="324217"/>
                  <a:pt x="147821" y="318157"/>
                </a:cubicBezTo>
                <a:cubicBezTo>
                  <a:pt x="146218" y="286340"/>
                  <a:pt x="161866" y="267814"/>
                  <a:pt x="193080" y="264525"/>
                </a:cubicBezTo>
                <a:cubicBezTo>
                  <a:pt x="197534" y="236230"/>
                  <a:pt x="220211" y="220020"/>
                  <a:pt x="255427" y="220020"/>
                </a:cubicBezTo>
                <a:cubicBezTo>
                  <a:pt x="269102" y="220020"/>
                  <a:pt x="282694" y="223171"/>
                  <a:pt x="295849" y="229406"/>
                </a:cubicBezTo>
                <a:cubicBezTo>
                  <a:pt x="294506" y="214251"/>
                  <a:pt x="305454" y="202755"/>
                  <a:pt x="317595" y="199877"/>
                </a:cubicBezTo>
                <a:lnTo>
                  <a:pt x="317595" y="182804"/>
                </a:lnTo>
                <a:cubicBezTo>
                  <a:pt x="317595" y="179214"/>
                  <a:pt x="320513" y="176295"/>
                  <a:pt x="324090" y="176295"/>
                </a:cubicBezTo>
                <a:close/>
                <a:moveTo>
                  <a:pt x="340519" y="159811"/>
                </a:moveTo>
                <a:lnTo>
                  <a:pt x="362457" y="159811"/>
                </a:lnTo>
                <a:cubicBezTo>
                  <a:pt x="364251" y="159811"/>
                  <a:pt x="365879" y="160541"/>
                  <a:pt x="367057" y="161719"/>
                </a:cubicBezTo>
                <a:lnTo>
                  <a:pt x="367111" y="161850"/>
                </a:lnTo>
                <a:lnTo>
                  <a:pt x="367126" y="161856"/>
                </a:lnTo>
                <a:cubicBezTo>
                  <a:pt x="368304" y="163035"/>
                  <a:pt x="369034" y="164662"/>
                  <a:pt x="369034" y="166457"/>
                </a:cubicBezTo>
                <a:cubicBezTo>
                  <a:pt x="369034" y="170047"/>
                  <a:pt x="366116" y="172965"/>
                  <a:pt x="362525" y="172965"/>
                </a:cubicBezTo>
                <a:lnTo>
                  <a:pt x="340588" y="172965"/>
                </a:lnTo>
                <a:cubicBezTo>
                  <a:pt x="338793" y="172965"/>
                  <a:pt x="337166" y="172236"/>
                  <a:pt x="335987" y="171057"/>
                </a:cubicBezTo>
                <a:lnTo>
                  <a:pt x="335933" y="170926"/>
                </a:lnTo>
                <a:lnTo>
                  <a:pt x="335918" y="170920"/>
                </a:lnTo>
                <a:cubicBezTo>
                  <a:pt x="334740" y="169742"/>
                  <a:pt x="334010" y="168115"/>
                  <a:pt x="334010" y="166320"/>
                </a:cubicBezTo>
                <a:cubicBezTo>
                  <a:pt x="334010" y="162730"/>
                  <a:pt x="336929" y="159811"/>
                  <a:pt x="340519" y="159811"/>
                </a:cubicBezTo>
                <a:close/>
                <a:moveTo>
                  <a:pt x="285737" y="159811"/>
                </a:moveTo>
                <a:lnTo>
                  <a:pt x="307674" y="159811"/>
                </a:lnTo>
                <a:cubicBezTo>
                  <a:pt x="309469" y="159811"/>
                  <a:pt x="311096" y="160541"/>
                  <a:pt x="312275" y="161719"/>
                </a:cubicBezTo>
                <a:lnTo>
                  <a:pt x="312329" y="161850"/>
                </a:lnTo>
                <a:lnTo>
                  <a:pt x="312344" y="161856"/>
                </a:lnTo>
                <a:cubicBezTo>
                  <a:pt x="313522" y="163035"/>
                  <a:pt x="314252" y="164662"/>
                  <a:pt x="314252" y="166457"/>
                </a:cubicBezTo>
                <a:cubicBezTo>
                  <a:pt x="314252" y="170047"/>
                  <a:pt x="311333" y="172965"/>
                  <a:pt x="307743" y="172965"/>
                </a:cubicBezTo>
                <a:lnTo>
                  <a:pt x="285805" y="172965"/>
                </a:lnTo>
                <a:cubicBezTo>
                  <a:pt x="284010" y="172965"/>
                  <a:pt x="282383" y="172236"/>
                  <a:pt x="281205" y="171057"/>
                </a:cubicBezTo>
                <a:lnTo>
                  <a:pt x="281150" y="170926"/>
                </a:lnTo>
                <a:lnTo>
                  <a:pt x="281136" y="170920"/>
                </a:lnTo>
                <a:cubicBezTo>
                  <a:pt x="279957" y="169742"/>
                  <a:pt x="279228" y="168115"/>
                  <a:pt x="279228" y="166320"/>
                </a:cubicBezTo>
                <a:cubicBezTo>
                  <a:pt x="279228" y="162730"/>
                  <a:pt x="282146" y="159811"/>
                  <a:pt x="285737" y="159811"/>
                </a:cubicBezTo>
                <a:close/>
                <a:moveTo>
                  <a:pt x="324090" y="121403"/>
                </a:moveTo>
                <a:cubicBezTo>
                  <a:pt x="325885" y="121403"/>
                  <a:pt x="327512" y="122133"/>
                  <a:pt x="328690" y="123311"/>
                </a:cubicBezTo>
                <a:lnTo>
                  <a:pt x="328744" y="123442"/>
                </a:lnTo>
                <a:lnTo>
                  <a:pt x="328759" y="123448"/>
                </a:lnTo>
                <a:cubicBezTo>
                  <a:pt x="329937" y="124627"/>
                  <a:pt x="330667" y="126254"/>
                  <a:pt x="330667" y="128049"/>
                </a:cubicBezTo>
                <a:lnTo>
                  <a:pt x="330667" y="149959"/>
                </a:lnTo>
                <a:cubicBezTo>
                  <a:pt x="330667" y="153549"/>
                  <a:pt x="327748" y="156468"/>
                  <a:pt x="324159" y="156468"/>
                </a:cubicBezTo>
                <a:cubicBezTo>
                  <a:pt x="322364" y="156468"/>
                  <a:pt x="320736" y="155738"/>
                  <a:pt x="319558" y="154560"/>
                </a:cubicBezTo>
                <a:lnTo>
                  <a:pt x="319504" y="154429"/>
                </a:lnTo>
                <a:lnTo>
                  <a:pt x="319489" y="154423"/>
                </a:lnTo>
                <a:cubicBezTo>
                  <a:pt x="318311" y="153244"/>
                  <a:pt x="317581" y="151617"/>
                  <a:pt x="317581" y="149822"/>
                </a:cubicBezTo>
                <a:lnTo>
                  <a:pt x="317581" y="127912"/>
                </a:lnTo>
                <a:cubicBezTo>
                  <a:pt x="317581" y="124322"/>
                  <a:pt x="320500" y="121403"/>
                  <a:pt x="324090" y="121403"/>
                </a:cubicBezTo>
                <a:close/>
                <a:moveTo>
                  <a:pt x="324090" y="16442"/>
                </a:moveTo>
                <a:cubicBezTo>
                  <a:pt x="241916" y="16442"/>
                  <a:pt x="164662" y="48437"/>
                  <a:pt x="106549" y="106550"/>
                </a:cubicBezTo>
                <a:cubicBezTo>
                  <a:pt x="48437" y="164662"/>
                  <a:pt x="16442" y="241916"/>
                  <a:pt x="16442" y="324104"/>
                </a:cubicBezTo>
                <a:cubicBezTo>
                  <a:pt x="16442" y="406291"/>
                  <a:pt x="48437" y="483532"/>
                  <a:pt x="106549" y="541644"/>
                </a:cubicBezTo>
                <a:cubicBezTo>
                  <a:pt x="164662" y="599742"/>
                  <a:pt x="241916" y="631751"/>
                  <a:pt x="324090" y="631751"/>
                </a:cubicBezTo>
                <a:cubicBezTo>
                  <a:pt x="406263" y="631751"/>
                  <a:pt x="483518" y="599756"/>
                  <a:pt x="541630" y="541644"/>
                </a:cubicBezTo>
                <a:cubicBezTo>
                  <a:pt x="599742" y="483532"/>
                  <a:pt x="631738" y="406277"/>
                  <a:pt x="631738" y="324104"/>
                </a:cubicBezTo>
                <a:cubicBezTo>
                  <a:pt x="631738" y="241930"/>
                  <a:pt x="599742" y="164662"/>
                  <a:pt x="541630" y="106563"/>
                </a:cubicBezTo>
                <a:cubicBezTo>
                  <a:pt x="483518" y="48465"/>
                  <a:pt x="406263" y="16442"/>
                  <a:pt x="324090" y="16442"/>
                </a:cubicBezTo>
                <a:close/>
                <a:moveTo>
                  <a:pt x="324080" y="0"/>
                </a:moveTo>
                <a:lnTo>
                  <a:pt x="324100" y="0"/>
                </a:lnTo>
                <a:lnTo>
                  <a:pt x="387811" y="6223"/>
                </a:lnTo>
                <a:cubicBezTo>
                  <a:pt x="450091" y="18573"/>
                  <a:pt x="507343" y="49013"/>
                  <a:pt x="553250" y="94930"/>
                </a:cubicBezTo>
                <a:cubicBezTo>
                  <a:pt x="614459" y="156153"/>
                  <a:pt x="648181" y="237531"/>
                  <a:pt x="648181" y="324104"/>
                </a:cubicBezTo>
                <a:cubicBezTo>
                  <a:pt x="648181" y="410676"/>
                  <a:pt x="614472" y="492055"/>
                  <a:pt x="553250" y="553277"/>
                </a:cubicBezTo>
                <a:cubicBezTo>
                  <a:pt x="492041" y="614486"/>
                  <a:pt x="410648" y="648194"/>
                  <a:pt x="324090" y="648194"/>
                </a:cubicBezTo>
                <a:lnTo>
                  <a:pt x="324090" y="648180"/>
                </a:lnTo>
                <a:cubicBezTo>
                  <a:pt x="237517" y="648180"/>
                  <a:pt x="156139" y="614472"/>
                  <a:pt x="94916" y="553264"/>
                </a:cubicBezTo>
                <a:cubicBezTo>
                  <a:pt x="64312" y="522659"/>
                  <a:pt x="40582" y="487009"/>
                  <a:pt x="24504" y="448190"/>
                </a:cubicBezTo>
                <a:lnTo>
                  <a:pt x="0" y="324109"/>
                </a:lnTo>
                <a:lnTo>
                  <a:pt x="0" y="324099"/>
                </a:lnTo>
                <a:lnTo>
                  <a:pt x="24506" y="200011"/>
                </a:lnTo>
                <a:cubicBezTo>
                  <a:pt x="40586" y="161188"/>
                  <a:pt x="64319" y="125534"/>
                  <a:pt x="94930" y="94930"/>
                </a:cubicBezTo>
                <a:cubicBezTo>
                  <a:pt x="140837" y="49023"/>
                  <a:pt x="198089" y="18578"/>
                  <a:pt x="260368" y="6225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</p:spTree>
    <p:extLst>
      <p:ext uri="{BB962C8B-B14F-4D97-AF65-F5344CB8AC3E}">
        <p14:creationId xmlns:p14="http://schemas.microsoft.com/office/powerpoint/2010/main" val="27867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uden bille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r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F03D5DCD-7CAF-6043-ECED-A39BD37FF80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B8AA7F-7608-45F4-8325-373748551AF0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ABEB310-F782-649D-37DB-312E1FB79A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B512BD75-C256-8629-0AF1-2A91A053E4E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804ECA5-C803-3714-2B8A-3F79E2C0BA70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3BEC87-B1BE-478F-F2EA-B5E12E2748BB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556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Simp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52206F27-7386-DD55-D7E9-52C3F0D0B1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Pladsholder til dato 14">
            <a:extLst>
              <a:ext uri="{FF2B5EF4-FFF2-40B4-BE49-F238E27FC236}">
                <a16:creationId xmlns:a16="http://schemas.microsoft.com/office/drawing/2014/main" id="{35F70552-0DB9-2B75-FF43-02F74906172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891383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59C4BB-6696-45F4-B782-06902E98EA55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5" name="Pladsholder til tekst 16">
            <a:extLst>
              <a:ext uri="{FF2B5EF4-FFF2-40B4-BE49-F238E27FC236}">
                <a16:creationId xmlns:a16="http://schemas.microsoft.com/office/drawing/2014/main" id="{0968F42A-903C-C97B-E04F-E9C8A8C3FC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den primære overskrift på max to linjer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D3C0EB3-F3C9-08BD-2E0A-C7253583E503}"/>
              </a:ext>
            </a:extLst>
          </p:cNvPr>
          <p:cNvGrpSpPr/>
          <p:nvPr userDrawn="1"/>
        </p:nvGrpSpPr>
        <p:grpSpPr>
          <a:xfrm>
            <a:off x="1245518" y="1040088"/>
            <a:ext cx="1519130" cy="1519130"/>
            <a:chOff x="2906075" y="-216313"/>
            <a:chExt cx="2846075" cy="284607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DD8042-D345-D4ED-FC46-E39A1050FE45}"/>
                </a:ext>
              </a:extLst>
            </p:cNvPr>
            <p:cNvSpPr/>
            <p:nvPr/>
          </p:nvSpPr>
          <p:spPr>
            <a:xfrm>
              <a:off x="3534493" y="554777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70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9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9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70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8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70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9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20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1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20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9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70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8"/>
                    <a:pt x="835239" y="304522"/>
                    <a:pt x="794744" y="304522"/>
                  </a:cubicBezTo>
                  <a:cubicBezTo>
                    <a:pt x="754248" y="304522"/>
                    <a:pt x="721345" y="271558"/>
                    <a:pt x="721345" y="231000"/>
                  </a:cubicBezTo>
                  <a:cubicBezTo>
                    <a:pt x="721345" y="190442"/>
                    <a:pt x="754248" y="157478"/>
                    <a:pt x="794744" y="157478"/>
                  </a:cubicBezTo>
                  <a:cubicBezTo>
                    <a:pt x="835239" y="157478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8018008-5AF4-4C03-A05C-B751D80482C1}"/>
                </a:ext>
              </a:extLst>
            </p:cNvPr>
            <p:cNvSpPr/>
            <p:nvPr/>
          </p:nvSpPr>
          <p:spPr>
            <a:xfrm>
              <a:off x="4299791" y="307541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D1442-E03B-5F14-A798-4B0FF595C044}"/>
                </a:ext>
              </a:extLst>
            </p:cNvPr>
            <p:cNvSpPr/>
            <p:nvPr/>
          </p:nvSpPr>
          <p:spPr>
            <a:xfrm>
              <a:off x="4127004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AA0E68-7F06-DA6D-4E6C-94F125D417D5}"/>
                </a:ext>
              </a:extLst>
            </p:cNvPr>
            <p:cNvSpPr/>
            <p:nvPr/>
          </p:nvSpPr>
          <p:spPr>
            <a:xfrm>
              <a:off x="4373807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358042D-7E3C-791D-FCBB-5DDA63160E84}"/>
                </a:ext>
              </a:extLst>
            </p:cNvPr>
            <p:cNvSpPr/>
            <p:nvPr/>
          </p:nvSpPr>
          <p:spPr>
            <a:xfrm>
              <a:off x="3756676" y="1739468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FFE1A9-8DB4-7756-34E4-A2BB081B257D}"/>
                </a:ext>
              </a:extLst>
            </p:cNvPr>
            <p:cNvSpPr/>
            <p:nvPr/>
          </p:nvSpPr>
          <p:spPr>
            <a:xfrm>
              <a:off x="3756676" y="183817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DAF575-8230-54C7-B4BA-7FD79CC34FEB}"/>
                </a:ext>
              </a:extLst>
            </p:cNvPr>
            <p:cNvSpPr/>
            <p:nvPr/>
          </p:nvSpPr>
          <p:spPr>
            <a:xfrm>
              <a:off x="3756676" y="1640759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70ACD8-F6A9-AC3C-E5DE-55B14AAC9FA6}"/>
                </a:ext>
              </a:extLst>
            </p:cNvPr>
            <p:cNvSpPr/>
            <p:nvPr/>
          </p:nvSpPr>
          <p:spPr>
            <a:xfrm>
              <a:off x="2906075" y="-216313"/>
              <a:ext cx="2846075" cy="2846075"/>
            </a:xfrm>
            <a:custGeom>
              <a:avLst/>
              <a:gdLst>
                <a:gd name="connsiteX0" fmla="*/ 0 w 2846075"/>
                <a:gd name="connsiteY0" fmla="*/ 1423038 h 2846075"/>
                <a:gd name="connsiteX1" fmla="*/ 1423038 w 2846075"/>
                <a:gd name="connsiteY1" fmla="*/ 2846076 h 2846075"/>
                <a:gd name="connsiteX2" fmla="*/ 2846076 w 2846075"/>
                <a:gd name="connsiteY2" fmla="*/ 1423038 h 2846075"/>
                <a:gd name="connsiteX3" fmla="*/ 1423038 w 2846075"/>
                <a:gd name="connsiteY3" fmla="*/ 0 h 2846075"/>
                <a:gd name="connsiteX4" fmla="*/ 0 w 2846075"/>
                <a:gd name="connsiteY4" fmla="*/ 1423038 h 28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5" h="2846075">
                  <a:moveTo>
                    <a:pt x="0" y="1423038"/>
                  </a:moveTo>
                  <a:cubicBezTo>
                    <a:pt x="0" y="2209006"/>
                    <a:pt x="637132" y="2846076"/>
                    <a:pt x="1423038" y="2846076"/>
                  </a:cubicBezTo>
                  <a:cubicBezTo>
                    <a:pt x="2208944" y="2846076"/>
                    <a:pt x="2846076" y="2209006"/>
                    <a:pt x="2846076" y="1423038"/>
                  </a:cubicBezTo>
                  <a:cubicBezTo>
                    <a:pt x="2846076" y="637071"/>
                    <a:pt x="2208944" y="0"/>
                    <a:pt x="1423038" y="0"/>
                  </a:cubicBezTo>
                  <a:cubicBezTo>
                    <a:pt x="637132" y="0"/>
                    <a:pt x="0" y="637132"/>
                    <a:pt x="0" y="1423038"/>
                  </a:cubicBezTo>
                  <a:close/>
                </a:path>
              </a:pathLst>
            </a:custGeom>
            <a:solidFill>
              <a:srgbClr val="1E679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AECD0F-E50B-275A-7DB7-169024E73173}"/>
                </a:ext>
              </a:extLst>
            </p:cNvPr>
            <p:cNvSpPr/>
            <p:nvPr/>
          </p:nvSpPr>
          <p:spPr>
            <a:xfrm>
              <a:off x="3534493" y="540825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69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8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8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69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7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69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8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19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0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19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8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69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7"/>
                    <a:pt x="835239" y="304522"/>
                    <a:pt x="794744" y="304522"/>
                  </a:cubicBezTo>
                  <a:cubicBezTo>
                    <a:pt x="754248" y="304522"/>
                    <a:pt x="721345" y="271557"/>
                    <a:pt x="721345" y="231000"/>
                  </a:cubicBezTo>
                  <a:cubicBezTo>
                    <a:pt x="721345" y="190442"/>
                    <a:pt x="754248" y="157477"/>
                    <a:pt x="794744" y="157477"/>
                  </a:cubicBezTo>
                  <a:cubicBezTo>
                    <a:pt x="835239" y="157477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2B39D6-D211-0FDE-F5A6-F0CD3700EA85}"/>
                </a:ext>
              </a:extLst>
            </p:cNvPr>
            <p:cNvSpPr/>
            <p:nvPr/>
          </p:nvSpPr>
          <p:spPr>
            <a:xfrm>
              <a:off x="4299791" y="293590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7F25D-9A42-15E2-DB29-8CBA6E08E3F0}"/>
                </a:ext>
              </a:extLst>
            </p:cNvPr>
            <p:cNvSpPr/>
            <p:nvPr/>
          </p:nvSpPr>
          <p:spPr>
            <a:xfrm>
              <a:off x="4127004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04E907-6539-681B-F029-F5CED435442C}"/>
                </a:ext>
              </a:extLst>
            </p:cNvPr>
            <p:cNvSpPr/>
            <p:nvPr/>
          </p:nvSpPr>
          <p:spPr>
            <a:xfrm>
              <a:off x="4373807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8ABF94-0086-F709-76EC-0C4AF6674496}"/>
                </a:ext>
              </a:extLst>
            </p:cNvPr>
            <p:cNvSpPr/>
            <p:nvPr/>
          </p:nvSpPr>
          <p:spPr>
            <a:xfrm>
              <a:off x="3756676" y="1725516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095D78-32E3-F228-39C7-C34CC831985B}"/>
                </a:ext>
              </a:extLst>
            </p:cNvPr>
            <p:cNvSpPr/>
            <p:nvPr/>
          </p:nvSpPr>
          <p:spPr>
            <a:xfrm>
              <a:off x="3756676" y="1824225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099FD4E-3506-A33E-640B-F76CF6EF4D6F}"/>
                </a:ext>
              </a:extLst>
            </p:cNvPr>
            <p:cNvSpPr/>
            <p:nvPr/>
          </p:nvSpPr>
          <p:spPr>
            <a:xfrm>
              <a:off x="3756676" y="162680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BDEB46-E42F-C43F-D134-2491D3DF9B60}"/>
              </a:ext>
            </a:extLst>
          </p:cNvPr>
          <p:cNvSpPr/>
          <p:nvPr/>
        </p:nvSpPr>
        <p:spPr>
          <a:xfrm>
            <a:off x="9555479" y="5773505"/>
            <a:ext cx="631048" cy="631048"/>
          </a:xfrm>
          <a:custGeom>
            <a:avLst/>
            <a:gdLst>
              <a:gd name="connsiteX0" fmla="*/ 0 w 631048"/>
              <a:gd name="connsiteY0" fmla="*/ 315524 h 631048"/>
              <a:gd name="connsiteX1" fmla="*/ 315524 w 631048"/>
              <a:gd name="connsiteY1" fmla="*/ 631049 h 631048"/>
              <a:gd name="connsiteX2" fmla="*/ 631049 w 631048"/>
              <a:gd name="connsiteY2" fmla="*/ 315524 h 631048"/>
              <a:gd name="connsiteX3" fmla="*/ 315524 w 631048"/>
              <a:gd name="connsiteY3" fmla="*/ 0 h 631048"/>
              <a:gd name="connsiteX4" fmla="*/ 0 w 631048"/>
              <a:gd name="connsiteY4" fmla="*/ 315524 h 63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048" h="631048">
                <a:moveTo>
                  <a:pt x="0" y="315524"/>
                </a:moveTo>
                <a:cubicBezTo>
                  <a:pt x="0" y="489794"/>
                  <a:pt x="141269" y="631049"/>
                  <a:pt x="315524" y="631049"/>
                </a:cubicBezTo>
                <a:cubicBezTo>
                  <a:pt x="489780" y="631049"/>
                  <a:pt x="631049" y="489794"/>
                  <a:pt x="631049" y="315524"/>
                </a:cubicBezTo>
                <a:cubicBezTo>
                  <a:pt x="631049" y="141255"/>
                  <a:pt x="489780" y="0"/>
                  <a:pt x="315524" y="0"/>
                </a:cubicBezTo>
                <a:cubicBezTo>
                  <a:pt x="141269" y="0"/>
                  <a:pt x="0" y="141269"/>
                  <a:pt x="0" y="315524"/>
                </a:cubicBezTo>
                <a:close/>
              </a:path>
            </a:pathLst>
          </a:custGeom>
          <a:solidFill>
            <a:srgbClr val="1E679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275B27-B65D-1B4A-726C-A37C02FB7E31}"/>
              </a:ext>
            </a:extLst>
          </p:cNvPr>
          <p:cNvSpPr/>
          <p:nvPr/>
        </p:nvSpPr>
        <p:spPr>
          <a:xfrm>
            <a:off x="9694815" y="5941382"/>
            <a:ext cx="352389" cy="226432"/>
          </a:xfrm>
          <a:custGeom>
            <a:avLst/>
            <a:gdLst>
              <a:gd name="connsiteX0" fmla="*/ 307054 w 352389"/>
              <a:gd name="connsiteY0" fmla="*/ 88148 h 226432"/>
              <a:gd name="connsiteX1" fmla="*/ 244776 w 352389"/>
              <a:gd name="connsiteY1" fmla="*/ 43677 h 226432"/>
              <a:gd name="connsiteX2" fmla="*/ 204398 w 352389"/>
              <a:gd name="connsiteY2" fmla="*/ 53053 h 226432"/>
              <a:gd name="connsiteX3" fmla="*/ 182676 w 352389"/>
              <a:gd name="connsiteY3" fmla="*/ 23556 h 226432"/>
              <a:gd name="connsiteX4" fmla="*/ 182676 w 352389"/>
              <a:gd name="connsiteY4" fmla="*/ 6502 h 226432"/>
              <a:gd name="connsiteX5" fmla="*/ 176188 w 352389"/>
              <a:gd name="connsiteY5" fmla="*/ 0 h 226432"/>
              <a:gd name="connsiteX6" fmla="*/ 169700 w 352389"/>
              <a:gd name="connsiteY6" fmla="*/ 6502 h 226432"/>
              <a:gd name="connsiteX7" fmla="*/ 169700 w 352389"/>
              <a:gd name="connsiteY7" fmla="*/ 23556 h 226432"/>
              <a:gd name="connsiteX8" fmla="*/ 147978 w 352389"/>
              <a:gd name="connsiteY8" fmla="*/ 53053 h 226432"/>
              <a:gd name="connsiteX9" fmla="*/ 107600 w 352389"/>
              <a:gd name="connsiteY9" fmla="*/ 43677 h 226432"/>
              <a:gd name="connsiteX10" fmla="*/ 45322 w 352389"/>
              <a:gd name="connsiteY10" fmla="*/ 88148 h 226432"/>
              <a:gd name="connsiteX11" fmla="*/ 112 w 352389"/>
              <a:gd name="connsiteY11" fmla="*/ 141720 h 226432"/>
              <a:gd name="connsiteX12" fmla="*/ 50085 w 352389"/>
              <a:gd name="connsiteY12" fmla="*/ 226063 h 226432"/>
              <a:gd name="connsiteX13" fmla="*/ 50386 w 352389"/>
              <a:gd name="connsiteY13" fmla="*/ 226419 h 226432"/>
              <a:gd name="connsiteX14" fmla="*/ 67619 w 352389"/>
              <a:gd name="connsiteY14" fmla="*/ 226419 h 226432"/>
              <a:gd name="connsiteX15" fmla="*/ 66086 w 352389"/>
              <a:gd name="connsiteY15" fmla="*/ 224708 h 226432"/>
              <a:gd name="connsiteX16" fmla="*/ 31360 w 352389"/>
              <a:gd name="connsiteY16" fmla="*/ 180566 h 226432"/>
              <a:gd name="connsiteX17" fmla="*/ 13074 w 352389"/>
              <a:gd name="connsiteY17" fmla="*/ 141063 h 226432"/>
              <a:gd name="connsiteX18" fmla="*/ 21396 w 352389"/>
              <a:gd name="connsiteY18" fmla="*/ 111307 h 226432"/>
              <a:gd name="connsiteX19" fmla="*/ 44172 w 352389"/>
              <a:gd name="connsiteY19" fmla="*/ 101329 h 226432"/>
              <a:gd name="connsiteX20" fmla="*/ 44172 w 352389"/>
              <a:gd name="connsiteY20" fmla="*/ 101821 h 226432"/>
              <a:gd name="connsiteX21" fmla="*/ 44309 w 352389"/>
              <a:gd name="connsiteY21" fmla="*/ 109500 h 226432"/>
              <a:gd name="connsiteX22" fmla="*/ 61829 w 352389"/>
              <a:gd name="connsiteY22" fmla="*/ 156996 h 226432"/>
              <a:gd name="connsiteX23" fmla="*/ 108065 w 352389"/>
              <a:gd name="connsiteY23" fmla="*/ 226022 h 226432"/>
              <a:gd name="connsiteX24" fmla="*/ 108380 w 352389"/>
              <a:gd name="connsiteY24" fmla="*/ 226419 h 226432"/>
              <a:gd name="connsiteX25" fmla="*/ 124819 w 352389"/>
              <a:gd name="connsiteY25" fmla="*/ 226419 h 226432"/>
              <a:gd name="connsiteX26" fmla="*/ 123464 w 352389"/>
              <a:gd name="connsiteY26" fmla="*/ 224749 h 226432"/>
              <a:gd name="connsiteX27" fmla="*/ 57285 w 352389"/>
              <a:gd name="connsiteY27" fmla="*/ 108515 h 226432"/>
              <a:gd name="connsiteX28" fmla="*/ 66359 w 352389"/>
              <a:gd name="connsiteY28" fmla="*/ 71914 h 226432"/>
              <a:gd name="connsiteX29" fmla="*/ 107613 w 352389"/>
              <a:gd name="connsiteY29" fmla="*/ 56680 h 226432"/>
              <a:gd name="connsiteX30" fmla="*/ 169714 w 352389"/>
              <a:gd name="connsiteY30" fmla="*/ 84356 h 226432"/>
              <a:gd name="connsiteX31" fmla="*/ 169714 w 352389"/>
              <a:gd name="connsiteY31" fmla="*/ 226432 h 226432"/>
              <a:gd name="connsiteX32" fmla="*/ 182703 w 352389"/>
              <a:gd name="connsiteY32" fmla="*/ 226432 h 226432"/>
              <a:gd name="connsiteX33" fmla="*/ 182703 w 352389"/>
              <a:gd name="connsiteY33" fmla="*/ 84356 h 226432"/>
              <a:gd name="connsiteX34" fmla="*/ 244803 w 352389"/>
              <a:gd name="connsiteY34" fmla="*/ 56680 h 226432"/>
              <a:gd name="connsiteX35" fmla="*/ 286044 w 352389"/>
              <a:gd name="connsiteY35" fmla="*/ 71900 h 226432"/>
              <a:gd name="connsiteX36" fmla="*/ 295105 w 352389"/>
              <a:gd name="connsiteY36" fmla="*/ 108597 h 226432"/>
              <a:gd name="connsiteX37" fmla="*/ 228940 w 352389"/>
              <a:gd name="connsiteY37" fmla="*/ 224749 h 226432"/>
              <a:gd name="connsiteX38" fmla="*/ 227584 w 352389"/>
              <a:gd name="connsiteY38" fmla="*/ 226419 h 226432"/>
              <a:gd name="connsiteX39" fmla="*/ 244023 w 352389"/>
              <a:gd name="connsiteY39" fmla="*/ 226419 h 226432"/>
              <a:gd name="connsiteX40" fmla="*/ 244338 w 352389"/>
              <a:gd name="connsiteY40" fmla="*/ 226022 h 226432"/>
              <a:gd name="connsiteX41" fmla="*/ 290561 w 352389"/>
              <a:gd name="connsiteY41" fmla="*/ 156996 h 226432"/>
              <a:gd name="connsiteX42" fmla="*/ 308094 w 352389"/>
              <a:gd name="connsiteY42" fmla="*/ 109500 h 226432"/>
              <a:gd name="connsiteX43" fmla="*/ 308231 w 352389"/>
              <a:gd name="connsiteY43" fmla="*/ 101808 h 226432"/>
              <a:gd name="connsiteX44" fmla="*/ 308231 w 352389"/>
              <a:gd name="connsiteY44" fmla="*/ 101329 h 226432"/>
              <a:gd name="connsiteX45" fmla="*/ 330994 w 352389"/>
              <a:gd name="connsiteY45" fmla="*/ 111307 h 226432"/>
              <a:gd name="connsiteX46" fmla="*/ 339329 w 352389"/>
              <a:gd name="connsiteY46" fmla="*/ 141063 h 226432"/>
              <a:gd name="connsiteX47" fmla="*/ 321029 w 352389"/>
              <a:gd name="connsiteY47" fmla="*/ 180566 h 226432"/>
              <a:gd name="connsiteX48" fmla="*/ 286304 w 352389"/>
              <a:gd name="connsiteY48" fmla="*/ 224708 h 226432"/>
              <a:gd name="connsiteX49" fmla="*/ 284771 w 352389"/>
              <a:gd name="connsiteY49" fmla="*/ 226419 h 226432"/>
              <a:gd name="connsiteX50" fmla="*/ 302003 w 352389"/>
              <a:gd name="connsiteY50" fmla="*/ 226419 h 226432"/>
              <a:gd name="connsiteX51" fmla="*/ 302305 w 352389"/>
              <a:gd name="connsiteY51" fmla="*/ 226063 h 226432"/>
              <a:gd name="connsiteX52" fmla="*/ 352278 w 352389"/>
              <a:gd name="connsiteY52" fmla="*/ 141720 h 226432"/>
              <a:gd name="connsiteX53" fmla="*/ 307068 w 352389"/>
              <a:gd name="connsiteY53" fmla="*/ 88148 h 226432"/>
              <a:gd name="connsiteX54" fmla="*/ 307054 w 352389"/>
              <a:gd name="connsiteY54" fmla="*/ 88148 h 226432"/>
              <a:gd name="connsiteX55" fmla="*/ 192490 w 352389"/>
              <a:gd name="connsiteY55" fmla="*/ 51219 h 226432"/>
              <a:gd name="connsiteX56" fmla="*/ 176215 w 352389"/>
              <a:gd name="connsiteY56" fmla="*/ 67520 h 226432"/>
              <a:gd name="connsiteX57" fmla="*/ 159941 w 352389"/>
              <a:gd name="connsiteY57" fmla="*/ 51219 h 226432"/>
              <a:gd name="connsiteX58" fmla="*/ 176215 w 352389"/>
              <a:gd name="connsiteY58" fmla="*/ 34917 h 226432"/>
              <a:gd name="connsiteX59" fmla="*/ 192490 w 352389"/>
              <a:gd name="connsiteY59" fmla="*/ 51219 h 2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2389" h="226432">
                <a:moveTo>
                  <a:pt x="307054" y="88148"/>
                </a:moveTo>
                <a:cubicBezTo>
                  <a:pt x="302606" y="59883"/>
                  <a:pt x="279953" y="43677"/>
                  <a:pt x="244776" y="43677"/>
                </a:cubicBezTo>
                <a:cubicBezTo>
                  <a:pt x="231116" y="43677"/>
                  <a:pt x="217538" y="46825"/>
                  <a:pt x="204398" y="53053"/>
                </a:cubicBezTo>
                <a:cubicBezTo>
                  <a:pt x="205739" y="37928"/>
                  <a:pt x="194803" y="26431"/>
                  <a:pt x="182676" y="23556"/>
                </a:cubicBezTo>
                <a:lnTo>
                  <a:pt x="182676" y="6502"/>
                </a:lnTo>
                <a:cubicBezTo>
                  <a:pt x="182676" y="2915"/>
                  <a:pt x="179760" y="0"/>
                  <a:pt x="176188" y="0"/>
                </a:cubicBezTo>
                <a:cubicBezTo>
                  <a:pt x="172615" y="0"/>
                  <a:pt x="169700" y="2915"/>
                  <a:pt x="169700" y="6502"/>
                </a:cubicBezTo>
                <a:lnTo>
                  <a:pt x="169700" y="23556"/>
                </a:lnTo>
                <a:cubicBezTo>
                  <a:pt x="157573" y="26417"/>
                  <a:pt x="146637" y="37914"/>
                  <a:pt x="147978" y="53053"/>
                </a:cubicBezTo>
                <a:cubicBezTo>
                  <a:pt x="134838" y="46825"/>
                  <a:pt x="121260" y="43677"/>
                  <a:pt x="107600" y="43677"/>
                </a:cubicBezTo>
                <a:cubicBezTo>
                  <a:pt x="72423" y="43677"/>
                  <a:pt x="49770" y="59869"/>
                  <a:pt x="45322" y="88148"/>
                </a:cubicBezTo>
                <a:cubicBezTo>
                  <a:pt x="14141" y="91433"/>
                  <a:pt x="-1490" y="109938"/>
                  <a:pt x="112" y="141720"/>
                </a:cubicBezTo>
                <a:cubicBezTo>
                  <a:pt x="1330" y="165934"/>
                  <a:pt x="31935" y="204957"/>
                  <a:pt x="50085" y="226063"/>
                </a:cubicBezTo>
                <a:lnTo>
                  <a:pt x="50386" y="226419"/>
                </a:lnTo>
                <a:lnTo>
                  <a:pt x="67619" y="226419"/>
                </a:lnTo>
                <a:lnTo>
                  <a:pt x="66086" y="224708"/>
                </a:lnTo>
                <a:cubicBezTo>
                  <a:pt x="53192" y="210336"/>
                  <a:pt x="40545" y="194239"/>
                  <a:pt x="31360" y="180566"/>
                </a:cubicBezTo>
                <a:cubicBezTo>
                  <a:pt x="19822" y="163374"/>
                  <a:pt x="13498" y="149714"/>
                  <a:pt x="13074" y="141063"/>
                </a:cubicBezTo>
                <a:cubicBezTo>
                  <a:pt x="12417" y="127841"/>
                  <a:pt x="15209" y="117822"/>
                  <a:pt x="21396" y="111307"/>
                </a:cubicBezTo>
                <a:cubicBezTo>
                  <a:pt x="26323" y="106106"/>
                  <a:pt x="33988" y="102752"/>
                  <a:pt x="44172" y="101329"/>
                </a:cubicBezTo>
                <a:lnTo>
                  <a:pt x="44172" y="101821"/>
                </a:lnTo>
                <a:cubicBezTo>
                  <a:pt x="44117" y="104258"/>
                  <a:pt x="44062" y="106776"/>
                  <a:pt x="44309" y="109500"/>
                </a:cubicBezTo>
                <a:cubicBezTo>
                  <a:pt x="45376" y="121559"/>
                  <a:pt x="51276" y="137546"/>
                  <a:pt x="61829" y="156996"/>
                </a:cubicBezTo>
                <a:cubicBezTo>
                  <a:pt x="66975" y="166467"/>
                  <a:pt x="81771" y="192159"/>
                  <a:pt x="108065" y="226022"/>
                </a:cubicBezTo>
                <a:lnTo>
                  <a:pt x="108380" y="226419"/>
                </a:lnTo>
                <a:lnTo>
                  <a:pt x="124819" y="226419"/>
                </a:lnTo>
                <a:lnTo>
                  <a:pt x="123464" y="224749"/>
                </a:lnTo>
                <a:cubicBezTo>
                  <a:pt x="122848" y="223982"/>
                  <a:pt x="61199" y="147716"/>
                  <a:pt x="57285" y="108515"/>
                </a:cubicBezTo>
                <a:cubicBezTo>
                  <a:pt x="57134" y="107639"/>
                  <a:pt x="53781" y="86792"/>
                  <a:pt x="66359" y="71914"/>
                </a:cubicBezTo>
                <a:cubicBezTo>
                  <a:pt x="74900" y="61813"/>
                  <a:pt x="88779" y="56680"/>
                  <a:pt x="107613" y="56680"/>
                </a:cubicBezTo>
                <a:cubicBezTo>
                  <a:pt x="142996" y="56680"/>
                  <a:pt x="167004" y="81427"/>
                  <a:pt x="169714" y="84356"/>
                </a:cubicBezTo>
                <a:lnTo>
                  <a:pt x="169714" y="226432"/>
                </a:lnTo>
                <a:lnTo>
                  <a:pt x="182703" y="226432"/>
                </a:lnTo>
                <a:lnTo>
                  <a:pt x="182703" y="84356"/>
                </a:lnTo>
                <a:cubicBezTo>
                  <a:pt x="185413" y="81427"/>
                  <a:pt x="209421" y="56680"/>
                  <a:pt x="244803" y="56680"/>
                </a:cubicBezTo>
                <a:cubicBezTo>
                  <a:pt x="263624" y="56680"/>
                  <a:pt x="277503" y="61799"/>
                  <a:pt x="286044" y="71900"/>
                </a:cubicBezTo>
                <a:cubicBezTo>
                  <a:pt x="298623" y="86765"/>
                  <a:pt x="295269" y="107639"/>
                  <a:pt x="295105" y="108597"/>
                </a:cubicBezTo>
                <a:cubicBezTo>
                  <a:pt x="291204" y="147702"/>
                  <a:pt x="229569" y="223982"/>
                  <a:pt x="228940" y="224749"/>
                </a:cubicBezTo>
                <a:lnTo>
                  <a:pt x="227584" y="226419"/>
                </a:lnTo>
                <a:lnTo>
                  <a:pt x="244023" y="226419"/>
                </a:lnTo>
                <a:lnTo>
                  <a:pt x="244338" y="226022"/>
                </a:lnTo>
                <a:cubicBezTo>
                  <a:pt x="270618" y="192159"/>
                  <a:pt x="285428" y="166467"/>
                  <a:pt x="290561" y="156996"/>
                </a:cubicBezTo>
                <a:cubicBezTo>
                  <a:pt x="301114" y="137546"/>
                  <a:pt x="307013" y="121572"/>
                  <a:pt x="308094" y="109500"/>
                </a:cubicBezTo>
                <a:cubicBezTo>
                  <a:pt x="308341" y="106776"/>
                  <a:pt x="308286" y="104258"/>
                  <a:pt x="308231" y="101808"/>
                </a:cubicBezTo>
                <a:lnTo>
                  <a:pt x="308231" y="101329"/>
                </a:lnTo>
                <a:cubicBezTo>
                  <a:pt x="318401" y="102752"/>
                  <a:pt x="326066" y="106106"/>
                  <a:pt x="330994" y="111307"/>
                </a:cubicBezTo>
                <a:cubicBezTo>
                  <a:pt x="337180" y="117822"/>
                  <a:pt x="339986" y="127841"/>
                  <a:pt x="339329" y="141063"/>
                </a:cubicBezTo>
                <a:cubicBezTo>
                  <a:pt x="338891" y="149714"/>
                  <a:pt x="332568" y="163374"/>
                  <a:pt x="321029" y="180566"/>
                </a:cubicBezTo>
                <a:cubicBezTo>
                  <a:pt x="311845" y="194239"/>
                  <a:pt x="299198" y="210336"/>
                  <a:pt x="286304" y="224708"/>
                </a:cubicBezTo>
                <a:lnTo>
                  <a:pt x="284771" y="226419"/>
                </a:lnTo>
                <a:lnTo>
                  <a:pt x="302003" y="226419"/>
                </a:lnTo>
                <a:lnTo>
                  <a:pt x="302305" y="226063"/>
                </a:lnTo>
                <a:cubicBezTo>
                  <a:pt x="320441" y="204957"/>
                  <a:pt x="351059" y="165934"/>
                  <a:pt x="352278" y="141720"/>
                </a:cubicBezTo>
                <a:cubicBezTo>
                  <a:pt x="353879" y="109938"/>
                  <a:pt x="338248" y="91433"/>
                  <a:pt x="307068" y="88148"/>
                </a:cubicBezTo>
                <a:lnTo>
                  <a:pt x="307054" y="88148"/>
                </a:lnTo>
                <a:close/>
                <a:moveTo>
                  <a:pt x="192490" y="51219"/>
                </a:moveTo>
                <a:cubicBezTo>
                  <a:pt x="192490" y="60211"/>
                  <a:pt x="185194" y="67520"/>
                  <a:pt x="176215" y="67520"/>
                </a:cubicBezTo>
                <a:cubicBezTo>
                  <a:pt x="167236" y="67520"/>
                  <a:pt x="159941" y="60211"/>
                  <a:pt x="159941" y="51219"/>
                </a:cubicBezTo>
                <a:cubicBezTo>
                  <a:pt x="159941" y="42226"/>
                  <a:pt x="167236" y="34917"/>
                  <a:pt x="176215" y="34917"/>
                </a:cubicBezTo>
                <a:cubicBezTo>
                  <a:pt x="185194" y="34917"/>
                  <a:pt x="192490" y="42226"/>
                  <a:pt x="192490" y="5121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5B1B25-5AC7-822F-5E24-BE8B24FF4111}"/>
              </a:ext>
            </a:extLst>
          </p:cNvPr>
          <p:cNvSpPr/>
          <p:nvPr/>
        </p:nvSpPr>
        <p:spPr>
          <a:xfrm>
            <a:off x="9864501" y="5886563"/>
            <a:ext cx="13003" cy="34889"/>
          </a:xfrm>
          <a:custGeom>
            <a:avLst/>
            <a:gdLst>
              <a:gd name="connsiteX0" fmla="*/ 6502 w 13003"/>
              <a:gd name="connsiteY0" fmla="*/ 34889 h 34889"/>
              <a:gd name="connsiteX1" fmla="*/ 13003 w 13003"/>
              <a:gd name="connsiteY1" fmla="*/ 28388 h 34889"/>
              <a:gd name="connsiteX2" fmla="*/ 13003 w 13003"/>
              <a:gd name="connsiteY2" fmla="*/ 6502 h 34889"/>
              <a:gd name="connsiteX3" fmla="*/ 6502 w 13003"/>
              <a:gd name="connsiteY3" fmla="*/ 0 h 34889"/>
              <a:gd name="connsiteX4" fmla="*/ 0 w 13003"/>
              <a:gd name="connsiteY4" fmla="*/ 6502 h 34889"/>
              <a:gd name="connsiteX5" fmla="*/ 0 w 13003"/>
              <a:gd name="connsiteY5" fmla="*/ 28388 h 34889"/>
              <a:gd name="connsiteX6" fmla="*/ 6502 w 13003"/>
              <a:gd name="connsiteY6" fmla="*/ 34889 h 3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03" h="34889">
                <a:moveTo>
                  <a:pt x="6502" y="34889"/>
                </a:moveTo>
                <a:cubicBezTo>
                  <a:pt x="10088" y="34889"/>
                  <a:pt x="13003" y="31974"/>
                  <a:pt x="13003" y="28388"/>
                </a:cubicBezTo>
                <a:lnTo>
                  <a:pt x="13003" y="6502"/>
                </a:lnTo>
                <a:cubicBezTo>
                  <a:pt x="13003" y="2915"/>
                  <a:pt x="10088" y="0"/>
                  <a:pt x="6502" y="0"/>
                </a:cubicBezTo>
                <a:cubicBezTo>
                  <a:pt x="2915" y="0"/>
                  <a:pt x="0" y="2915"/>
                  <a:pt x="0" y="6502"/>
                </a:cubicBezTo>
                <a:lnTo>
                  <a:pt x="0" y="28388"/>
                </a:lnTo>
                <a:cubicBezTo>
                  <a:pt x="0" y="31974"/>
                  <a:pt x="2915" y="34889"/>
                  <a:pt x="6502" y="3488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73F809A-F62A-A2CF-3D35-99D20EE6CF86}"/>
              </a:ext>
            </a:extLst>
          </p:cNvPr>
          <p:cNvSpPr/>
          <p:nvPr/>
        </p:nvSpPr>
        <p:spPr>
          <a:xfrm>
            <a:off x="9826190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F0D474F-2EE1-811C-95C6-02C4569111F2}"/>
              </a:ext>
            </a:extLst>
          </p:cNvPr>
          <p:cNvSpPr/>
          <p:nvPr/>
        </p:nvSpPr>
        <p:spPr>
          <a:xfrm>
            <a:off x="9880913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3A271A-9727-0383-3C1C-B87099FC98D3}"/>
              </a:ext>
            </a:extLst>
          </p:cNvPr>
          <p:cNvSpPr/>
          <p:nvPr/>
        </p:nvSpPr>
        <p:spPr>
          <a:xfrm>
            <a:off x="9744079" y="6204059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CE4D5D3-7CED-2A85-8317-0AFC899DB368}"/>
              </a:ext>
            </a:extLst>
          </p:cNvPr>
          <p:cNvSpPr/>
          <p:nvPr/>
        </p:nvSpPr>
        <p:spPr>
          <a:xfrm>
            <a:off x="9744079" y="6225945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E26E851-8841-A223-0B3C-2B71B5FA59BF}"/>
              </a:ext>
            </a:extLst>
          </p:cNvPr>
          <p:cNvSpPr/>
          <p:nvPr/>
        </p:nvSpPr>
        <p:spPr>
          <a:xfrm>
            <a:off x="9744079" y="6182172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C956CC4-60F8-D81E-E53C-A744491782EB}"/>
              </a:ext>
            </a:extLst>
          </p:cNvPr>
          <p:cNvSpPr/>
          <p:nvPr/>
        </p:nvSpPr>
        <p:spPr>
          <a:xfrm>
            <a:off x="10345877" y="6036359"/>
            <a:ext cx="84273" cy="109965"/>
          </a:xfrm>
          <a:custGeom>
            <a:avLst/>
            <a:gdLst>
              <a:gd name="connsiteX0" fmla="*/ 27936 w 84273"/>
              <a:gd name="connsiteY0" fmla="*/ 58829 h 109965"/>
              <a:gd name="connsiteX1" fmla="*/ 14495 w 84273"/>
              <a:gd name="connsiteY1" fmla="*/ 72804 h 109965"/>
              <a:gd name="connsiteX2" fmla="*/ 14495 w 84273"/>
              <a:gd name="connsiteY2" fmla="*/ 109965 h 109965"/>
              <a:gd name="connsiteX3" fmla="*/ 0 w 84273"/>
              <a:gd name="connsiteY3" fmla="*/ 109965 h 109965"/>
              <a:gd name="connsiteX4" fmla="*/ 0 w 84273"/>
              <a:gd name="connsiteY4" fmla="*/ 0 h 109965"/>
              <a:gd name="connsiteX5" fmla="*/ 14495 w 84273"/>
              <a:gd name="connsiteY5" fmla="*/ 0 h 109965"/>
              <a:gd name="connsiteX6" fmla="*/ 14495 w 84273"/>
              <a:gd name="connsiteY6" fmla="*/ 54380 h 109965"/>
              <a:gd name="connsiteX7" fmla="*/ 63359 w 84273"/>
              <a:gd name="connsiteY7" fmla="*/ 0 h 109965"/>
              <a:gd name="connsiteX8" fmla="*/ 80879 w 84273"/>
              <a:gd name="connsiteY8" fmla="*/ 0 h 109965"/>
              <a:gd name="connsiteX9" fmla="*/ 37600 w 84273"/>
              <a:gd name="connsiteY9" fmla="*/ 48563 h 109965"/>
              <a:gd name="connsiteX10" fmla="*/ 84274 w 84273"/>
              <a:gd name="connsiteY10" fmla="*/ 109965 h 109965"/>
              <a:gd name="connsiteX11" fmla="*/ 66905 w 84273"/>
              <a:gd name="connsiteY11" fmla="*/ 109965 h 109965"/>
              <a:gd name="connsiteX12" fmla="*/ 27936 w 84273"/>
              <a:gd name="connsiteY12" fmla="*/ 58843 h 10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73" h="109965">
                <a:moveTo>
                  <a:pt x="27936" y="58829"/>
                </a:moveTo>
                <a:lnTo>
                  <a:pt x="14495" y="72804"/>
                </a:lnTo>
                <a:lnTo>
                  <a:pt x="14495" y="109965"/>
                </a:lnTo>
                <a:lnTo>
                  <a:pt x="0" y="109965"/>
                </a:lnTo>
                <a:lnTo>
                  <a:pt x="0" y="0"/>
                </a:lnTo>
                <a:lnTo>
                  <a:pt x="14495" y="0"/>
                </a:lnTo>
                <a:lnTo>
                  <a:pt x="14495" y="54380"/>
                </a:lnTo>
                <a:lnTo>
                  <a:pt x="63359" y="0"/>
                </a:lnTo>
                <a:lnTo>
                  <a:pt x="80879" y="0"/>
                </a:lnTo>
                <a:lnTo>
                  <a:pt x="37600" y="48563"/>
                </a:lnTo>
                <a:lnTo>
                  <a:pt x="84274" y="109965"/>
                </a:lnTo>
                <a:lnTo>
                  <a:pt x="66905" y="109965"/>
                </a:lnTo>
                <a:lnTo>
                  <a:pt x="27936" y="588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D123CEF-68A0-AF35-A982-E51E2198D49B}"/>
              </a:ext>
            </a:extLst>
          </p:cNvPr>
          <p:cNvSpPr/>
          <p:nvPr/>
        </p:nvSpPr>
        <p:spPr>
          <a:xfrm>
            <a:off x="10441539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948C890-A8B5-7AE3-71D6-4C505B531E40}"/>
              </a:ext>
            </a:extLst>
          </p:cNvPr>
          <p:cNvSpPr/>
          <p:nvPr/>
        </p:nvSpPr>
        <p:spPr>
          <a:xfrm>
            <a:off x="10477647" y="6034840"/>
            <a:ext cx="16534" cy="111471"/>
          </a:xfrm>
          <a:custGeom>
            <a:avLst/>
            <a:gdLst>
              <a:gd name="connsiteX0" fmla="*/ 0 w 16534"/>
              <a:gd name="connsiteY0" fmla="*/ 8076 h 111471"/>
              <a:gd name="connsiteX1" fmla="*/ 2081 w 16534"/>
              <a:gd name="connsiteY1" fmla="*/ 2341 h 111471"/>
              <a:gd name="connsiteX2" fmla="*/ 8240 w 16534"/>
              <a:gd name="connsiteY2" fmla="*/ 0 h 111471"/>
              <a:gd name="connsiteX3" fmla="*/ 14427 w 16534"/>
              <a:gd name="connsiteY3" fmla="*/ 2341 h 111471"/>
              <a:gd name="connsiteX4" fmla="*/ 16535 w 16534"/>
              <a:gd name="connsiteY4" fmla="*/ 8076 h 111471"/>
              <a:gd name="connsiteX5" fmla="*/ 14427 w 16534"/>
              <a:gd name="connsiteY5" fmla="*/ 13742 h 111471"/>
              <a:gd name="connsiteX6" fmla="*/ 8240 w 16534"/>
              <a:gd name="connsiteY6" fmla="*/ 16014 h 111471"/>
              <a:gd name="connsiteX7" fmla="*/ 2081 w 16534"/>
              <a:gd name="connsiteY7" fmla="*/ 13742 h 111471"/>
              <a:gd name="connsiteX8" fmla="*/ 0 w 16534"/>
              <a:gd name="connsiteY8" fmla="*/ 8076 h 111471"/>
              <a:gd name="connsiteX9" fmla="*/ 15097 w 16534"/>
              <a:gd name="connsiteY9" fmla="*/ 111471 h 111471"/>
              <a:gd name="connsiteX10" fmla="*/ 1122 w 16534"/>
              <a:gd name="connsiteY10" fmla="*/ 111471 h 111471"/>
              <a:gd name="connsiteX11" fmla="*/ 1122 w 16534"/>
              <a:gd name="connsiteY11" fmla="*/ 29757 h 111471"/>
              <a:gd name="connsiteX12" fmla="*/ 15097 w 16534"/>
              <a:gd name="connsiteY12" fmla="*/ 29757 h 111471"/>
              <a:gd name="connsiteX13" fmla="*/ 15097 w 16534"/>
              <a:gd name="connsiteY13" fmla="*/ 111471 h 11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34" h="111471">
                <a:moveTo>
                  <a:pt x="0" y="8076"/>
                </a:moveTo>
                <a:cubicBezTo>
                  <a:pt x="0" y="5804"/>
                  <a:pt x="698" y="3901"/>
                  <a:pt x="2081" y="2341"/>
                </a:cubicBezTo>
                <a:cubicBezTo>
                  <a:pt x="3463" y="780"/>
                  <a:pt x="5516" y="0"/>
                  <a:pt x="8240" y="0"/>
                </a:cubicBezTo>
                <a:cubicBezTo>
                  <a:pt x="10964" y="0"/>
                  <a:pt x="13017" y="780"/>
                  <a:pt x="14427" y="2341"/>
                </a:cubicBezTo>
                <a:cubicBezTo>
                  <a:pt x="15836" y="3901"/>
                  <a:pt x="16535" y="5817"/>
                  <a:pt x="16535" y="8076"/>
                </a:cubicBezTo>
                <a:cubicBezTo>
                  <a:pt x="16535" y="10334"/>
                  <a:pt x="15823" y="12237"/>
                  <a:pt x="14427" y="13742"/>
                </a:cubicBezTo>
                <a:cubicBezTo>
                  <a:pt x="13017" y="15248"/>
                  <a:pt x="10950" y="16014"/>
                  <a:pt x="8240" y="16014"/>
                </a:cubicBezTo>
                <a:cubicBezTo>
                  <a:pt x="5530" y="16014"/>
                  <a:pt x="3463" y="15262"/>
                  <a:pt x="2081" y="13742"/>
                </a:cubicBezTo>
                <a:cubicBezTo>
                  <a:pt x="698" y="12223"/>
                  <a:pt x="0" y="10348"/>
                  <a:pt x="0" y="8076"/>
                </a:cubicBezTo>
                <a:close/>
                <a:moveTo>
                  <a:pt x="15097" y="111471"/>
                </a:moveTo>
                <a:lnTo>
                  <a:pt x="1122" y="111471"/>
                </a:lnTo>
                <a:lnTo>
                  <a:pt x="1122" y="29757"/>
                </a:lnTo>
                <a:lnTo>
                  <a:pt x="15097" y="29757"/>
                </a:lnTo>
                <a:lnTo>
                  <a:pt x="15097" y="111471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7A38A88-1D58-4440-5B17-5BFF90D305CD}"/>
              </a:ext>
            </a:extLst>
          </p:cNvPr>
          <p:cNvSpPr/>
          <p:nvPr/>
        </p:nvSpPr>
        <p:spPr>
          <a:xfrm>
            <a:off x="10514699" y="6063091"/>
            <a:ext cx="114578" cy="83220"/>
          </a:xfrm>
          <a:custGeom>
            <a:avLst/>
            <a:gdLst>
              <a:gd name="connsiteX0" fmla="*/ 13236 w 114578"/>
              <a:gd name="connsiteY0" fmla="*/ 1506 h 83220"/>
              <a:gd name="connsiteX1" fmla="*/ 13619 w 114578"/>
              <a:gd name="connsiteY1" fmla="*/ 10567 h 83220"/>
              <a:gd name="connsiteX2" fmla="*/ 37860 w 114578"/>
              <a:gd name="connsiteY2" fmla="*/ 0 h 83220"/>
              <a:gd name="connsiteX3" fmla="*/ 61197 w 114578"/>
              <a:gd name="connsiteY3" fmla="*/ 13140 h 83220"/>
              <a:gd name="connsiteX4" fmla="*/ 71805 w 114578"/>
              <a:gd name="connsiteY4" fmla="*/ 3627 h 83220"/>
              <a:gd name="connsiteX5" fmla="*/ 87244 w 114578"/>
              <a:gd name="connsiteY5" fmla="*/ 0 h 83220"/>
              <a:gd name="connsiteX6" fmla="*/ 114578 w 114578"/>
              <a:gd name="connsiteY6" fmla="*/ 28470 h 83220"/>
              <a:gd name="connsiteX7" fmla="*/ 114578 w 114578"/>
              <a:gd name="connsiteY7" fmla="*/ 83220 h 83220"/>
              <a:gd name="connsiteX8" fmla="*/ 100603 w 114578"/>
              <a:gd name="connsiteY8" fmla="*/ 83220 h 83220"/>
              <a:gd name="connsiteX9" fmla="*/ 100603 w 114578"/>
              <a:gd name="connsiteY9" fmla="*/ 29291 h 83220"/>
              <a:gd name="connsiteX10" fmla="*/ 96606 w 114578"/>
              <a:gd name="connsiteY10" fmla="*/ 16192 h 83220"/>
              <a:gd name="connsiteX11" fmla="*/ 83165 w 114578"/>
              <a:gd name="connsiteY11" fmla="*/ 11853 h 83220"/>
              <a:gd name="connsiteX12" fmla="*/ 70244 w 114578"/>
              <a:gd name="connsiteY12" fmla="*/ 16493 h 83220"/>
              <a:gd name="connsiteX13" fmla="*/ 64277 w 114578"/>
              <a:gd name="connsiteY13" fmla="*/ 28990 h 83220"/>
              <a:gd name="connsiteX14" fmla="*/ 64277 w 114578"/>
              <a:gd name="connsiteY14" fmla="*/ 83220 h 83220"/>
              <a:gd name="connsiteX15" fmla="*/ 50233 w 114578"/>
              <a:gd name="connsiteY15" fmla="*/ 83220 h 83220"/>
              <a:gd name="connsiteX16" fmla="*/ 50233 w 114578"/>
              <a:gd name="connsiteY16" fmla="*/ 29675 h 83220"/>
              <a:gd name="connsiteX17" fmla="*/ 32782 w 114578"/>
              <a:gd name="connsiteY17" fmla="*/ 11853 h 83220"/>
              <a:gd name="connsiteX18" fmla="*/ 13975 w 114578"/>
              <a:gd name="connsiteY18" fmla="*/ 23556 h 83220"/>
              <a:gd name="connsiteX19" fmla="*/ 13975 w 114578"/>
              <a:gd name="connsiteY19" fmla="*/ 83220 h 83220"/>
              <a:gd name="connsiteX20" fmla="*/ 0 w 114578"/>
              <a:gd name="connsiteY20" fmla="*/ 83220 h 83220"/>
              <a:gd name="connsiteX21" fmla="*/ 0 w 114578"/>
              <a:gd name="connsiteY21" fmla="*/ 1506 h 83220"/>
              <a:gd name="connsiteX22" fmla="*/ 13222 w 114578"/>
              <a:gd name="connsiteY22" fmla="*/ 1506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578" h="83220">
                <a:moveTo>
                  <a:pt x="13236" y="1506"/>
                </a:moveTo>
                <a:lnTo>
                  <a:pt x="13619" y="10567"/>
                </a:lnTo>
                <a:cubicBezTo>
                  <a:pt x="19614" y="3518"/>
                  <a:pt x="27690" y="0"/>
                  <a:pt x="37860" y="0"/>
                </a:cubicBezTo>
                <a:cubicBezTo>
                  <a:pt x="49289" y="0"/>
                  <a:pt x="57063" y="4380"/>
                  <a:pt x="61197" y="13140"/>
                </a:cubicBezTo>
                <a:cubicBezTo>
                  <a:pt x="63921" y="9212"/>
                  <a:pt x="67452" y="6036"/>
                  <a:pt x="71805" y="3627"/>
                </a:cubicBezTo>
                <a:cubicBezTo>
                  <a:pt x="76157" y="1204"/>
                  <a:pt x="81304" y="0"/>
                  <a:pt x="87244" y="0"/>
                </a:cubicBezTo>
                <a:cubicBezTo>
                  <a:pt x="105161" y="0"/>
                  <a:pt x="114277" y="9485"/>
                  <a:pt x="114578" y="28470"/>
                </a:cubicBezTo>
                <a:lnTo>
                  <a:pt x="114578" y="83220"/>
                </a:lnTo>
                <a:lnTo>
                  <a:pt x="100603" y="83220"/>
                </a:lnTo>
                <a:lnTo>
                  <a:pt x="100603" y="29291"/>
                </a:lnTo>
                <a:cubicBezTo>
                  <a:pt x="100603" y="23447"/>
                  <a:pt x="99262" y="19080"/>
                  <a:pt x="96606" y="16192"/>
                </a:cubicBezTo>
                <a:cubicBezTo>
                  <a:pt x="93937" y="13291"/>
                  <a:pt x="89462" y="11853"/>
                  <a:pt x="83165" y="11853"/>
                </a:cubicBezTo>
                <a:cubicBezTo>
                  <a:pt x="77978" y="11853"/>
                  <a:pt x="73680" y="13400"/>
                  <a:pt x="70244" y="16493"/>
                </a:cubicBezTo>
                <a:cubicBezTo>
                  <a:pt x="66822" y="19587"/>
                  <a:pt x="64838" y="23761"/>
                  <a:pt x="64277" y="28990"/>
                </a:cubicBezTo>
                <a:lnTo>
                  <a:pt x="64277" y="83220"/>
                </a:lnTo>
                <a:lnTo>
                  <a:pt x="50233" y="83220"/>
                </a:lnTo>
                <a:lnTo>
                  <a:pt x="50233" y="29675"/>
                </a:lnTo>
                <a:cubicBezTo>
                  <a:pt x="50233" y="17794"/>
                  <a:pt x="44416" y="11853"/>
                  <a:pt x="32782" y="11853"/>
                </a:cubicBezTo>
                <a:cubicBezTo>
                  <a:pt x="23611" y="11853"/>
                  <a:pt x="17356" y="15754"/>
                  <a:pt x="13975" y="23556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222" y="1506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0B0E2C-42A1-6A1C-D825-26A50148ECD5}"/>
              </a:ext>
            </a:extLst>
          </p:cNvPr>
          <p:cNvSpPr/>
          <p:nvPr/>
        </p:nvSpPr>
        <p:spPr>
          <a:xfrm>
            <a:off x="10647714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EF62119-0D6A-7C7D-25DA-F518BFFC9FC9}"/>
              </a:ext>
            </a:extLst>
          </p:cNvPr>
          <p:cNvSpPr/>
          <p:nvPr/>
        </p:nvSpPr>
        <p:spPr>
          <a:xfrm>
            <a:off x="10730469" y="6030296"/>
            <a:ext cx="68957" cy="117507"/>
          </a:xfrm>
          <a:custGeom>
            <a:avLst/>
            <a:gdLst>
              <a:gd name="connsiteX0" fmla="*/ 0 w 68957"/>
              <a:gd name="connsiteY0" fmla="*/ 74474 h 117507"/>
              <a:gd name="connsiteX1" fmla="*/ 8911 w 68957"/>
              <a:gd name="connsiteY1" fmla="*/ 44224 h 117507"/>
              <a:gd name="connsiteX2" fmla="*/ 32248 w 68957"/>
              <a:gd name="connsiteY2" fmla="*/ 32782 h 117507"/>
              <a:gd name="connsiteX3" fmla="*/ 54983 w 68957"/>
              <a:gd name="connsiteY3" fmla="*/ 42596 h 117507"/>
              <a:gd name="connsiteX4" fmla="*/ 54983 w 68957"/>
              <a:gd name="connsiteY4" fmla="*/ 0 h 117507"/>
              <a:gd name="connsiteX5" fmla="*/ 68958 w 68957"/>
              <a:gd name="connsiteY5" fmla="*/ 0 h 117507"/>
              <a:gd name="connsiteX6" fmla="*/ 68958 w 68957"/>
              <a:gd name="connsiteY6" fmla="*/ 116002 h 117507"/>
              <a:gd name="connsiteX7" fmla="*/ 56119 w 68957"/>
              <a:gd name="connsiteY7" fmla="*/ 116002 h 117507"/>
              <a:gd name="connsiteX8" fmla="*/ 55434 w 68957"/>
              <a:gd name="connsiteY8" fmla="*/ 107242 h 117507"/>
              <a:gd name="connsiteX9" fmla="*/ 32097 w 68957"/>
              <a:gd name="connsiteY9" fmla="*/ 117507 h 117507"/>
              <a:gd name="connsiteX10" fmla="*/ 8952 w 68957"/>
              <a:gd name="connsiteY10" fmla="*/ 105873 h 117507"/>
              <a:gd name="connsiteX11" fmla="*/ 0 w 68957"/>
              <a:gd name="connsiteY11" fmla="*/ 75514 h 117507"/>
              <a:gd name="connsiteX12" fmla="*/ 0 w 68957"/>
              <a:gd name="connsiteY12" fmla="*/ 74460 h 117507"/>
              <a:gd name="connsiteX13" fmla="*/ 13975 w 68957"/>
              <a:gd name="connsiteY13" fmla="*/ 76061 h 117507"/>
              <a:gd name="connsiteX14" fmla="*/ 19710 w 68957"/>
              <a:gd name="connsiteY14" fmla="*/ 97811 h 117507"/>
              <a:gd name="connsiteX15" fmla="*/ 35574 w 68957"/>
              <a:gd name="connsiteY15" fmla="*/ 105668 h 117507"/>
              <a:gd name="connsiteX16" fmla="*/ 54983 w 68957"/>
              <a:gd name="connsiteY16" fmla="*/ 93732 h 117507"/>
              <a:gd name="connsiteX17" fmla="*/ 54983 w 68957"/>
              <a:gd name="connsiteY17" fmla="*/ 56201 h 117507"/>
              <a:gd name="connsiteX18" fmla="*/ 35724 w 68957"/>
              <a:gd name="connsiteY18" fmla="*/ 44649 h 117507"/>
              <a:gd name="connsiteX19" fmla="*/ 19710 w 68957"/>
              <a:gd name="connsiteY19" fmla="*/ 52574 h 117507"/>
              <a:gd name="connsiteX20" fmla="*/ 13975 w 68957"/>
              <a:gd name="connsiteY20" fmla="*/ 76061 h 11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8957" h="117507">
                <a:moveTo>
                  <a:pt x="0" y="74474"/>
                </a:moveTo>
                <a:cubicBezTo>
                  <a:pt x="0" y="61936"/>
                  <a:pt x="2970" y="51848"/>
                  <a:pt x="8911" y="44224"/>
                </a:cubicBezTo>
                <a:cubicBezTo>
                  <a:pt x="14851" y="36600"/>
                  <a:pt x="22625" y="32782"/>
                  <a:pt x="32248" y="32782"/>
                </a:cubicBezTo>
                <a:cubicBezTo>
                  <a:pt x="41870" y="32782"/>
                  <a:pt x="49385" y="36053"/>
                  <a:pt x="54983" y="42596"/>
                </a:cubicBezTo>
                <a:lnTo>
                  <a:pt x="54983" y="0"/>
                </a:lnTo>
                <a:lnTo>
                  <a:pt x="68958" y="0"/>
                </a:lnTo>
                <a:lnTo>
                  <a:pt x="68958" y="116002"/>
                </a:lnTo>
                <a:lnTo>
                  <a:pt x="56119" y="116002"/>
                </a:lnTo>
                <a:lnTo>
                  <a:pt x="55434" y="107242"/>
                </a:lnTo>
                <a:cubicBezTo>
                  <a:pt x="49850" y="114085"/>
                  <a:pt x="42062" y="117507"/>
                  <a:pt x="32097" y="117507"/>
                </a:cubicBezTo>
                <a:cubicBezTo>
                  <a:pt x="22133" y="117507"/>
                  <a:pt x="14919" y="113634"/>
                  <a:pt x="8952" y="105873"/>
                </a:cubicBezTo>
                <a:cubicBezTo>
                  <a:pt x="2984" y="98126"/>
                  <a:pt x="0" y="87997"/>
                  <a:pt x="0" y="75514"/>
                </a:cubicBezTo>
                <a:lnTo>
                  <a:pt x="0" y="74460"/>
                </a:lnTo>
                <a:close/>
                <a:moveTo>
                  <a:pt x="13975" y="76061"/>
                </a:moveTo>
                <a:cubicBezTo>
                  <a:pt x="13975" y="85328"/>
                  <a:pt x="15891" y="92582"/>
                  <a:pt x="19710" y="97811"/>
                </a:cubicBezTo>
                <a:cubicBezTo>
                  <a:pt x="23529" y="103053"/>
                  <a:pt x="28826" y="105668"/>
                  <a:pt x="35574" y="105668"/>
                </a:cubicBezTo>
                <a:cubicBezTo>
                  <a:pt x="44430" y="105668"/>
                  <a:pt x="50904" y="101684"/>
                  <a:pt x="54983" y="93732"/>
                </a:cubicBezTo>
                <a:lnTo>
                  <a:pt x="54983" y="56201"/>
                </a:lnTo>
                <a:cubicBezTo>
                  <a:pt x="50808" y="48495"/>
                  <a:pt x="44389" y="44649"/>
                  <a:pt x="35724" y="44649"/>
                </a:cubicBezTo>
                <a:cubicBezTo>
                  <a:pt x="28881" y="44649"/>
                  <a:pt x="23543" y="47290"/>
                  <a:pt x="19710" y="52574"/>
                </a:cubicBezTo>
                <a:cubicBezTo>
                  <a:pt x="15877" y="57857"/>
                  <a:pt x="13975" y="65686"/>
                  <a:pt x="13975" y="76061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DE53E49-941B-A346-E3D7-7D01609FF368}"/>
              </a:ext>
            </a:extLst>
          </p:cNvPr>
          <p:cNvSpPr/>
          <p:nvPr/>
        </p:nvSpPr>
        <p:spPr>
          <a:xfrm>
            <a:off x="10818452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5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5296C2-EF70-DC1C-7969-2D9169D2226A}"/>
              </a:ext>
            </a:extLst>
          </p:cNvPr>
          <p:cNvSpPr/>
          <p:nvPr/>
        </p:nvSpPr>
        <p:spPr>
          <a:xfrm>
            <a:off x="10894719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CC521C5-5271-3562-8576-2B8865E937CA}"/>
              </a:ext>
            </a:extLst>
          </p:cNvPr>
          <p:cNvSpPr/>
          <p:nvPr/>
        </p:nvSpPr>
        <p:spPr>
          <a:xfrm>
            <a:off x="10952494" y="6063118"/>
            <a:ext cx="67465" cy="84698"/>
          </a:xfrm>
          <a:custGeom>
            <a:avLst/>
            <a:gdLst>
              <a:gd name="connsiteX0" fmla="*/ 52779 w 67465"/>
              <a:gd name="connsiteY0" fmla="*/ 83193 h 84698"/>
              <a:gd name="connsiteX1" fmla="*/ 50822 w 67465"/>
              <a:gd name="connsiteY1" fmla="*/ 74583 h 84698"/>
              <a:gd name="connsiteX2" fmla="*/ 27567 w 67465"/>
              <a:gd name="connsiteY2" fmla="*/ 84698 h 84698"/>
              <a:gd name="connsiteX3" fmla="*/ 7747 w 67465"/>
              <a:gd name="connsiteY3" fmla="*/ 77868 h 84698"/>
              <a:gd name="connsiteX4" fmla="*/ 0 w 67465"/>
              <a:gd name="connsiteY4" fmla="*/ 60540 h 84698"/>
              <a:gd name="connsiteX5" fmla="*/ 9704 w 67465"/>
              <a:gd name="connsiteY5" fmla="*/ 40720 h 84698"/>
              <a:gd name="connsiteX6" fmla="*/ 37011 w 67465"/>
              <a:gd name="connsiteY6" fmla="*/ 33658 h 84698"/>
              <a:gd name="connsiteX7" fmla="*/ 50603 w 67465"/>
              <a:gd name="connsiteY7" fmla="*/ 33658 h 84698"/>
              <a:gd name="connsiteX8" fmla="*/ 50603 w 67465"/>
              <a:gd name="connsiteY8" fmla="*/ 27238 h 84698"/>
              <a:gd name="connsiteX9" fmla="*/ 46223 w 67465"/>
              <a:gd name="connsiteY9" fmla="*/ 15576 h 84698"/>
              <a:gd name="connsiteX10" fmla="*/ 33315 w 67465"/>
              <a:gd name="connsiteY10" fmla="*/ 11237 h 84698"/>
              <a:gd name="connsiteX11" fmla="*/ 20778 w 67465"/>
              <a:gd name="connsiteY11" fmla="*/ 15015 h 84698"/>
              <a:gd name="connsiteX12" fmla="*/ 15713 w 67465"/>
              <a:gd name="connsiteY12" fmla="*/ 24158 h 84698"/>
              <a:gd name="connsiteX13" fmla="*/ 1670 w 67465"/>
              <a:gd name="connsiteY13" fmla="*/ 24158 h 84698"/>
              <a:gd name="connsiteX14" fmla="*/ 6009 w 67465"/>
              <a:gd name="connsiteY14" fmla="*/ 12346 h 84698"/>
              <a:gd name="connsiteX15" fmla="*/ 17794 w 67465"/>
              <a:gd name="connsiteY15" fmla="*/ 3326 h 84698"/>
              <a:gd name="connsiteX16" fmla="*/ 34150 w 67465"/>
              <a:gd name="connsiteY16" fmla="*/ 0 h 84698"/>
              <a:gd name="connsiteX17" fmla="*/ 56283 w 67465"/>
              <a:gd name="connsiteY17" fmla="*/ 7063 h 84698"/>
              <a:gd name="connsiteX18" fmla="*/ 64591 w 67465"/>
              <a:gd name="connsiteY18" fmla="*/ 26513 h 84698"/>
              <a:gd name="connsiteX19" fmla="*/ 64591 w 67465"/>
              <a:gd name="connsiteY19" fmla="*/ 64126 h 84698"/>
              <a:gd name="connsiteX20" fmla="*/ 67466 w 67465"/>
              <a:gd name="connsiteY20" fmla="*/ 82029 h 84698"/>
              <a:gd name="connsiteX21" fmla="*/ 67466 w 67465"/>
              <a:gd name="connsiteY21" fmla="*/ 83234 h 84698"/>
              <a:gd name="connsiteX22" fmla="*/ 52820 w 67465"/>
              <a:gd name="connsiteY22" fmla="*/ 83234 h 84698"/>
              <a:gd name="connsiteX23" fmla="*/ 29592 w 67465"/>
              <a:gd name="connsiteY23" fmla="*/ 72544 h 84698"/>
              <a:gd name="connsiteX24" fmla="*/ 42048 w 67465"/>
              <a:gd name="connsiteY24" fmla="*/ 69149 h 84698"/>
              <a:gd name="connsiteX25" fmla="*/ 50589 w 67465"/>
              <a:gd name="connsiteY25" fmla="*/ 60307 h 84698"/>
              <a:gd name="connsiteX26" fmla="*/ 50589 w 67465"/>
              <a:gd name="connsiteY26" fmla="*/ 43540 h 84698"/>
              <a:gd name="connsiteX27" fmla="*/ 39639 w 67465"/>
              <a:gd name="connsiteY27" fmla="*/ 43540 h 84698"/>
              <a:gd name="connsiteX28" fmla="*/ 13961 w 67465"/>
              <a:gd name="connsiteY28" fmla="*/ 58569 h 84698"/>
              <a:gd name="connsiteX29" fmla="*/ 18341 w 67465"/>
              <a:gd name="connsiteY29" fmla="*/ 68834 h 84698"/>
              <a:gd name="connsiteX30" fmla="*/ 29592 w 67465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65" h="84698">
                <a:moveTo>
                  <a:pt x="52779" y="83193"/>
                </a:moveTo>
                <a:cubicBezTo>
                  <a:pt x="51971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81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15" y="11237"/>
                </a:cubicBezTo>
                <a:cubicBezTo>
                  <a:pt x="28333" y="11237"/>
                  <a:pt x="24145" y="12497"/>
                  <a:pt x="20778" y="15015"/>
                </a:cubicBezTo>
                <a:cubicBezTo>
                  <a:pt x="17410" y="17534"/>
                  <a:pt x="15713" y="20586"/>
                  <a:pt x="15713" y="24158"/>
                </a:cubicBezTo>
                <a:lnTo>
                  <a:pt x="1670" y="24158"/>
                </a:lnTo>
                <a:cubicBezTo>
                  <a:pt x="1670" y="20080"/>
                  <a:pt x="3121" y="16138"/>
                  <a:pt x="6009" y="12346"/>
                </a:cubicBezTo>
                <a:cubicBezTo>
                  <a:pt x="8897" y="8555"/>
                  <a:pt x="12825" y="5543"/>
                  <a:pt x="17794" y="3326"/>
                </a:cubicBezTo>
                <a:cubicBezTo>
                  <a:pt x="22749" y="1109"/>
                  <a:pt x="28210" y="0"/>
                  <a:pt x="34150" y="0"/>
                </a:cubicBezTo>
                <a:cubicBezTo>
                  <a:pt x="43567" y="0"/>
                  <a:pt x="50945" y="2354"/>
                  <a:pt x="56283" y="7063"/>
                </a:cubicBezTo>
                <a:cubicBezTo>
                  <a:pt x="61621" y="11771"/>
                  <a:pt x="64386" y="18245"/>
                  <a:pt x="64591" y="26513"/>
                </a:cubicBezTo>
                <a:lnTo>
                  <a:pt x="64591" y="64126"/>
                </a:lnTo>
                <a:cubicBezTo>
                  <a:pt x="64591" y="71627"/>
                  <a:pt x="65549" y="77594"/>
                  <a:pt x="67466" y="82029"/>
                </a:cubicBezTo>
                <a:lnTo>
                  <a:pt x="67466" y="83234"/>
                </a:lnTo>
                <a:lnTo>
                  <a:pt x="52820" y="83234"/>
                </a:lnTo>
                <a:close/>
                <a:moveTo>
                  <a:pt x="29592" y="72544"/>
                </a:moveTo>
                <a:cubicBezTo>
                  <a:pt x="33972" y="72544"/>
                  <a:pt x="38133" y="71408"/>
                  <a:pt x="42048" y="69149"/>
                </a:cubicBezTo>
                <a:cubicBezTo>
                  <a:pt x="45963" y="66891"/>
                  <a:pt x="48823" y="63934"/>
                  <a:pt x="50589" y="60307"/>
                </a:cubicBezTo>
                <a:lnTo>
                  <a:pt x="50589" y="43540"/>
                </a:lnTo>
                <a:lnTo>
                  <a:pt x="39639" y="43540"/>
                </a:lnTo>
                <a:cubicBezTo>
                  <a:pt x="22516" y="43540"/>
                  <a:pt x="13961" y="48550"/>
                  <a:pt x="13961" y="58569"/>
                </a:cubicBezTo>
                <a:cubicBezTo>
                  <a:pt x="13961" y="62949"/>
                  <a:pt x="15426" y="66371"/>
                  <a:pt x="18341" y="68834"/>
                </a:cubicBezTo>
                <a:cubicBezTo>
                  <a:pt x="21257" y="71298"/>
                  <a:pt x="25007" y="72530"/>
                  <a:pt x="29592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CE4A57-C95C-04C8-A292-7455859B5C7D}"/>
              </a:ext>
            </a:extLst>
          </p:cNvPr>
          <p:cNvSpPr/>
          <p:nvPr/>
        </p:nvSpPr>
        <p:spPr>
          <a:xfrm>
            <a:off x="11035249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1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1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A0C3A05-9B1A-EC54-BA9D-C290D9A4F77A}"/>
              </a:ext>
            </a:extLst>
          </p:cNvPr>
          <p:cNvSpPr/>
          <p:nvPr/>
        </p:nvSpPr>
        <p:spPr>
          <a:xfrm>
            <a:off x="11108203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E34A9F0-F99F-0D14-101C-A52CBDC0587C}"/>
              </a:ext>
            </a:extLst>
          </p:cNvPr>
          <p:cNvSpPr/>
          <p:nvPr/>
        </p:nvSpPr>
        <p:spPr>
          <a:xfrm>
            <a:off x="11159367" y="6064569"/>
            <a:ext cx="69642" cy="114742"/>
          </a:xfrm>
          <a:custGeom>
            <a:avLst/>
            <a:gdLst>
              <a:gd name="connsiteX0" fmla="*/ 35670 w 69642"/>
              <a:gd name="connsiteY0" fmla="*/ 61279 h 114742"/>
              <a:gd name="connsiteX1" fmla="*/ 54695 w 69642"/>
              <a:gd name="connsiteY1" fmla="*/ 27 h 114742"/>
              <a:gd name="connsiteX2" fmla="*/ 69642 w 69642"/>
              <a:gd name="connsiteY2" fmla="*/ 27 h 114742"/>
              <a:gd name="connsiteX3" fmla="*/ 36792 w 69642"/>
              <a:gd name="connsiteY3" fmla="*/ 94348 h 114742"/>
              <a:gd name="connsiteX4" fmla="*/ 12551 w 69642"/>
              <a:gd name="connsiteY4" fmla="*/ 114742 h 114742"/>
              <a:gd name="connsiteX5" fmla="*/ 9910 w 69642"/>
              <a:gd name="connsiteY5" fmla="*/ 114510 h 114742"/>
              <a:gd name="connsiteX6" fmla="*/ 4695 w 69642"/>
              <a:gd name="connsiteY6" fmla="*/ 113524 h 114742"/>
              <a:gd name="connsiteX7" fmla="*/ 4695 w 69642"/>
              <a:gd name="connsiteY7" fmla="*/ 102191 h 114742"/>
              <a:gd name="connsiteX8" fmla="*/ 8472 w 69642"/>
              <a:gd name="connsiteY8" fmla="*/ 102492 h 114742"/>
              <a:gd name="connsiteX9" fmla="*/ 19532 w 69642"/>
              <a:gd name="connsiteY9" fmla="*/ 99618 h 114742"/>
              <a:gd name="connsiteX10" fmla="*/ 26061 w 69642"/>
              <a:gd name="connsiteY10" fmla="*/ 89119 h 114742"/>
              <a:gd name="connsiteX11" fmla="*/ 29154 w 69642"/>
              <a:gd name="connsiteY11" fmla="*/ 80811 h 114742"/>
              <a:gd name="connsiteX12" fmla="*/ 0 w 69642"/>
              <a:gd name="connsiteY12" fmla="*/ 0 h 114742"/>
              <a:gd name="connsiteX13" fmla="*/ 15261 w 69642"/>
              <a:gd name="connsiteY13" fmla="*/ 0 h 114742"/>
              <a:gd name="connsiteX14" fmla="*/ 35656 w 69642"/>
              <a:gd name="connsiteY14" fmla="*/ 61252 h 1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642" h="114742">
                <a:moveTo>
                  <a:pt x="35670" y="61279"/>
                </a:moveTo>
                <a:lnTo>
                  <a:pt x="54695" y="27"/>
                </a:lnTo>
                <a:lnTo>
                  <a:pt x="69642" y="27"/>
                </a:lnTo>
                <a:lnTo>
                  <a:pt x="36792" y="94348"/>
                </a:lnTo>
                <a:cubicBezTo>
                  <a:pt x="31714" y="107940"/>
                  <a:pt x="23625" y="114742"/>
                  <a:pt x="12551" y="114742"/>
                </a:cubicBezTo>
                <a:lnTo>
                  <a:pt x="9910" y="114510"/>
                </a:lnTo>
                <a:lnTo>
                  <a:pt x="4695" y="113524"/>
                </a:lnTo>
                <a:lnTo>
                  <a:pt x="4695" y="102191"/>
                </a:lnTo>
                <a:lnTo>
                  <a:pt x="8472" y="102492"/>
                </a:lnTo>
                <a:cubicBezTo>
                  <a:pt x="13208" y="102492"/>
                  <a:pt x="16890" y="101534"/>
                  <a:pt x="19532" y="99618"/>
                </a:cubicBezTo>
                <a:cubicBezTo>
                  <a:pt x="22174" y="97701"/>
                  <a:pt x="24350" y="94211"/>
                  <a:pt x="26061" y="89119"/>
                </a:cubicBezTo>
                <a:lnTo>
                  <a:pt x="29154" y="80811"/>
                </a:lnTo>
                <a:lnTo>
                  <a:pt x="0" y="0"/>
                </a:lnTo>
                <a:lnTo>
                  <a:pt x="15261" y="0"/>
                </a:lnTo>
                <a:lnTo>
                  <a:pt x="35656" y="6125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029D173-B6C7-F88B-5341-2050CF6914CC}"/>
              </a:ext>
            </a:extLst>
          </p:cNvPr>
          <p:cNvSpPr/>
          <p:nvPr/>
        </p:nvSpPr>
        <p:spPr>
          <a:xfrm>
            <a:off x="11241164" y="6063091"/>
            <a:ext cx="39502" cy="83220"/>
          </a:xfrm>
          <a:custGeom>
            <a:avLst/>
            <a:gdLst>
              <a:gd name="connsiteX0" fmla="*/ 39502 w 39502"/>
              <a:gd name="connsiteY0" fmla="*/ 14043 h 83220"/>
              <a:gd name="connsiteX1" fmla="*/ 32631 w 39502"/>
              <a:gd name="connsiteY1" fmla="*/ 13510 h 83220"/>
              <a:gd name="connsiteX2" fmla="*/ 13975 w 39502"/>
              <a:gd name="connsiteY2" fmla="*/ 25212 h 83220"/>
              <a:gd name="connsiteX3" fmla="*/ 13975 w 39502"/>
              <a:gd name="connsiteY3" fmla="*/ 83220 h 83220"/>
              <a:gd name="connsiteX4" fmla="*/ 0 w 39502"/>
              <a:gd name="connsiteY4" fmla="*/ 83220 h 83220"/>
              <a:gd name="connsiteX5" fmla="*/ 0 w 39502"/>
              <a:gd name="connsiteY5" fmla="*/ 1506 h 83220"/>
              <a:gd name="connsiteX6" fmla="*/ 13592 w 39502"/>
              <a:gd name="connsiteY6" fmla="*/ 1506 h 83220"/>
              <a:gd name="connsiteX7" fmla="*/ 13824 w 39502"/>
              <a:gd name="connsiteY7" fmla="*/ 10950 h 83220"/>
              <a:gd name="connsiteX8" fmla="*/ 33302 w 39502"/>
              <a:gd name="connsiteY8" fmla="*/ 0 h 83220"/>
              <a:gd name="connsiteX9" fmla="*/ 39502 w 39502"/>
              <a:gd name="connsiteY9" fmla="*/ 1054 h 83220"/>
              <a:gd name="connsiteX10" fmla="*/ 39502 w 39502"/>
              <a:gd name="connsiteY10" fmla="*/ 14043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502" h="83220">
                <a:moveTo>
                  <a:pt x="39502" y="14043"/>
                </a:moveTo>
                <a:cubicBezTo>
                  <a:pt x="37394" y="13688"/>
                  <a:pt x="35095" y="13510"/>
                  <a:pt x="32631" y="13510"/>
                </a:cubicBezTo>
                <a:cubicBezTo>
                  <a:pt x="23460" y="13510"/>
                  <a:pt x="17246" y="17410"/>
                  <a:pt x="13975" y="25212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592" y="1506"/>
                </a:lnTo>
                <a:lnTo>
                  <a:pt x="13824" y="10950"/>
                </a:lnTo>
                <a:cubicBezTo>
                  <a:pt x="18410" y="3655"/>
                  <a:pt x="24897" y="0"/>
                  <a:pt x="33302" y="0"/>
                </a:cubicBezTo>
                <a:cubicBezTo>
                  <a:pt x="36025" y="0"/>
                  <a:pt x="38092" y="356"/>
                  <a:pt x="39502" y="1054"/>
                </a:cubicBezTo>
                <a:lnTo>
                  <a:pt x="39502" y="140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CAD76B2-D027-16D4-CD7C-297D9EFFA2DB}"/>
              </a:ext>
            </a:extLst>
          </p:cNvPr>
          <p:cNvSpPr/>
          <p:nvPr/>
        </p:nvSpPr>
        <p:spPr>
          <a:xfrm>
            <a:off x="11288207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24 w 69327"/>
              <a:gd name="connsiteY17" fmla="*/ 11484 h 84739"/>
              <a:gd name="connsiteX18" fmla="*/ 21530 w 69327"/>
              <a:gd name="connsiteY18" fmla="*/ 17643 h 84739"/>
              <a:gd name="connsiteX19" fmla="*/ 14427 w 69327"/>
              <a:gd name="connsiteY19" fmla="*/ 34903 h 84739"/>
              <a:gd name="connsiteX20" fmla="*/ 55366 w 69327"/>
              <a:gd name="connsiteY20" fmla="*/ 34903 h 84739"/>
              <a:gd name="connsiteX21" fmla="*/ 55366 w 69327"/>
              <a:gd name="connsiteY21" fmla="*/ 33849 h 84739"/>
              <a:gd name="connsiteX22" fmla="*/ 49631 w 69327"/>
              <a:gd name="connsiteY22" fmla="*/ 17342 h 84739"/>
              <a:gd name="connsiteX23" fmla="*/ 35738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24" y="11484"/>
                </a:moveTo>
                <a:cubicBezTo>
                  <a:pt x="30085" y="11484"/>
                  <a:pt x="25349" y="13537"/>
                  <a:pt x="21530" y="17643"/>
                </a:cubicBezTo>
                <a:cubicBezTo>
                  <a:pt x="17698" y="21749"/>
                  <a:pt x="15344" y="27498"/>
                  <a:pt x="14427" y="34903"/>
                </a:cubicBezTo>
                <a:lnTo>
                  <a:pt x="55366" y="34903"/>
                </a:lnTo>
                <a:lnTo>
                  <a:pt x="55366" y="33849"/>
                </a:lnTo>
                <a:cubicBezTo>
                  <a:pt x="54969" y="26745"/>
                  <a:pt x="53053" y="21243"/>
                  <a:pt x="49631" y="17342"/>
                </a:cubicBezTo>
                <a:cubicBezTo>
                  <a:pt x="46209" y="13441"/>
                  <a:pt x="41569" y="11484"/>
                  <a:pt x="35738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FB4067-7C47-F2CB-9E2F-D5106A7E24D7}"/>
              </a:ext>
            </a:extLst>
          </p:cNvPr>
          <p:cNvSpPr/>
          <p:nvPr/>
        </p:nvSpPr>
        <p:spPr>
          <a:xfrm>
            <a:off x="11374603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43C6D7-7E6C-86C2-A4E1-0F71D3433F7E}"/>
              </a:ext>
            </a:extLst>
          </p:cNvPr>
          <p:cNvSpPr/>
          <p:nvPr/>
        </p:nvSpPr>
        <p:spPr>
          <a:xfrm>
            <a:off x="11407220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0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0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E107705-4BCB-FD95-E85D-D9AB5AE23DC0}"/>
              </a:ext>
            </a:extLst>
          </p:cNvPr>
          <p:cNvSpPr/>
          <p:nvPr/>
        </p:nvSpPr>
        <p:spPr>
          <a:xfrm>
            <a:off x="11486498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38 w 69327"/>
              <a:gd name="connsiteY17" fmla="*/ 11484 h 84739"/>
              <a:gd name="connsiteX18" fmla="*/ 21544 w 69327"/>
              <a:gd name="connsiteY18" fmla="*/ 17643 h 84739"/>
              <a:gd name="connsiteX19" fmla="*/ 14440 w 69327"/>
              <a:gd name="connsiteY19" fmla="*/ 34903 h 84739"/>
              <a:gd name="connsiteX20" fmla="*/ 55380 w 69327"/>
              <a:gd name="connsiteY20" fmla="*/ 34903 h 84739"/>
              <a:gd name="connsiteX21" fmla="*/ 55380 w 69327"/>
              <a:gd name="connsiteY21" fmla="*/ 33849 h 84739"/>
              <a:gd name="connsiteX22" fmla="*/ 49645 w 69327"/>
              <a:gd name="connsiteY22" fmla="*/ 17342 h 84739"/>
              <a:gd name="connsiteX23" fmla="*/ 35752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38" y="11484"/>
                </a:moveTo>
                <a:cubicBezTo>
                  <a:pt x="30099" y="11484"/>
                  <a:pt x="25363" y="13537"/>
                  <a:pt x="21544" y="17643"/>
                </a:cubicBezTo>
                <a:cubicBezTo>
                  <a:pt x="17712" y="21749"/>
                  <a:pt x="15357" y="27498"/>
                  <a:pt x="14440" y="34903"/>
                </a:cubicBezTo>
                <a:lnTo>
                  <a:pt x="55380" y="34903"/>
                </a:lnTo>
                <a:lnTo>
                  <a:pt x="55380" y="33849"/>
                </a:lnTo>
                <a:cubicBezTo>
                  <a:pt x="54983" y="26745"/>
                  <a:pt x="53066" y="21243"/>
                  <a:pt x="49645" y="17342"/>
                </a:cubicBezTo>
                <a:cubicBezTo>
                  <a:pt x="46223" y="13441"/>
                  <a:pt x="41583" y="11484"/>
                  <a:pt x="35752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BBF4E76-5BC6-403F-4812-37A5C00EF9F2}"/>
              </a:ext>
            </a:extLst>
          </p:cNvPr>
          <p:cNvSpPr/>
          <p:nvPr/>
        </p:nvSpPr>
        <p:spPr>
          <a:xfrm>
            <a:off x="11571689" y="6063077"/>
            <a:ext cx="64276" cy="83220"/>
          </a:xfrm>
          <a:custGeom>
            <a:avLst/>
            <a:gdLst>
              <a:gd name="connsiteX0" fmla="*/ 13222 w 64276"/>
              <a:gd name="connsiteY0" fmla="*/ 1519 h 83220"/>
              <a:gd name="connsiteX1" fmla="*/ 13674 w 64276"/>
              <a:gd name="connsiteY1" fmla="*/ 11785 h 83220"/>
              <a:gd name="connsiteX2" fmla="*/ 38147 w 64276"/>
              <a:gd name="connsiteY2" fmla="*/ 0 h 83220"/>
              <a:gd name="connsiteX3" fmla="*/ 64276 w 64276"/>
              <a:gd name="connsiteY3" fmla="*/ 29223 h 83220"/>
              <a:gd name="connsiteX4" fmla="*/ 64276 w 64276"/>
              <a:gd name="connsiteY4" fmla="*/ 83220 h 83220"/>
              <a:gd name="connsiteX5" fmla="*/ 50302 w 64276"/>
              <a:gd name="connsiteY5" fmla="*/ 83220 h 83220"/>
              <a:gd name="connsiteX6" fmla="*/ 50302 w 64276"/>
              <a:gd name="connsiteY6" fmla="*/ 29141 h 83220"/>
              <a:gd name="connsiteX7" fmla="*/ 46264 w 64276"/>
              <a:gd name="connsiteY7" fmla="*/ 16069 h 83220"/>
              <a:gd name="connsiteX8" fmla="*/ 33918 w 64276"/>
              <a:gd name="connsiteY8" fmla="*/ 11840 h 83220"/>
              <a:gd name="connsiteX9" fmla="*/ 21982 w 64276"/>
              <a:gd name="connsiteY9" fmla="*/ 15467 h 83220"/>
              <a:gd name="connsiteX10" fmla="*/ 13975 w 64276"/>
              <a:gd name="connsiteY10" fmla="*/ 24980 h 83220"/>
              <a:gd name="connsiteX11" fmla="*/ 13975 w 64276"/>
              <a:gd name="connsiteY11" fmla="*/ 83206 h 83220"/>
              <a:gd name="connsiteX12" fmla="*/ 0 w 64276"/>
              <a:gd name="connsiteY12" fmla="*/ 83206 h 83220"/>
              <a:gd name="connsiteX13" fmla="*/ 0 w 64276"/>
              <a:gd name="connsiteY13" fmla="*/ 1492 h 83220"/>
              <a:gd name="connsiteX14" fmla="*/ 13222 w 64276"/>
              <a:gd name="connsiteY14" fmla="*/ 1492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276" h="83220">
                <a:moveTo>
                  <a:pt x="13222" y="1519"/>
                </a:moveTo>
                <a:lnTo>
                  <a:pt x="13674" y="11785"/>
                </a:lnTo>
                <a:cubicBezTo>
                  <a:pt x="19915" y="3928"/>
                  <a:pt x="28073" y="0"/>
                  <a:pt x="38147" y="0"/>
                </a:cubicBezTo>
                <a:cubicBezTo>
                  <a:pt x="55421" y="0"/>
                  <a:pt x="64126" y="9745"/>
                  <a:pt x="64276" y="29223"/>
                </a:cubicBezTo>
                <a:lnTo>
                  <a:pt x="64276" y="83220"/>
                </a:lnTo>
                <a:lnTo>
                  <a:pt x="50302" y="83220"/>
                </a:lnTo>
                <a:lnTo>
                  <a:pt x="50302" y="29141"/>
                </a:lnTo>
                <a:cubicBezTo>
                  <a:pt x="50247" y="23255"/>
                  <a:pt x="48905" y="18889"/>
                  <a:pt x="46264" y="16069"/>
                </a:cubicBezTo>
                <a:cubicBezTo>
                  <a:pt x="43622" y="13250"/>
                  <a:pt x="39502" y="11840"/>
                  <a:pt x="33918" y="11840"/>
                </a:cubicBezTo>
                <a:cubicBezTo>
                  <a:pt x="29387" y="11840"/>
                  <a:pt x="25404" y="13044"/>
                  <a:pt x="21982" y="15467"/>
                </a:cubicBezTo>
                <a:cubicBezTo>
                  <a:pt x="18560" y="17890"/>
                  <a:pt x="15891" y="21051"/>
                  <a:pt x="13975" y="24980"/>
                </a:cubicBezTo>
                <a:lnTo>
                  <a:pt x="13975" y="83206"/>
                </a:lnTo>
                <a:lnTo>
                  <a:pt x="0" y="83206"/>
                </a:lnTo>
                <a:lnTo>
                  <a:pt x="0" y="1492"/>
                </a:lnTo>
                <a:lnTo>
                  <a:pt x="13222" y="149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0195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275" y="274639"/>
            <a:ext cx="1109186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9275" y="1584671"/>
            <a:ext cx="542131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EF667-22C0-4F14-8E0B-4267974B4E34}" type="datetime2">
              <a:rPr lang="da-DK" smtClean="0"/>
              <a:t>19. juni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824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556335" y="273049"/>
            <a:ext cx="11079332" cy="1144589"/>
          </a:xfrm>
          <a:prstGeom prst="rect">
            <a:avLst/>
          </a:prstGeom>
        </p:spPr>
        <p:txBody>
          <a:bodyPr vert="horz" lIns="0" tIns="40934" rIns="81869" bIns="40934" rtlCol="0" anchor="ctr">
            <a:normAutofit/>
          </a:bodyPr>
          <a:lstStyle/>
          <a:p>
            <a:r>
              <a:rPr lang="da-DK" noProof="0" dirty="0"/>
              <a:t>Klik for at redigere i master</a:t>
            </a:r>
          </a:p>
        </p:txBody>
      </p:sp>
      <p:sp>
        <p:nvSpPr>
          <p:cNvPr id="11" name="Pladsholder til tekst 3"/>
          <p:cNvSpPr>
            <a:spLocks noGrp="1"/>
          </p:cNvSpPr>
          <p:nvPr>
            <p:ph type="body" idx="1"/>
          </p:nvPr>
        </p:nvSpPr>
        <p:spPr>
          <a:xfrm>
            <a:off x="556333" y="1584324"/>
            <a:ext cx="11079332" cy="4292601"/>
          </a:xfrm>
          <a:prstGeom prst="rect">
            <a:avLst/>
          </a:prstGeom>
        </p:spPr>
        <p:txBody>
          <a:bodyPr vert="horz" wrap="square" lIns="0" tIns="45720" rIns="91440" bIns="45720" rtlCol="0" anchor="t">
            <a:normAutofit/>
          </a:bodyPr>
          <a:lstStyle/>
          <a:p>
            <a:pPr lvl="0"/>
            <a:r>
              <a:rPr lang="da-DK" noProof="0" dirty="0"/>
              <a:t>Rediger typografien i masterens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  <a:p>
            <a:pPr lvl="3"/>
            <a:r>
              <a:rPr lang="da-DK" noProof="0" dirty="0"/>
              <a:t>Fjerde niveau</a:t>
            </a:r>
          </a:p>
          <a:p>
            <a:pPr lvl="4"/>
            <a:r>
              <a:rPr lang="da-DK" noProof="0" dirty="0"/>
              <a:t>Femte niveau</a:t>
            </a:r>
          </a:p>
          <a:p>
            <a:pPr lvl="5"/>
            <a:r>
              <a:rPr lang="da-DK" noProof="0" dirty="0"/>
              <a:t>Sjette niveau</a:t>
            </a:r>
          </a:p>
          <a:p>
            <a:pPr lvl="6"/>
            <a:r>
              <a:rPr lang="da-DK" noProof="0" dirty="0"/>
              <a:t>Syvende niveau</a:t>
            </a:r>
          </a:p>
          <a:p>
            <a:pPr lvl="7"/>
            <a:r>
              <a:rPr lang="da-DK" noProof="0" dirty="0"/>
              <a:t>Ottende niveau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66FC56-0D6F-6DD7-B400-ADDD7313F6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345C788-3D9C-4434-97DD-0BA6A7D777AF}" type="datetime2">
              <a:rPr lang="da-DK" smtClean="0"/>
              <a:t>19. juni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DB0C6-411E-3753-1BAD-85C68D201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9153-84ED-EB71-2819-7212CFB85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7930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9" r:id="rId2"/>
    <p:sldLayoutId id="2147483888" r:id="rId3"/>
    <p:sldLayoutId id="2147483894" r:id="rId4"/>
    <p:sldLayoutId id="2147483934" r:id="rId5"/>
    <p:sldLayoutId id="2147483957" r:id="rId6"/>
    <p:sldLayoutId id="2147483937" r:id="rId7"/>
    <p:sldLayoutId id="2147483834" r:id="rId8"/>
    <p:sldLayoutId id="2147483945" r:id="rId9"/>
    <p:sldLayoutId id="2147483946" r:id="rId10"/>
    <p:sldLayoutId id="2147483943" r:id="rId11"/>
    <p:sldLayoutId id="2147483944" r:id="rId12"/>
    <p:sldLayoutId id="2147483941" r:id="rId13"/>
    <p:sldLayoutId id="2147483942" r:id="rId14"/>
    <p:sldLayoutId id="2147483952" r:id="rId15"/>
    <p:sldLayoutId id="2147483958" r:id="rId16"/>
    <p:sldLayoutId id="2147483947" r:id="rId17"/>
    <p:sldLayoutId id="2147483948" r:id="rId18"/>
    <p:sldLayoutId id="2147483949" r:id="rId19"/>
    <p:sldLayoutId id="2147483951" r:id="rId20"/>
    <p:sldLayoutId id="2147483939" r:id="rId21"/>
    <p:sldLayoutId id="2147483940" r:id="rId22"/>
    <p:sldLayoutId id="2147483935" r:id="rId23"/>
    <p:sldLayoutId id="2147483936" r:id="rId24"/>
    <p:sldLayoutId id="2147483954" r:id="rId25"/>
    <p:sldLayoutId id="2147483956" r:id="rId26"/>
    <p:sldLayoutId id="2147483753" r:id="rId27"/>
    <p:sldLayoutId id="2147483962" r:id="rId28"/>
    <p:sldLayoutId id="2147483961" r:id="rId29"/>
    <p:sldLayoutId id="2147483959" r:id="rId30"/>
    <p:sldLayoutId id="2147483960" r:id="rId31"/>
    <p:sldLayoutId id="2147483901" r:id="rId32"/>
    <p:sldLayoutId id="2147483902" r:id="rId33"/>
    <p:sldLayoutId id="2147483808" r:id="rId34"/>
    <p:sldLayoutId id="2147483861" r:id="rId35"/>
    <p:sldLayoutId id="2147483862" r:id="rId36"/>
    <p:sldLayoutId id="2147483899" r:id="rId37"/>
    <p:sldLayoutId id="2147483809" r:id="rId38"/>
    <p:sldLayoutId id="2147483820" r:id="rId39"/>
    <p:sldLayoutId id="2147483963" r:id="rId40"/>
    <p:sldLayoutId id="2147483917" r:id="rId41"/>
    <p:sldLayoutId id="2147483925" r:id="rId42"/>
    <p:sldLayoutId id="2147483964" r:id="rId43"/>
    <p:sldLayoutId id="2147483965" r:id="rId4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1563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409336" indent="-409336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1pPr>
      <a:lvl2pPr marL="886895" indent="-341114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2pPr>
      <a:lvl3pPr marL="1364454" indent="-272891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SzPct val="80000"/>
        <a:buFont typeface="Arial" panose="020B0604020202020204" pitchFamily="34" charset="0"/>
        <a:buChar char="§"/>
        <a:defRPr sz="16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3pPr>
      <a:lvl4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b="1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4pPr>
      <a:lvl5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5pPr>
      <a:lvl6pPr marL="273600" indent="-27360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b="1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0" indent="0" algn="l" defTabSz="1091563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​"/>
        <a:defRPr sz="6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578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91563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7344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83128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8909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9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20472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66255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6" userDrawn="1">
          <p15:clr>
            <a:srgbClr val="A4A4A4"/>
          </p15:clr>
        </p15:guide>
        <p15:guide id="2" pos="785" userDrawn="1">
          <p15:clr>
            <a:srgbClr val="A4A4A4"/>
          </p15:clr>
        </p15:guide>
        <p15:guide id="3" orient="horz" pos="998" userDrawn="1">
          <p15:clr>
            <a:srgbClr val="A4A4A4"/>
          </p15:clr>
        </p15:guide>
        <p15:guide id="4" orient="horz" pos="3702" userDrawn="1">
          <p15:clr>
            <a:srgbClr val="A4A4A4"/>
          </p15:clr>
        </p15:guide>
        <p15:guide id="5" pos="942" userDrawn="1">
          <p15:clr>
            <a:srgbClr val="A4A4A4"/>
          </p15:clr>
        </p15:guide>
        <p15:guide id="6" orient="horz" pos="893" userDrawn="1">
          <p15:clr>
            <a:srgbClr val="A4A4A4"/>
          </p15:clr>
        </p15:guide>
        <p15:guide id="7" orient="horz" pos="4041" userDrawn="1">
          <p15:clr>
            <a:srgbClr val="A4A4A4"/>
          </p15:clr>
        </p15:guide>
        <p15:guide id="8" pos="1380" userDrawn="1">
          <p15:clr>
            <a:srgbClr val="A4A4A4"/>
          </p15:clr>
        </p15:guide>
        <p15:guide id="9" orient="horz" pos="172" userDrawn="1">
          <p15:clr>
            <a:srgbClr val="A4A4A4"/>
          </p15:clr>
        </p15:guide>
        <p15:guide id="10" pos="1537" userDrawn="1">
          <p15:clr>
            <a:srgbClr val="A4A4A4"/>
          </p15:clr>
        </p15:guide>
        <p15:guide id="11" pos="1976" userDrawn="1">
          <p15:clr>
            <a:srgbClr val="A4A4A4"/>
          </p15:clr>
        </p15:guide>
        <p15:guide id="12" pos="2132" userDrawn="1">
          <p15:clr>
            <a:srgbClr val="A4A4A4"/>
          </p15:clr>
        </p15:guide>
        <p15:guide id="13" pos="2571" userDrawn="1">
          <p15:clr>
            <a:srgbClr val="A4A4A4"/>
          </p15:clr>
        </p15:guide>
        <p15:guide id="14" pos="2727" userDrawn="1">
          <p15:clr>
            <a:srgbClr val="A4A4A4"/>
          </p15:clr>
        </p15:guide>
        <p15:guide id="15" pos="3166" userDrawn="1">
          <p15:clr>
            <a:srgbClr val="A4A4A4"/>
          </p15:clr>
        </p15:guide>
        <p15:guide id="16" pos="3323" userDrawn="1">
          <p15:clr>
            <a:srgbClr val="A4A4A4"/>
          </p15:clr>
        </p15:guide>
        <p15:guide id="17" pos="3761" userDrawn="1">
          <p15:clr>
            <a:srgbClr val="A4A4A4"/>
          </p15:clr>
        </p15:guide>
        <p15:guide id="18" pos="3918" userDrawn="1">
          <p15:clr>
            <a:srgbClr val="A4A4A4"/>
          </p15:clr>
        </p15:guide>
        <p15:guide id="19" pos="4356" userDrawn="1">
          <p15:clr>
            <a:srgbClr val="A4A4A4"/>
          </p15:clr>
        </p15:guide>
        <p15:guide id="20" pos="4513" userDrawn="1">
          <p15:clr>
            <a:srgbClr val="A4A4A4"/>
          </p15:clr>
        </p15:guide>
        <p15:guide id="21" pos="4952" userDrawn="1">
          <p15:clr>
            <a:srgbClr val="A4A4A4"/>
          </p15:clr>
        </p15:guide>
        <p15:guide id="22" pos="5108" userDrawn="1">
          <p15:clr>
            <a:srgbClr val="A4A4A4"/>
          </p15:clr>
        </p15:guide>
        <p15:guide id="23" pos="5547" userDrawn="1">
          <p15:clr>
            <a:srgbClr val="A4A4A4"/>
          </p15:clr>
        </p15:guide>
        <p15:guide id="24" pos="5703" userDrawn="1">
          <p15:clr>
            <a:srgbClr val="A4A4A4"/>
          </p15:clr>
        </p15:guide>
        <p15:guide id="25" pos="6142" userDrawn="1">
          <p15:clr>
            <a:srgbClr val="A4A4A4"/>
          </p15:clr>
        </p15:guide>
        <p15:guide id="26" pos="6299" userDrawn="1">
          <p15:clr>
            <a:srgbClr val="A4A4A4"/>
          </p15:clr>
        </p15:guide>
        <p15:guide id="27" pos="6737" userDrawn="1">
          <p15:clr>
            <a:srgbClr val="A4A4A4"/>
          </p15:clr>
        </p15:guide>
        <p15:guide id="28" pos="6894" userDrawn="1">
          <p15:clr>
            <a:srgbClr val="A4A4A4"/>
          </p15:clr>
        </p15:guide>
        <p15:guide id="29" pos="7333" userDrawn="1">
          <p15:clr>
            <a:srgbClr val="A4A4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ktangel: afrundede hjørner 40">
            <a:extLst>
              <a:ext uri="{FF2B5EF4-FFF2-40B4-BE49-F238E27FC236}">
                <a16:creationId xmlns:a16="http://schemas.microsoft.com/office/drawing/2014/main" id="{3B7D1666-BE87-4F9A-9C1C-A09ED48C0B38}"/>
              </a:ext>
            </a:extLst>
          </p:cNvPr>
          <p:cNvSpPr/>
          <p:nvPr/>
        </p:nvSpPr>
        <p:spPr>
          <a:xfrm>
            <a:off x="5238265" y="3033072"/>
            <a:ext cx="1253387" cy="901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/>
              <a:t>Validering:</a:t>
            </a:r>
          </a:p>
          <a:p>
            <a:pPr algn="ctr"/>
            <a:r>
              <a:rPr lang="da-DK" sz="1400" dirty="0"/>
              <a:t>Automatisk og</a:t>
            </a:r>
          </a:p>
          <a:p>
            <a:pPr algn="ctr"/>
            <a:r>
              <a:rPr lang="da-DK" sz="1400" dirty="0"/>
              <a:t>Visuelt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D5023C5-37C2-4E29-852D-5DD45007B456}"/>
              </a:ext>
            </a:extLst>
          </p:cNvPr>
          <p:cNvSpPr/>
          <p:nvPr/>
        </p:nvSpPr>
        <p:spPr>
          <a:xfrm>
            <a:off x="457200" y="304801"/>
            <a:ext cx="11177954" cy="2092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D7890A41-6BF3-4A4D-9BAE-7AB120C9F2B0}"/>
              </a:ext>
            </a:extLst>
          </p:cNvPr>
          <p:cNvSpPr/>
          <p:nvPr/>
        </p:nvSpPr>
        <p:spPr>
          <a:xfrm>
            <a:off x="457200" y="2397371"/>
            <a:ext cx="11177954" cy="2092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D4C5334-D362-462A-ADEB-72264B7C5181}"/>
              </a:ext>
            </a:extLst>
          </p:cNvPr>
          <p:cNvSpPr/>
          <p:nvPr/>
        </p:nvSpPr>
        <p:spPr>
          <a:xfrm>
            <a:off x="457200" y="4489943"/>
            <a:ext cx="11177954" cy="2092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D351F829-42EA-49FD-9B4F-79A4BA9478AA}"/>
              </a:ext>
            </a:extLst>
          </p:cNvPr>
          <p:cNvSpPr txBox="1"/>
          <p:nvPr/>
        </p:nvSpPr>
        <p:spPr>
          <a:xfrm rot="16200000">
            <a:off x="-416294" y="1220279"/>
            <a:ext cx="2092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100" dirty="0">
                <a:solidFill>
                  <a:srgbClr val="252525"/>
                </a:solidFill>
              </a:rPr>
              <a:t>Dataejer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B526720-9137-4102-88AB-417D6A4F9577}"/>
              </a:ext>
            </a:extLst>
          </p:cNvPr>
          <p:cNvSpPr/>
          <p:nvPr/>
        </p:nvSpPr>
        <p:spPr>
          <a:xfrm rot="16200000">
            <a:off x="-416294" y="3312850"/>
            <a:ext cx="20925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100" dirty="0">
                <a:solidFill>
                  <a:srgbClr val="252525"/>
                </a:solidFill>
              </a:rPr>
              <a:t>Operatør af kodelisteregister</a:t>
            </a:r>
            <a:endParaRPr lang="da-DK" sz="1100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2563EFF9-59F5-4131-9ED4-3AA33D09EFB2}"/>
              </a:ext>
            </a:extLst>
          </p:cNvPr>
          <p:cNvSpPr/>
          <p:nvPr/>
        </p:nvSpPr>
        <p:spPr>
          <a:xfrm rot="16200000">
            <a:off x="-412112" y="5405421"/>
            <a:ext cx="20925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100" dirty="0">
                <a:solidFill>
                  <a:srgbClr val="252525"/>
                </a:solidFill>
              </a:rPr>
              <a:t>Anvender</a:t>
            </a:r>
          </a:p>
        </p:txBody>
      </p: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1C376D2E-C97D-46BF-9F08-CCD7AD899561}"/>
              </a:ext>
            </a:extLst>
          </p:cNvPr>
          <p:cNvCxnSpPr/>
          <p:nvPr/>
        </p:nvCxnSpPr>
        <p:spPr>
          <a:xfrm>
            <a:off x="801979" y="304801"/>
            <a:ext cx="0" cy="6277712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40D980E9-B268-4050-9BA7-F5D959EC7A94}"/>
              </a:ext>
            </a:extLst>
          </p:cNvPr>
          <p:cNvSpPr/>
          <p:nvPr/>
        </p:nvSpPr>
        <p:spPr>
          <a:xfrm>
            <a:off x="1935745" y="1234471"/>
            <a:ext cx="169974" cy="187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393BD6D6-6F2A-4E9D-8C95-AC8C34F64970}"/>
              </a:ext>
            </a:extLst>
          </p:cNvPr>
          <p:cNvSpPr txBox="1"/>
          <p:nvPr/>
        </p:nvSpPr>
        <p:spPr>
          <a:xfrm>
            <a:off x="919265" y="1148329"/>
            <a:ext cx="11239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Behov for kodeliste i kodelisteregister</a:t>
            </a:r>
          </a:p>
        </p:txBody>
      </p:sp>
      <p:cxnSp>
        <p:nvCxnSpPr>
          <p:cNvPr id="11" name="Lige pilforbindelse 10">
            <a:extLst>
              <a:ext uri="{FF2B5EF4-FFF2-40B4-BE49-F238E27FC236}">
                <a16:creationId xmlns:a16="http://schemas.microsoft.com/office/drawing/2014/main" id="{DE5C8D7C-C2FC-4D8D-9D63-D3D47C24288B}"/>
              </a:ext>
            </a:extLst>
          </p:cNvPr>
          <p:cNvCxnSpPr>
            <a:cxnSpLocks/>
            <a:stCxn id="2" idx="4"/>
            <a:endCxn id="14" idx="0"/>
          </p:cNvCxnSpPr>
          <p:nvPr/>
        </p:nvCxnSpPr>
        <p:spPr>
          <a:xfrm>
            <a:off x="2020732" y="1422040"/>
            <a:ext cx="8163" cy="161103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felt 12">
            <a:extLst>
              <a:ext uri="{FF2B5EF4-FFF2-40B4-BE49-F238E27FC236}">
                <a16:creationId xmlns:a16="http://schemas.microsoft.com/office/drawing/2014/main" id="{7C38C765-C817-4B84-A626-88277C0D4397}"/>
              </a:ext>
            </a:extLst>
          </p:cNvPr>
          <p:cNvSpPr txBox="1"/>
          <p:nvPr/>
        </p:nvSpPr>
        <p:spPr>
          <a:xfrm>
            <a:off x="2018842" y="2000568"/>
            <a:ext cx="844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beskrivelse af register</a:t>
            </a:r>
          </a:p>
        </p:txBody>
      </p:sp>
      <p:sp>
        <p:nvSpPr>
          <p:cNvPr id="14" name="Rektangel: afrundede hjørner 13">
            <a:extLst>
              <a:ext uri="{FF2B5EF4-FFF2-40B4-BE49-F238E27FC236}">
                <a16:creationId xmlns:a16="http://schemas.microsoft.com/office/drawing/2014/main" id="{C8AC381D-8B46-426E-A139-E2795F4A99C2}"/>
              </a:ext>
            </a:extLst>
          </p:cNvPr>
          <p:cNvSpPr/>
          <p:nvPr/>
        </p:nvSpPr>
        <p:spPr>
          <a:xfrm>
            <a:off x="1130431" y="3033072"/>
            <a:ext cx="1796928" cy="901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/>
              <a:t>Opretter register i kodelisteregister</a:t>
            </a:r>
          </a:p>
        </p:txBody>
      </p:sp>
      <p:sp>
        <p:nvSpPr>
          <p:cNvPr id="15" name="Rektangel: afrundede hjørner 14">
            <a:extLst>
              <a:ext uri="{FF2B5EF4-FFF2-40B4-BE49-F238E27FC236}">
                <a16:creationId xmlns:a16="http://schemas.microsoft.com/office/drawing/2014/main" id="{54AD162B-05F2-49D6-A605-D5D667FFC904}"/>
              </a:ext>
            </a:extLst>
          </p:cNvPr>
          <p:cNvSpPr/>
          <p:nvPr/>
        </p:nvSpPr>
        <p:spPr>
          <a:xfrm>
            <a:off x="3189517" y="938596"/>
            <a:ext cx="1757207" cy="87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/>
              <a:t>Indsætter koder og dokumentation</a:t>
            </a:r>
          </a:p>
        </p:txBody>
      </p:sp>
      <p:cxnSp>
        <p:nvCxnSpPr>
          <p:cNvPr id="17" name="Forbindelse: vinklet 16">
            <a:extLst>
              <a:ext uri="{FF2B5EF4-FFF2-40B4-BE49-F238E27FC236}">
                <a16:creationId xmlns:a16="http://schemas.microsoft.com/office/drawing/2014/main" id="{4F9D2EED-1A62-4689-8D28-5499AFB24C2C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2927359" y="1374852"/>
            <a:ext cx="262158" cy="2109118"/>
          </a:xfrm>
          <a:prstGeom prst="bentConnector3">
            <a:avLst>
              <a:gd name="adj1" fmla="val 19449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BD349985-FC32-4055-B2D9-82F8ACABE8A1}"/>
              </a:ext>
            </a:extLst>
          </p:cNvPr>
          <p:cNvSpPr txBox="1"/>
          <p:nvPr/>
        </p:nvSpPr>
        <p:spPr>
          <a:xfrm>
            <a:off x="3026155" y="2135033"/>
            <a:ext cx="623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besked</a:t>
            </a:r>
          </a:p>
        </p:txBody>
      </p:sp>
      <p:cxnSp>
        <p:nvCxnSpPr>
          <p:cNvPr id="21" name="Forbindelse: vinklet 20">
            <a:extLst>
              <a:ext uri="{FF2B5EF4-FFF2-40B4-BE49-F238E27FC236}">
                <a16:creationId xmlns:a16="http://schemas.microsoft.com/office/drawing/2014/main" id="{DD22778F-3E70-4A4E-851C-FDA7B15D33EF}"/>
              </a:ext>
            </a:extLst>
          </p:cNvPr>
          <p:cNvCxnSpPr>
            <a:cxnSpLocks/>
          </p:cNvCxnSpPr>
          <p:nvPr/>
        </p:nvCxnSpPr>
        <p:spPr>
          <a:xfrm>
            <a:off x="4805610" y="1352124"/>
            <a:ext cx="432655" cy="2109118"/>
          </a:xfrm>
          <a:prstGeom prst="bent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mbe 22">
            <a:extLst>
              <a:ext uri="{FF2B5EF4-FFF2-40B4-BE49-F238E27FC236}">
                <a16:creationId xmlns:a16="http://schemas.microsoft.com/office/drawing/2014/main" id="{0E15A0FE-F1B0-43F9-B56B-69C4D7F20C05}"/>
              </a:ext>
            </a:extLst>
          </p:cNvPr>
          <p:cNvSpPr/>
          <p:nvPr/>
        </p:nvSpPr>
        <p:spPr>
          <a:xfrm>
            <a:off x="6846191" y="3125448"/>
            <a:ext cx="834743" cy="70880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200" dirty="0"/>
              <a:t>OK?</a:t>
            </a:r>
          </a:p>
        </p:txBody>
      </p:sp>
      <p:cxnSp>
        <p:nvCxnSpPr>
          <p:cNvPr id="25" name="Lige pilforbindelse 24">
            <a:extLst>
              <a:ext uri="{FF2B5EF4-FFF2-40B4-BE49-F238E27FC236}">
                <a16:creationId xmlns:a16="http://schemas.microsoft.com/office/drawing/2014/main" id="{A3EB5C45-1FCE-476B-8604-31C411664E10}"/>
              </a:ext>
            </a:extLst>
          </p:cNvPr>
          <p:cNvCxnSpPr>
            <a:cxnSpLocks/>
            <a:stCxn id="41" idx="3"/>
            <a:endCxn id="23" idx="1"/>
          </p:cNvCxnSpPr>
          <p:nvPr/>
        </p:nvCxnSpPr>
        <p:spPr>
          <a:xfrm flipV="1">
            <a:off x="6491652" y="3479851"/>
            <a:ext cx="354539" cy="411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Forbindelse: vinklet 27">
            <a:extLst>
              <a:ext uri="{FF2B5EF4-FFF2-40B4-BE49-F238E27FC236}">
                <a16:creationId xmlns:a16="http://schemas.microsoft.com/office/drawing/2014/main" id="{A44C898C-2FAC-4B69-9AF2-7EF951AB66CE}"/>
              </a:ext>
            </a:extLst>
          </p:cNvPr>
          <p:cNvCxnSpPr>
            <a:cxnSpLocks/>
            <a:stCxn id="23" idx="0"/>
            <a:endCxn id="15" idx="0"/>
          </p:cNvCxnSpPr>
          <p:nvPr/>
        </p:nvCxnSpPr>
        <p:spPr>
          <a:xfrm rot="16200000" flipV="1">
            <a:off x="4572416" y="434301"/>
            <a:ext cx="2186852" cy="3195442"/>
          </a:xfrm>
          <a:prstGeom prst="bentConnector3">
            <a:avLst>
              <a:gd name="adj1" fmla="val 110453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felt 28">
            <a:extLst>
              <a:ext uri="{FF2B5EF4-FFF2-40B4-BE49-F238E27FC236}">
                <a16:creationId xmlns:a16="http://schemas.microsoft.com/office/drawing/2014/main" id="{55FF606C-3214-4EA9-B618-D9F3D6188C51}"/>
              </a:ext>
            </a:extLst>
          </p:cNvPr>
          <p:cNvSpPr txBox="1"/>
          <p:nvPr/>
        </p:nvSpPr>
        <p:spPr>
          <a:xfrm>
            <a:off x="7294956" y="2159869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00" dirty="0"/>
              <a:t>nej</a:t>
            </a:r>
          </a:p>
        </p:txBody>
      </p:sp>
      <p:sp>
        <p:nvSpPr>
          <p:cNvPr id="30" name="Rektangel: afrundede hjørner 29">
            <a:extLst>
              <a:ext uri="{FF2B5EF4-FFF2-40B4-BE49-F238E27FC236}">
                <a16:creationId xmlns:a16="http://schemas.microsoft.com/office/drawing/2014/main" id="{7B8CC2C3-F76E-4635-82C7-28F3D757FAE4}"/>
              </a:ext>
            </a:extLst>
          </p:cNvPr>
          <p:cNvSpPr/>
          <p:nvPr/>
        </p:nvSpPr>
        <p:spPr>
          <a:xfrm>
            <a:off x="8059611" y="3028954"/>
            <a:ext cx="1451919" cy="901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/>
              <a:t>Forbereder til udstilling/kon-verterer til formater</a:t>
            </a:r>
          </a:p>
        </p:txBody>
      </p:sp>
      <p:cxnSp>
        <p:nvCxnSpPr>
          <p:cNvPr id="32" name="Lige pilforbindelse 31">
            <a:extLst>
              <a:ext uri="{FF2B5EF4-FFF2-40B4-BE49-F238E27FC236}">
                <a16:creationId xmlns:a16="http://schemas.microsoft.com/office/drawing/2014/main" id="{20637525-D508-49E6-86AA-F8597209B355}"/>
              </a:ext>
            </a:extLst>
          </p:cNvPr>
          <p:cNvCxnSpPr>
            <a:cxnSpLocks/>
            <a:stCxn id="23" idx="3"/>
            <a:endCxn id="30" idx="1"/>
          </p:cNvCxnSpPr>
          <p:nvPr/>
        </p:nvCxnSpPr>
        <p:spPr>
          <a:xfrm>
            <a:off x="7680934" y="3479851"/>
            <a:ext cx="378677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felt 34">
            <a:extLst>
              <a:ext uri="{FF2B5EF4-FFF2-40B4-BE49-F238E27FC236}">
                <a16:creationId xmlns:a16="http://schemas.microsoft.com/office/drawing/2014/main" id="{6C14C3F0-C813-40D4-AB87-5FB212F944C7}"/>
              </a:ext>
            </a:extLst>
          </p:cNvPr>
          <p:cNvSpPr txBox="1"/>
          <p:nvPr/>
        </p:nvSpPr>
        <p:spPr>
          <a:xfrm>
            <a:off x="7549171" y="3201799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00" dirty="0"/>
              <a:t>merge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1C3B135-9F8F-44B0-AA94-58245A41AE0C}"/>
              </a:ext>
            </a:extLst>
          </p:cNvPr>
          <p:cNvSpPr/>
          <p:nvPr/>
        </p:nvSpPr>
        <p:spPr>
          <a:xfrm>
            <a:off x="10471721" y="3375161"/>
            <a:ext cx="169974" cy="187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065E9748-7661-4A1D-B6D4-EEAB1392DA8B}"/>
              </a:ext>
            </a:extLst>
          </p:cNvPr>
          <p:cNvCxnSpPr>
            <a:cxnSpLocks/>
            <a:stCxn id="30" idx="3"/>
            <a:endCxn id="40" idx="2"/>
          </p:cNvCxnSpPr>
          <p:nvPr/>
        </p:nvCxnSpPr>
        <p:spPr>
          <a:xfrm flipV="1">
            <a:off x="9511530" y="3468946"/>
            <a:ext cx="960191" cy="1090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kstfelt 74">
            <a:extLst>
              <a:ext uri="{FF2B5EF4-FFF2-40B4-BE49-F238E27FC236}">
                <a16:creationId xmlns:a16="http://schemas.microsoft.com/office/drawing/2014/main" id="{F47EB5D5-9B6A-4F4B-8E54-54A6B5FB0E40}"/>
              </a:ext>
            </a:extLst>
          </p:cNvPr>
          <p:cNvSpPr txBox="1"/>
          <p:nvPr/>
        </p:nvSpPr>
        <p:spPr>
          <a:xfrm>
            <a:off x="9614200" y="3533047"/>
            <a:ext cx="1336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Kodeliste kan ses og downloades</a:t>
            </a:r>
          </a:p>
        </p:txBody>
      </p:sp>
      <p:sp>
        <p:nvSpPr>
          <p:cNvPr id="100" name="Rektangel: afrundede hjørner 99">
            <a:extLst>
              <a:ext uri="{FF2B5EF4-FFF2-40B4-BE49-F238E27FC236}">
                <a16:creationId xmlns:a16="http://schemas.microsoft.com/office/drawing/2014/main" id="{67746AFF-F86E-42A1-8236-B38A496C3866}"/>
              </a:ext>
            </a:extLst>
          </p:cNvPr>
          <p:cNvSpPr/>
          <p:nvPr/>
        </p:nvSpPr>
        <p:spPr>
          <a:xfrm>
            <a:off x="10058399" y="5456484"/>
            <a:ext cx="1487501" cy="7352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/>
              <a:t>Bruger koder i kodeliste</a:t>
            </a:r>
          </a:p>
        </p:txBody>
      </p:sp>
      <p:cxnSp>
        <p:nvCxnSpPr>
          <p:cNvPr id="102" name="Lige pilforbindelse 101">
            <a:extLst>
              <a:ext uri="{FF2B5EF4-FFF2-40B4-BE49-F238E27FC236}">
                <a16:creationId xmlns:a16="http://schemas.microsoft.com/office/drawing/2014/main" id="{CE7190D4-49C1-4B91-965D-3FCECC2DC18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780892" y="1374852"/>
            <a:ext cx="21258" cy="408163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Lige pilforbindelse 15">
            <a:extLst>
              <a:ext uri="{FF2B5EF4-FFF2-40B4-BE49-F238E27FC236}">
                <a16:creationId xmlns:a16="http://schemas.microsoft.com/office/drawing/2014/main" id="{A2535885-72C0-4A24-A148-41AAAD3D81C8}"/>
              </a:ext>
            </a:extLst>
          </p:cNvPr>
          <p:cNvCxnSpPr>
            <a:stCxn id="40" idx="0"/>
          </p:cNvCxnSpPr>
          <p:nvPr/>
        </p:nvCxnSpPr>
        <p:spPr>
          <a:xfrm flipV="1">
            <a:off x="10556708" y="1335959"/>
            <a:ext cx="0" cy="203920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kstfelt 36">
            <a:extLst>
              <a:ext uri="{FF2B5EF4-FFF2-40B4-BE49-F238E27FC236}">
                <a16:creationId xmlns:a16="http://schemas.microsoft.com/office/drawing/2014/main" id="{0F545B90-85D8-4EFF-B02C-1C9332D70E8A}"/>
              </a:ext>
            </a:extLst>
          </p:cNvPr>
          <p:cNvSpPr txBox="1"/>
          <p:nvPr/>
        </p:nvSpPr>
        <p:spPr>
          <a:xfrm>
            <a:off x="10011612" y="2135035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00" dirty="0"/>
              <a:t>besked</a:t>
            </a:r>
          </a:p>
        </p:txBody>
      </p:sp>
      <p:sp>
        <p:nvSpPr>
          <p:cNvPr id="39" name="Tekstfelt 38">
            <a:extLst>
              <a:ext uri="{FF2B5EF4-FFF2-40B4-BE49-F238E27FC236}">
                <a16:creationId xmlns:a16="http://schemas.microsoft.com/office/drawing/2014/main" id="{17459998-5EB5-48A2-BBBB-C8FED40C7E59}"/>
              </a:ext>
            </a:extLst>
          </p:cNvPr>
          <p:cNvSpPr txBox="1"/>
          <p:nvPr/>
        </p:nvSpPr>
        <p:spPr>
          <a:xfrm>
            <a:off x="10761102" y="4506056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00" dirty="0"/>
              <a:t>besked</a:t>
            </a:r>
          </a:p>
        </p:txBody>
      </p:sp>
      <p:sp>
        <p:nvSpPr>
          <p:cNvPr id="45" name="Tekstfelt 44">
            <a:extLst>
              <a:ext uri="{FF2B5EF4-FFF2-40B4-BE49-F238E27FC236}">
                <a16:creationId xmlns:a16="http://schemas.microsoft.com/office/drawing/2014/main" id="{5AC3AE87-878E-4F22-B6CA-215200F252D5}"/>
              </a:ext>
            </a:extLst>
          </p:cNvPr>
          <p:cNvSpPr txBox="1"/>
          <p:nvPr/>
        </p:nvSpPr>
        <p:spPr>
          <a:xfrm>
            <a:off x="5033019" y="2135033"/>
            <a:ext cx="623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besked</a:t>
            </a:r>
          </a:p>
        </p:txBody>
      </p:sp>
      <p:sp>
        <p:nvSpPr>
          <p:cNvPr id="85" name="Tekstfelt 84">
            <a:extLst>
              <a:ext uri="{FF2B5EF4-FFF2-40B4-BE49-F238E27FC236}">
                <a16:creationId xmlns:a16="http://schemas.microsoft.com/office/drawing/2014/main" id="{A533538D-1F22-46DB-8468-10EE869E75E8}"/>
              </a:ext>
            </a:extLst>
          </p:cNvPr>
          <p:cNvSpPr txBox="1"/>
          <p:nvPr/>
        </p:nvSpPr>
        <p:spPr>
          <a:xfrm>
            <a:off x="9485544" y="3193041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00" dirty="0"/>
              <a:t>publicering</a:t>
            </a:r>
          </a:p>
        </p:txBody>
      </p:sp>
    </p:spTree>
    <p:extLst>
      <p:ext uri="{BB962C8B-B14F-4D97-AF65-F5344CB8AC3E}">
        <p14:creationId xmlns:p14="http://schemas.microsoft.com/office/powerpoint/2010/main" val="2790446193"/>
      </p:ext>
    </p:extLst>
  </p:cSld>
  <p:clrMapOvr>
    <a:masterClrMapping/>
  </p:clrMapOvr>
</p:sld>
</file>

<file path=ppt/theme/theme1.xml><?xml version="1.0" encoding="utf-8"?>
<a:theme xmlns:a="http://schemas.openxmlformats.org/drawingml/2006/main" name="Klimadatastyrelsen skabelon DK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 sz="20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DFI_Skabelon_2024_DK.potx" id="{4F30446E-4720-4DC1-AABE-787F744211F2}" vid="{B4626979-533E-44A6-825A-5569F35AD3DA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ajorFont>
      <a:min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e0e463f-46c1-4b5a-aeae-2e65b5901510" xsi:nil="true"/>
    <Picture xmlns="fe0e463f-46c1-4b5a-aeae-2e65b5901510">
      <Url xsi:nil="true"/>
      <Description xsi:nil="true"/>
    </Picture>
    <Hyperlink xmlns="fe0e463f-46c1-4b5a-aeae-2e65b5901510">
      <Url xsi:nil="true"/>
      <Description xsi:nil="true"/>
    </Hyperlink>
    <lcf76f155ced4ddcb4097134ff3c332f xmlns="fe0e463f-46c1-4b5a-aeae-2e65b5901510">
      <Terms xmlns="http://schemas.microsoft.com/office/infopath/2007/PartnerControls"/>
    </lcf76f155ced4ddcb4097134ff3c332f>
    <TaxCatchAll xmlns="adc6f7d2-2fd4-4c58-add3-50ea831b73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16A684F50F9644ADA7186C7FA154E4" ma:contentTypeVersion="25" ma:contentTypeDescription="Create a new document." ma:contentTypeScope="" ma:versionID="ab76a1b02eb50cd6051ae5dbb9768563">
  <xsd:schema xmlns:xsd="http://www.w3.org/2001/XMLSchema" xmlns:xs="http://www.w3.org/2001/XMLSchema" xmlns:p="http://schemas.microsoft.com/office/2006/metadata/properties" xmlns:ns2="adc6f7d2-2fd4-4c58-add3-50ea831b733c" xmlns:ns3="fe0e463f-46c1-4b5a-aeae-2e65b5901510" targetNamespace="http://schemas.microsoft.com/office/2006/metadata/properties" ma:root="true" ma:fieldsID="4439ffd719d95d89f637fa43ad4d8d28" ns2:_="" ns3:_="">
    <xsd:import namespace="adc6f7d2-2fd4-4c58-add3-50ea831b733c"/>
    <xsd:import namespace="fe0e463f-46c1-4b5a-aeae-2e65b59015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Picture" minOccurs="0"/>
                <xsd:element ref="ns3:Hyperlink" minOccurs="0"/>
                <xsd:element ref="ns3:MediaServiceAutoKeyPoints" minOccurs="0"/>
                <xsd:element ref="ns3:MediaServiceKeyPoints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6f7d2-2fd4-4c58-add3-50ea831b73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75e6fd2e-4630-419c-b64a-3467c503b8ee}" ma:internalName="TaxCatchAll" ma:showField="CatchAllData" ma:web="adc6f7d2-2fd4-4c58-add3-50ea831b73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e463f-46c1-4b5a-aeae-2e65b5901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Picture" ma:index="18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Hyperlink" ma:index="19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882721a9-3f3d-4779-b4f8-53221ef4f4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A4BC7C-2F93-4C4C-B513-3F6210EAAFC1}">
  <ds:schemaRefs>
    <ds:schemaRef ds:uri="fe0e463f-46c1-4b5a-aeae-2e65b5901510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adc6f7d2-2fd4-4c58-add3-50ea831b733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BF7E1E-7BDD-47A3-919B-6ABD44AC2F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c6f7d2-2fd4-4c58-add3-50ea831b733c"/>
    <ds:schemaRef ds:uri="fe0e463f-46c1-4b5a-aeae-2e65b59015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37A980-85DD-436B-A4EA-3128BEF3D5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51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3" baseType="lpstr">
      <vt:lpstr>Arial</vt:lpstr>
      <vt:lpstr>Klimadatastyrelsen skabelon DK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Lars Erik Storgaard</dc:creator>
  <cp:lastModifiedBy>Lars Erik Storgaard</cp:lastModifiedBy>
  <cp:revision>2</cp:revision>
  <dcterms:created xsi:type="dcterms:W3CDTF">2025-06-19T12:45:05Z</dcterms:created>
  <dcterms:modified xsi:type="dcterms:W3CDTF">2025-06-19T12:46:02Z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0x010100DE16A684F50F9644ADA7186C7FA154E4</vt:lpwstr>
  </property>
  <property fmtid="{D5CDD505-2E9C-101B-9397-08002B2CF9AE}" pid="3" name="MediaServiceImageTags">
    <vt:lpwstr/>
  </property>
</Properties>
</file>