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05613" cy="9944100"/>
  <p:defaultTextStyle>
    <a:defPPr>
      <a:defRPr lang="da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>
        <p:scale>
          <a:sx n="79" d="100"/>
          <a:sy n="79" d="100"/>
        </p:scale>
        <p:origin x="5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4DCCBEB-743B-4AD6-9733-C5C003F7E7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2F5BFA26-871D-4FA0-AA7A-3545B5CAA3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a-DK"/>
              <a:t>Klik for at redigere undertiteltypografien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82198086-3072-4D20-8BFF-3C2EA7617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C525432-4B5D-4425-A8B9-BF5C885C1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BC226344-5059-4FF7-93AB-85D27B12AB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5340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og lodre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9E1752-41F7-4CC1-A987-550D75F3B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6FF7B202-6927-42B6-BB2B-152FB98CD8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ABDA033E-5B13-4F09-835F-4B52E123CB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198C420-53C7-4018-9566-24C76323D8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A13DAA7B-41FA-4E1F-BD47-F6FCB0D8EF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099161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et ti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et titel 1">
            <a:extLst>
              <a:ext uri="{FF2B5EF4-FFF2-40B4-BE49-F238E27FC236}">
                <a16:creationId xmlns:a16="http://schemas.microsoft.com/office/drawing/2014/main" id="{A925D49C-9635-461F-87BA-BAC82D3005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lodret titel 2">
            <a:extLst>
              <a:ext uri="{FF2B5EF4-FFF2-40B4-BE49-F238E27FC236}">
                <a16:creationId xmlns:a16="http://schemas.microsoft.com/office/drawing/2014/main" id="{C245A86F-CBAD-46FE-8986-6ACDE4FC97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AEEEF67-9F5B-481E-8FEE-F0E7D5738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3FA057CA-ABBB-4950-B1AF-FC75822975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9FB47BDC-D9A8-4572-B5F4-892E2BE291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125401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og indholdsobjek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EF1920D-DF7D-4CA0-BE92-080F773369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57F29A3D-2AA4-4F0B-96C9-B5C21869BF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7D7CE811-BF16-49E7-8923-8C8209F33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4D576C91-34C0-46F1-A0E8-06CE62A42D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FE70282-9252-44EC-AE27-A43046C1D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7545010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BE621EB-F09B-4913-A9F0-FC85A51E08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30FC5923-6AF2-41A3-87C7-FEACB2357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F9B61516-5E14-494E-8BA5-1DA0DA4CB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7F153271-1D47-43F2-96AA-496CB5A262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91EB774-FA1A-4CEC-B90C-07A611F107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564504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dholdsobjek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5C4115B-F2DD-4A24-BCB0-C48684B9E9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8A5997B5-2933-4182-A855-615C32AE3B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D34A7CCB-F2F7-4EE6-B0C2-2F73C055CB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0554B5D7-549C-4116-A805-56C13AE46D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FCEB4369-3E70-4AF3-9C3E-21CEF26151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FD792DBF-2ED4-40F8-91FD-A1259AD96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775919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E6F340B-814E-4FEB-8B4A-7F9CC48947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17923CB0-F4D3-45AC-B802-950D9E99B4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4" name="Pladsholder til indhold 3">
            <a:extLst>
              <a:ext uri="{FF2B5EF4-FFF2-40B4-BE49-F238E27FC236}">
                <a16:creationId xmlns:a16="http://schemas.microsoft.com/office/drawing/2014/main" id="{E95EAD10-FED2-4B3D-A1DC-F777BE18866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5" name="Pladsholder til tekst 4">
            <a:extLst>
              <a:ext uri="{FF2B5EF4-FFF2-40B4-BE49-F238E27FC236}">
                <a16:creationId xmlns:a16="http://schemas.microsoft.com/office/drawing/2014/main" id="{D696C6BC-3530-4F38-9FCE-FB4BED0D89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6" name="Pladsholder til indhold 5">
            <a:extLst>
              <a:ext uri="{FF2B5EF4-FFF2-40B4-BE49-F238E27FC236}">
                <a16:creationId xmlns:a16="http://schemas.microsoft.com/office/drawing/2014/main" id="{F2CB2EB3-98AE-4F37-80ED-32421CB999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7" name="Pladsholder til dato 6">
            <a:extLst>
              <a:ext uri="{FF2B5EF4-FFF2-40B4-BE49-F238E27FC236}">
                <a16:creationId xmlns:a16="http://schemas.microsoft.com/office/drawing/2014/main" id="{CBA89FE2-B7E1-43F5-BF84-57FAFF286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8" name="Pladsholder til sidefod 7">
            <a:extLst>
              <a:ext uri="{FF2B5EF4-FFF2-40B4-BE49-F238E27FC236}">
                <a16:creationId xmlns:a16="http://schemas.microsoft.com/office/drawing/2014/main" id="{7D0A032C-9CF5-43BE-ABCE-9336F321C3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9" name="Pladsholder til slidenummer 8">
            <a:extLst>
              <a:ext uri="{FF2B5EF4-FFF2-40B4-BE49-F238E27FC236}">
                <a16:creationId xmlns:a16="http://schemas.microsoft.com/office/drawing/2014/main" id="{A559CC64-0FCF-4EE7-9209-72D860501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417929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Ku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B8E053-1E07-4863-B06F-FF1F5D802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dato 2">
            <a:extLst>
              <a:ext uri="{FF2B5EF4-FFF2-40B4-BE49-F238E27FC236}">
                <a16:creationId xmlns:a16="http://schemas.microsoft.com/office/drawing/2014/main" id="{05D5BB4E-7203-47C8-9CB3-AB4D5E0BFA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4" name="Pladsholder til sidefod 3">
            <a:extLst>
              <a:ext uri="{FF2B5EF4-FFF2-40B4-BE49-F238E27FC236}">
                <a16:creationId xmlns:a16="http://schemas.microsoft.com/office/drawing/2014/main" id="{8836890A-E957-4EDF-83F7-7C000562DB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5" name="Pladsholder til slidenummer 4">
            <a:extLst>
              <a:ext uri="{FF2B5EF4-FFF2-40B4-BE49-F238E27FC236}">
                <a16:creationId xmlns:a16="http://schemas.microsoft.com/office/drawing/2014/main" id="{AFBEC363-BB6C-4F64-8233-745C5FC1B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2626714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dato 1">
            <a:extLst>
              <a:ext uri="{FF2B5EF4-FFF2-40B4-BE49-F238E27FC236}">
                <a16:creationId xmlns:a16="http://schemas.microsoft.com/office/drawing/2014/main" id="{46A09764-13FC-4144-B729-3F2C573BD2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3" name="Pladsholder til sidefod 2">
            <a:extLst>
              <a:ext uri="{FF2B5EF4-FFF2-40B4-BE49-F238E27FC236}">
                <a16:creationId xmlns:a16="http://schemas.microsoft.com/office/drawing/2014/main" id="{A1C2DDA2-A234-4AB0-8628-9F08A3C701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Pladsholder til slidenummer 3">
            <a:extLst>
              <a:ext uri="{FF2B5EF4-FFF2-40B4-BE49-F238E27FC236}">
                <a16:creationId xmlns:a16="http://schemas.microsoft.com/office/drawing/2014/main" id="{660A3BBE-ABEC-4ECC-86DC-836F118AE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3895658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dhold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E2CCC9-8D6D-40A9-8C49-17F01AF8B9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BD58DC53-5023-4FB2-A58C-4513FB8686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DC679D4F-0633-4469-A710-9E78DB2C6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92C58CE6-4225-42E8-A00A-617B004EF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4025AB3E-AFB7-4F7C-B004-656C28B286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911D11EF-6DF7-4CD9-B256-C319B0905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064670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lede med billed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ABFCFCB-EF1A-4F29-AE9E-27835BC616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billede 2">
            <a:extLst>
              <a:ext uri="{FF2B5EF4-FFF2-40B4-BE49-F238E27FC236}">
                <a16:creationId xmlns:a16="http://schemas.microsoft.com/office/drawing/2014/main" id="{35D2CEB3-D6BB-4B57-800C-86E7057898A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a-DK"/>
          </a:p>
        </p:txBody>
      </p:sp>
      <p:sp>
        <p:nvSpPr>
          <p:cNvPr id="4" name="Pladsholder til tekst 3">
            <a:extLst>
              <a:ext uri="{FF2B5EF4-FFF2-40B4-BE49-F238E27FC236}">
                <a16:creationId xmlns:a16="http://schemas.microsoft.com/office/drawing/2014/main" id="{D787A06B-D69D-4B38-BD5B-33A43AF4DA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a-DK"/>
              <a:t>Rediger teksttypografien i masteren</a:t>
            </a:r>
          </a:p>
        </p:txBody>
      </p:sp>
      <p:sp>
        <p:nvSpPr>
          <p:cNvPr id="5" name="Pladsholder til dato 4">
            <a:extLst>
              <a:ext uri="{FF2B5EF4-FFF2-40B4-BE49-F238E27FC236}">
                <a16:creationId xmlns:a16="http://schemas.microsoft.com/office/drawing/2014/main" id="{537FC829-69FA-4369-937A-3DDEDE713B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6" name="Pladsholder til sidefod 5">
            <a:extLst>
              <a:ext uri="{FF2B5EF4-FFF2-40B4-BE49-F238E27FC236}">
                <a16:creationId xmlns:a16="http://schemas.microsoft.com/office/drawing/2014/main" id="{1A098FAF-F23E-4D0C-916A-96C4659E0B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7" name="Pladsholder til slidenummer 6">
            <a:extLst>
              <a:ext uri="{FF2B5EF4-FFF2-40B4-BE49-F238E27FC236}">
                <a16:creationId xmlns:a16="http://schemas.microsoft.com/office/drawing/2014/main" id="{B1677FC5-6F4C-4A07-871B-ADE015A57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937778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dsholder til titel 1">
            <a:extLst>
              <a:ext uri="{FF2B5EF4-FFF2-40B4-BE49-F238E27FC236}">
                <a16:creationId xmlns:a16="http://schemas.microsoft.com/office/drawing/2014/main" id="{EE6E9206-F109-43BF-A71F-55A5B3A97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a-DK"/>
              <a:t>Klik for at redigere titeltypografien i masteren</a:t>
            </a:r>
          </a:p>
        </p:txBody>
      </p:sp>
      <p:sp>
        <p:nvSpPr>
          <p:cNvPr id="3" name="Pladsholder til tekst 2">
            <a:extLst>
              <a:ext uri="{FF2B5EF4-FFF2-40B4-BE49-F238E27FC236}">
                <a16:creationId xmlns:a16="http://schemas.microsoft.com/office/drawing/2014/main" id="{811FA69C-387D-4191-803D-0C0C359D6B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a-DK"/>
              <a:t>Rediger teksttypografien i masteren</a:t>
            </a:r>
          </a:p>
          <a:p>
            <a:pPr lvl="1"/>
            <a:r>
              <a:rPr lang="da-DK"/>
              <a:t>Andet niveau</a:t>
            </a:r>
          </a:p>
          <a:p>
            <a:pPr lvl="2"/>
            <a:r>
              <a:rPr lang="da-DK"/>
              <a:t>Tredje niveau</a:t>
            </a:r>
          </a:p>
          <a:p>
            <a:pPr lvl="3"/>
            <a:r>
              <a:rPr lang="da-DK"/>
              <a:t>Fjerde niveau</a:t>
            </a:r>
          </a:p>
          <a:p>
            <a:pPr lvl="4"/>
            <a:r>
              <a:rPr lang="da-DK"/>
              <a:t>Femte niveau</a:t>
            </a:r>
          </a:p>
        </p:txBody>
      </p:sp>
      <p:sp>
        <p:nvSpPr>
          <p:cNvPr id="4" name="Pladsholder til dato 3">
            <a:extLst>
              <a:ext uri="{FF2B5EF4-FFF2-40B4-BE49-F238E27FC236}">
                <a16:creationId xmlns:a16="http://schemas.microsoft.com/office/drawing/2014/main" id="{06528D0F-7CFB-4382-91FB-D818698F25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62629B-6C22-4DE7-903C-C6E4481909E6}" type="datetimeFigureOut">
              <a:rPr lang="da-DK" smtClean="0"/>
              <a:t>15-01-2025</a:t>
            </a:fld>
            <a:endParaRPr lang="da-DK"/>
          </a:p>
        </p:txBody>
      </p:sp>
      <p:sp>
        <p:nvSpPr>
          <p:cNvPr id="5" name="Pladsholder til sidefod 4">
            <a:extLst>
              <a:ext uri="{FF2B5EF4-FFF2-40B4-BE49-F238E27FC236}">
                <a16:creationId xmlns:a16="http://schemas.microsoft.com/office/drawing/2014/main" id="{508811F0-C9B4-4F00-B194-1F87D39875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a-DK"/>
          </a:p>
        </p:txBody>
      </p:sp>
      <p:sp>
        <p:nvSpPr>
          <p:cNvPr id="6" name="Pladsholder til slidenummer 5">
            <a:extLst>
              <a:ext uri="{FF2B5EF4-FFF2-40B4-BE49-F238E27FC236}">
                <a16:creationId xmlns:a16="http://schemas.microsoft.com/office/drawing/2014/main" id="{5BBE8133-ED01-4642-9578-26BE2C0E0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CEEC9B-4D28-417B-AEE9-29C84A6B5334}" type="slidenum">
              <a:rPr lang="da-DK" smtClean="0"/>
              <a:t>‹nr.›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604963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a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cid:c3df1093-275c-48bd-a369-42fab4136b58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cid:4b89449c-64de-449e-a93c-c288a62206ea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AC89DF-5A43-4B18-ACA3-7D71C98B5D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Undertitel 2">
            <a:extLst>
              <a:ext uri="{FF2B5EF4-FFF2-40B4-BE49-F238E27FC236}">
                <a16:creationId xmlns:a16="http://schemas.microsoft.com/office/drawing/2014/main" id="{CB80120B-D30B-4584-B08B-BF118D1862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6" name="Rectangle 4">
            <a:extLst>
              <a:ext uri="{FF2B5EF4-FFF2-40B4-BE49-F238E27FC236}">
                <a16:creationId xmlns:a16="http://schemas.microsoft.com/office/drawing/2014/main" id="{382E4115-6741-42A2-B8E1-DBF00654F7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9827394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1027" name="Picture 3" descr="cid:c3df1093-275c-48bd-a369-42fab4136b58">
            <a:extLst>
              <a:ext uri="{FF2B5EF4-FFF2-40B4-BE49-F238E27FC236}">
                <a16:creationId xmlns:a16="http://schemas.microsoft.com/office/drawing/2014/main" id="{1B4F2FC1-F5CC-474A-A132-3DA0693968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284242" cy="6909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8369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550A40-949B-448F-9677-EB88FFD3AB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3" name="Pladsholder til indhold 2">
            <a:extLst>
              <a:ext uri="{FF2B5EF4-FFF2-40B4-BE49-F238E27FC236}">
                <a16:creationId xmlns:a16="http://schemas.microsoft.com/office/drawing/2014/main" id="{7465F92E-924B-4760-8FB6-7F9CB38113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a-DK"/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F02FC9AE-450D-4049-A857-2DA0540732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da-DK"/>
          </a:p>
        </p:txBody>
      </p:sp>
      <p:pic>
        <p:nvPicPr>
          <p:cNvPr id="2049" name="image_0" descr="cid:4b89449c-64de-449e-a93c-c288a62206ea">
            <a:extLst>
              <a:ext uri="{FF2B5EF4-FFF2-40B4-BE49-F238E27FC236}">
                <a16:creationId xmlns:a16="http://schemas.microsoft.com/office/drawing/2014/main" id="{4B669EFF-67D3-4271-B6F2-FF96E373A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06656" cy="6809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88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2968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Benyttede skrifttyper</vt:lpstr>
      </vt:variant>
      <vt:variant>
        <vt:i4>3</vt:i4>
      </vt:variant>
      <vt:variant>
        <vt:lpstr>Tema</vt:lpstr>
      </vt:variant>
      <vt:variant>
        <vt:i4>1</vt:i4>
      </vt:variant>
      <vt:variant>
        <vt:lpstr>Slidetitler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Office-tema</vt:lpstr>
      <vt:lpstr>PowerPoint-præsentation</vt:lpstr>
      <vt:lpstr>PowerPoint-præsentation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PowerPoint-præsentation</dc:title>
  <dc:creator>Bente Steffensen</dc:creator>
  <cp:lastModifiedBy>Bente Steffensen</cp:lastModifiedBy>
  <cp:revision>2</cp:revision>
  <cp:lastPrinted>2025-01-15T13:35:13Z</cp:lastPrinted>
  <dcterms:created xsi:type="dcterms:W3CDTF">2025-01-15T13:06:03Z</dcterms:created>
  <dcterms:modified xsi:type="dcterms:W3CDTF">2025-01-17T14:34:48Z</dcterms:modified>
</cp:coreProperties>
</file>