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3.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4.xml" ContentType="application/vnd.openxmlformats-officedocument.them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5.xml" ContentType="application/vnd.openxmlformats-officedocument.them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theme/theme6.xml" ContentType="application/vnd.openxmlformats-officedocument.them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heme/theme7.xml" ContentType="application/vnd.openxmlformats-officedocument.theme+xml"/>
  <Override PartName="/ppt/tags/tag101.xml" ContentType="application/vnd.openxmlformats-officedocument.presentationml.tags+xml"/>
  <Override PartName="/ppt/notesSlides/notesSlide1.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notesSlides/notesSlide2.xml" ContentType="application/vnd.openxmlformats-officedocument.presentationml.notesSlide+xml"/>
  <Override PartName="/ppt/tags/tag10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711" r:id="rId5"/>
    <p:sldMasterId id="2147483748" r:id="rId6"/>
    <p:sldMasterId id="2147483791" r:id="rId7"/>
    <p:sldMasterId id="2147483801" r:id="rId8"/>
    <p:sldMasterId id="2147483836" r:id="rId9"/>
  </p:sldMasterIdLst>
  <p:notesMasterIdLst>
    <p:notesMasterId r:id="rId15"/>
  </p:notesMasterIdLst>
  <p:sldIdLst>
    <p:sldId id="2147473946" r:id="rId10"/>
    <p:sldId id="2147483306" r:id="rId11"/>
    <p:sldId id="2147483305" r:id="rId12"/>
    <p:sldId id="486" r:id="rId13"/>
    <p:sldId id="443" r:id="rId14"/>
  </p:sldIdLst>
  <p:sldSz cx="12192000" cy="6858000"/>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FF57CA3-B23E-445B-9B8A-FF076279EF13}">
          <p14:sldIdLst>
            <p14:sldId id="2147473946"/>
            <p14:sldId id="2147483306"/>
            <p14:sldId id="2147483305"/>
            <p14:sldId id="486"/>
            <p14:sldId id="443"/>
          </p14:sldIdLst>
        </p14:section>
        <p14:section name="Handouts" id="{B51F2B92-BC7D-4E59-BEC6-19E711E9D572}">
          <p14:sldIdLst/>
        </p14:section>
        <p14:section name="Unused Slides" id="{6FD2F04B-C8DB-45AB-BE8C-1FE4C22B4AF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D050"/>
    <a:srgbClr val="0A0A0A"/>
    <a:srgbClr val="00B8F5"/>
    <a:srgbClr val="7213EA"/>
    <a:srgbClr val="00C0AE"/>
    <a:srgbClr val="1E49E2"/>
    <a:srgbClr val="00338D"/>
    <a:srgbClr val="5525E7"/>
    <a:srgbClr val="FFFFFF"/>
    <a:srgbClr val="4064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C62E1B-27BC-4685-A767-B08A7CEDA549}" v="208" dt="2024-12-09T12:49:10.418"/>
    <p1510:client id="{1ECFCD6B-FC15-4B8C-AF9D-53D6F4030395}" v="14" dt="2024-12-09T13:00:18.8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360"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1.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uur, Jeppe" userId="e805dc0d-212e-40f6-93b0-9d6cd558e28f" providerId="ADAL" clId="{1CC62E1B-27BC-4685-A767-B08A7CEDA549}"/>
    <pc:docChg chg="undo redo custSel addSld delSld modSld sldOrd modMainMaster addSection modSection">
      <pc:chgData name="Buur, Jeppe" userId="e805dc0d-212e-40f6-93b0-9d6cd558e28f" providerId="ADAL" clId="{1CC62E1B-27BC-4685-A767-B08A7CEDA549}" dt="2024-12-09T12:51:30.069" v="5329" actId="47"/>
      <pc:docMkLst>
        <pc:docMk/>
      </pc:docMkLst>
      <pc:sldChg chg="addSp modSp add del mod">
        <pc:chgData name="Buur, Jeppe" userId="e805dc0d-212e-40f6-93b0-9d6cd558e28f" providerId="ADAL" clId="{1CC62E1B-27BC-4685-A767-B08A7CEDA549}" dt="2024-12-09T11:29:10.154" v="4473" actId="1076"/>
        <pc:sldMkLst>
          <pc:docMk/>
          <pc:sldMk cId="17791279" sldId="256"/>
        </pc:sldMkLst>
        <pc:spChg chg="add mod">
          <ac:chgData name="Buur, Jeppe" userId="e805dc0d-212e-40f6-93b0-9d6cd558e28f" providerId="ADAL" clId="{1CC62E1B-27BC-4685-A767-B08A7CEDA549}" dt="2024-12-09T11:29:06.353" v="4471" actId="1076"/>
          <ac:spMkLst>
            <pc:docMk/>
            <pc:sldMk cId="17791279" sldId="256"/>
            <ac:spMk id="4" creationId="{224E5975-A5D3-C0CF-2552-B8390D934C9D}"/>
          </ac:spMkLst>
        </pc:spChg>
        <pc:spChg chg="mod">
          <ac:chgData name="Buur, Jeppe" userId="e805dc0d-212e-40f6-93b0-9d6cd558e28f" providerId="ADAL" clId="{1CC62E1B-27BC-4685-A767-B08A7CEDA549}" dt="2024-12-06T14:44:31.010" v="2152" actId="20577"/>
          <ac:spMkLst>
            <pc:docMk/>
            <pc:sldMk cId="17791279" sldId="256"/>
            <ac:spMk id="8" creationId="{D4EB3AC0-D587-499D-F583-AA4F73D6011B}"/>
          </ac:spMkLst>
        </pc:spChg>
        <pc:spChg chg="add mod">
          <ac:chgData name="Buur, Jeppe" userId="e805dc0d-212e-40f6-93b0-9d6cd558e28f" providerId="ADAL" clId="{1CC62E1B-27BC-4685-A767-B08A7CEDA549}" dt="2024-12-06T14:45:27.387" v="2159" actId="571"/>
          <ac:spMkLst>
            <pc:docMk/>
            <pc:sldMk cId="17791279" sldId="256"/>
            <ac:spMk id="9" creationId="{2755BD72-F82C-25E4-A4C9-3DB77B91C0BD}"/>
          </ac:spMkLst>
        </pc:spChg>
        <pc:spChg chg="add mod">
          <ac:chgData name="Buur, Jeppe" userId="e805dc0d-212e-40f6-93b0-9d6cd558e28f" providerId="ADAL" clId="{1CC62E1B-27BC-4685-A767-B08A7CEDA549}" dt="2024-12-06T14:45:27.387" v="2159" actId="571"/>
          <ac:spMkLst>
            <pc:docMk/>
            <pc:sldMk cId="17791279" sldId="256"/>
            <ac:spMk id="10" creationId="{472B77F2-687E-3665-655E-B7EDF72AE09E}"/>
          </ac:spMkLst>
        </pc:spChg>
        <pc:spChg chg="add mod">
          <ac:chgData name="Buur, Jeppe" userId="e805dc0d-212e-40f6-93b0-9d6cd558e28f" providerId="ADAL" clId="{1CC62E1B-27BC-4685-A767-B08A7CEDA549}" dt="2024-12-09T11:29:10.154" v="4473" actId="1076"/>
          <ac:spMkLst>
            <pc:docMk/>
            <pc:sldMk cId="17791279" sldId="256"/>
            <ac:spMk id="11" creationId="{0CD868F0-1BA0-20F1-8B03-9127BED54904}"/>
          </ac:spMkLst>
        </pc:spChg>
      </pc:sldChg>
      <pc:sldChg chg="addSp modSp add del mod">
        <pc:chgData name="Buur, Jeppe" userId="e805dc0d-212e-40f6-93b0-9d6cd558e28f" providerId="ADAL" clId="{1CC62E1B-27BC-4685-A767-B08A7CEDA549}" dt="2024-12-09T11:29:18.146" v="4474" actId="20577"/>
        <pc:sldMkLst>
          <pc:docMk/>
          <pc:sldMk cId="3548405966" sldId="257"/>
        </pc:sldMkLst>
        <pc:spChg chg="mod">
          <ac:chgData name="Buur, Jeppe" userId="e805dc0d-212e-40f6-93b0-9d6cd558e28f" providerId="ADAL" clId="{1CC62E1B-27BC-4685-A767-B08A7CEDA549}" dt="2024-12-06T14:44:16.418" v="2117" actId="20577"/>
          <ac:spMkLst>
            <pc:docMk/>
            <pc:sldMk cId="3548405966" sldId="257"/>
            <ac:spMk id="4" creationId="{09450807-57E4-81FB-AB8A-FD5075A0BD1B}"/>
          </ac:spMkLst>
        </pc:spChg>
        <pc:spChg chg="add mod">
          <ac:chgData name="Buur, Jeppe" userId="e805dc0d-212e-40f6-93b0-9d6cd558e28f" providerId="ADAL" clId="{1CC62E1B-27BC-4685-A767-B08A7CEDA549}" dt="2024-12-06T14:45:48.405" v="2174"/>
          <ac:spMkLst>
            <pc:docMk/>
            <pc:sldMk cId="3548405966" sldId="257"/>
            <ac:spMk id="8" creationId="{1830C28C-0362-73FC-EAAC-3A107E359E00}"/>
          </ac:spMkLst>
        </pc:spChg>
        <pc:spChg chg="add mod">
          <ac:chgData name="Buur, Jeppe" userId="e805dc0d-212e-40f6-93b0-9d6cd558e28f" providerId="ADAL" clId="{1CC62E1B-27BC-4685-A767-B08A7CEDA549}" dt="2024-12-09T11:29:18.146" v="4474" actId="20577"/>
          <ac:spMkLst>
            <pc:docMk/>
            <pc:sldMk cId="3548405966" sldId="257"/>
            <ac:spMk id="9" creationId="{9E3736AF-0EF4-F72A-B0D7-45EAF0CFE781}"/>
          </ac:spMkLst>
        </pc:spChg>
      </pc:sldChg>
      <pc:sldChg chg="addSp modSp mod">
        <pc:chgData name="Buur, Jeppe" userId="e805dc0d-212e-40f6-93b0-9d6cd558e28f" providerId="ADAL" clId="{1CC62E1B-27BC-4685-A767-B08A7CEDA549}" dt="2024-12-06T14:51:01.067" v="2276" actId="20577"/>
        <pc:sldMkLst>
          <pc:docMk/>
          <pc:sldMk cId="1218082352" sldId="258"/>
        </pc:sldMkLst>
        <pc:spChg chg="mod">
          <ac:chgData name="Buur, Jeppe" userId="e805dc0d-212e-40f6-93b0-9d6cd558e28f" providerId="ADAL" clId="{1CC62E1B-27BC-4685-A767-B08A7CEDA549}" dt="2024-12-06T14:51:01.067" v="2276" actId="20577"/>
          <ac:spMkLst>
            <pc:docMk/>
            <pc:sldMk cId="1218082352" sldId="258"/>
            <ac:spMk id="4" creationId="{E88BACD0-65B5-4DA4-E376-EAE13991316D}"/>
          </ac:spMkLst>
        </pc:spChg>
        <pc:spChg chg="add mod">
          <ac:chgData name="Buur, Jeppe" userId="e805dc0d-212e-40f6-93b0-9d6cd558e28f" providerId="ADAL" clId="{1CC62E1B-27BC-4685-A767-B08A7CEDA549}" dt="2024-12-06T14:45:49.533" v="2175"/>
          <ac:spMkLst>
            <pc:docMk/>
            <pc:sldMk cId="1218082352" sldId="258"/>
            <ac:spMk id="8" creationId="{ECE917C2-63C0-ED87-A8D7-22206AF2FE05}"/>
          </ac:spMkLst>
        </pc:spChg>
        <pc:spChg chg="add mod">
          <ac:chgData name="Buur, Jeppe" userId="e805dc0d-212e-40f6-93b0-9d6cd558e28f" providerId="ADAL" clId="{1CC62E1B-27BC-4685-A767-B08A7CEDA549}" dt="2024-12-06T14:46:00.571" v="2184" actId="20577"/>
          <ac:spMkLst>
            <pc:docMk/>
            <pc:sldMk cId="1218082352" sldId="258"/>
            <ac:spMk id="9" creationId="{82D2CFC4-D27F-3B8E-1D35-F16D1EBE6A79}"/>
          </ac:spMkLst>
        </pc:spChg>
      </pc:sldChg>
      <pc:sldChg chg="addSp modSp mod">
        <pc:chgData name="Buur, Jeppe" userId="e805dc0d-212e-40f6-93b0-9d6cd558e28f" providerId="ADAL" clId="{1CC62E1B-27BC-4685-A767-B08A7CEDA549}" dt="2024-12-06T14:46:04.518" v="2192" actId="20577"/>
        <pc:sldMkLst>
          <pc:docMk/>
          <pc:sldMk cId="3294561026" sldId="259"/>
        </pc:sldMkLst>
        <pc:spChg chg="add mod">
          <ac:chgData name="Buur, Jeppe" userId="e805dc0d-212e-40f6-93b0-9d6cd558e28f" providerId="ADAL" clId="{1CC62E1B-27BC-4685-A767-B08A7CEDA549}" dt="2024-12-06T14:45:50.888" v="2176"/>
          <ac:spMkLst>
            <pc:docMk/>
            <pc:sldMk cId="3294561026" sldId="259"/>
            <ac:spMk id="8" creationId="{90096019-3973-9A03-5D10-F58024A79C80}"/>
          </ac:spMkLst>
        </pc:spChg>
        <pc:spChg chg="add mod">
          <ac:chgData name="Buur, Jeppe" userId="e805dc0d-212e-40f6-93b0-9d6cd558e28f" providerId="ADAL" clId="{1CC62E1B-27BC-4685-A767-B08A7CEDA549}" dt="2024-12-06T14:46:04.518" v="2192" actId="20577"/>
          <ac:spMkLst>
            <pc:docMk/>
            <pc:sldMk cId="3294561026" sldId="259"/>
            <ac:spMk id="9" creationId="{83E777B3-FF85-BD95-1DC7-1BB8B54E5510}"/>
          </ac:spMkLst>
        </pc:spChg>
      </pc:sldChg>
      <pc:sldChg chg="addSp modSp mod">
        <pc:chgData name="Buur, Jeppe" userId="e805dc0d-212e-40f6-93b0-9d6cd558e28f" providerId="ADAL" clId="{1CC62E1B-27BC-4685-A767-B08A7CEDA549}" dt="2024-12-06T15:11:03.184" v="3311" actId="1035"/>
        <pc:sldMkLst>
          <pc:docMk/>
          <pc:sldMk cId="1436535040" sldId="260"/>
        </pc:sldMkLst>
        <pc:spChg chg="mod">
          <ac:chgData name="Buur, Jeppe" userId="e805dc0d-212e-40f6-93b0-9d6cd558e28f" providerId="ADAL" clId="{1CC62E1B-27BC-4685-A767-B08A7CEDA549}" dt="2024-12-06T15:11:03.184" v="3311" actId="1035"/>
          <ac:spMkLst>
            <pc:docMk/>
            <pc:sldMk cId="1436535040" sldId="260"/>
            <ac:spMk id="4" creationId="{54293938-0C80-1231-1F7F-3358ABCEB2C9}"/>
          </ac:spMkLst>
        </pc:spChg>
        <pc:spChg chg="add mod">
          <ac:chgData name="Buur, Jeppe" userId="e805dc0d-212e-40f6-93b0-9d6cd558e28f" providerId="ADAL" clId="{1CC62E1B-27BC-4685-A767-B08A7CEDA549}" dt="2024-12-06T14:45:52.323" v="2177"/>
          <ac:spMkLst>
            <pc:docMk/>
            <pc:sldMk cId="1436535040" sldId="260"/>
            <ac:spMk id="8" creationId="{36D585DA-324A-3900-BBB8-0CD084A04AE1}"/>
          </ac:spMkLst>
        </pc:spChg>
        <pc:spChg chg="add mod">
          <ac:chgData name="Buur, Jeppe" userId="e805dc0d-212e-40f6-93b0-9d6cd558e28f" providerId="ADAL" clId="{1CC62E1B-27BC-4685-A767-B08A7CEDA549}" dt="2024-12-06T14:46:33.818" v="2205" actId="20577"/>
          <ac:spMkLst>
            <pc:docMk/>
            <pc:sldMk cId="1436535040" sldId="260"/>
            <ac:spMk id="9" creationId="{25EEED36-F3A0-6A5E-CE75-71133FE2A6E3}"/>
          </ac:spMkLst>
        </pc:spChg>
      </pc:sldChg>
      <pc:sldChg chg="addSp modSp mod">
        <pc:chgData name="Buur, Jeppe" userId="e805dc0d-212e-40f6-93b0-9d6cd558e28f" providerId="ADAL" clId="{1CC62E1B-27BC-4685-A767-B08A7CEDA549}" dt="2024-12-09T11:28:46.701" v="4457" actId="1076"/>
        <pc:sldMkLst>
          <pc:docMk/>
          <pc:sldMk cId="924146415" sldId="261"/>
        </pc:sldMkLst>
        <pc:spChg chg="mod">
          <ac:chgData name="Buur, Jeppe" userId="e805dc0d-212e-40f6-93b0-9d6cd558e28f" providerId="ADAL" clId="{1CC62E1B-27BC-4685-A767-B08A7CEDA549}" dt="2024-12-06T14:46:43.368" v="2207" actId="207"/>
          <ac:spMkLst>
            <pc:docMk/>
            <pc:sldMk cId="924146415" sldId="261"/>
            <ac:spMk id="4" creationId="{54293938-0C80-1231-1F7F-3358ABCEB2C9}"/>
          </ac:spMkLst>
        </pc:spChg>
        <pc:spChg chg="add mod">
          <ac:chgData name="Buur, Jeppe" userId="e805dc0d-212e-40f6-93b0-9d6cd558e28f" providerId="ADAL" clId="{1CC62E1B-27BC-4685-A767-B08A7CEDA549}" dt="2024-12-09T11:28:30.949" v="4439"/>
          <ac:spMkLst>
            <pc:docMk/>
            <pc:sldMk cId="924146415" sldId="261"/>
            <ac:spMk id="8" creationId="{5BD9D557-0A5A-0600-7EE2-026D2C45CC67}"/>
          </ac:spMkLst>
        </pc:spChg>
        <pc:spChg chg="add mod">
          <ac:chgData name="Buur, Jeppe" userId="e805dc0d-212e-40f6-93b0-9d6cd558e28f" providerId="ADAL" clId="{1CC62E1B-27BC-4685-A767-B08A7CEDA549}" dt="2024-12-09T11:28:46.701" v="4457" actId="1076"/>
          <ac:spMkLst>
            <pc:docMk/>
            <pc:sldMk cId="924146415" sldId="261"/>
            <ac:spMk id="9" creationId="{6382F3F9-2386-416C-8D03-99FD67DE3509}"/>
          </ac:spMkLst>
        </pc:spChg>
      </pc:sldChg>
      <pc:sldChg chg="addSp modSp mod">
        <pc:chgData name="Buur, Jeppe" userId="e805dc0d-212e-40f6-93b0-9d6cd558e28f" providerId="ADAL" clId="{1CC62E1B-27BC-4685-A767-B08A7CEDA549}" dt="2024-12-09T11:28:54.660" v="4468" actId="20577"/>
        <pc:sldMkLst>
          <pc:docMk/>
          <pc:sldMk cId="3151904910" sldId="262"/>
        </pc:sldMkLst>
        <pc:spChg chg="mod">
          <ac:chgData name="Buur, Jeppe" userId="e805dc0d-212e-40f6-93b0-9d6cd558e28f" providerId="ADAL" clId="{1CC62E1B-27BC-4685-A767-B08A7CEDA549}" dt="2024-12-06T15:18:49.655" v="3343" actId="1076"/>
          <ac:spMkLst>
            <pc:docMk/>
            <pc:sldMk cId="3151904910" sldId="262"/>
            <ac:spMk id="3" creationId="{3507048E-4392-1154-DE78-AA90F187FFF4}"/>
          </ac:spMkLst>
        </pc:spChg>
        <pc:spChg chg="mod">
          <ac:chgData name="Buur, Jeppe" userId="e805dc0d-212e-40f6-93b0-9d6cd558e28f" providerId="ADAL" clId="{1CC62E1B-27BC-4685-A767-B08A7CEDA549}" dt="2024-12-06T15:12:31.239" v="3342" actId="20577"/>
          <ac:spMkLst>
            <pc:docMk/>
            <pc:sldMk cId="3151904910" sldId="262"/>
            <ac:spMk id="4" creationId="{54293938-0C80-1231-1F7F-3358ABCEB2C9}"/>
          </ac:spMkLst>
        </pc:spChg>
        <pc:spChg chg="add mod">
          <ac:chgData name="Buur, Jeppe" userId="e805dc0d-212e-40f6-93b0-9d6cd558e28f" providerId="ADAL" clId="{1CC62E1B-27BC-4685-A767-B08A7CEDA549}" dt="2024-12-09T11:28:50.892" v="4458"/>
          <ac:spMkLst>
            <pc:docMk/>
            <pc:sldMk cId="3151904910" sldId="262"/>
            <ac:spMk id="8" creationId="{8DB91F18-4B0C-1B2B-599A-5C6BE35A305F}"/>
          </ac:spMkLst>
        </pc:spChg>
        <pc:spChg chg="add mod">
          <ac:chgData name="Buur, Jeppe" userId="e805dc0d-212e-40f6-93b0-9d6cd558e28f" providerId="ADAL" clId="{1CC62E1B-27BC-4685-A767-B08A7CEDA549}" dt="2024-12-09T11:28:54.660" v="4468" actId="20577"/>
          <ac:spMkLst>
            <pc:docMk/>
            <pc:sldMk cId="3151904910" sldId="262"/>
            <ac:spMk id="9" creationId="{D6918579-D31E-31CC-24BA-426A9086EB9A}"/>
          </ac:spMkLst>
        </pc:spChg>
      </pc:sldChg>
      <pc:sldChg chg="modSp mod">
        <pc:chgData name="Buur, Jeppe" userId="e805dc0d-212e-40f6-93b0-9d6cd558e28f" providerId="ADAL" clId="{1CC62E1B-27BC-4685-A767-B08A7CEDA549}" dt="2024-12-06T13:00:37.404" v="48" actId="20577"/>
        <pc:sldMkLst>
          <pc:docMk/>
          <pc:sldMk cId="3222127962" sldId="2147470761"/>
        </pc:sldMkLst>
        <pc:spChg chg="mod">
          <ac:chgData name="Buur, Jeppe" userId="e805dc0d-212e-40f6-93b0-9d6cd558e28f" providerId="ADAL" clId="{1CC62E1B-27BC-4685-A767-B08A7CEDA549}" dt="2024-12-06T13:00:06.151" v="18" actId="20577"/>
          <ac:spMkLst>
            <pc:docMk/>
            <pc:sldMk cId="3222127962" sldId="2147470761"/>
            <ac:spMk id="43" creationId="{4D222506-69E7-48B9-B81C-1D8427CCF3E6}"/>
          </ac:spMkLst>
        </pc:spChg>
        <pc:spChg chg="mod">
          <ac:chgData name="Buur, Jeppe" userId="e805dc0d-212e-40f6-93b0-9d6cd558e28f" providerId="ADAL" clId="{1CC62E1B-27BC-4685-A767-B08A7CEDA549}" dt="2024-12-06T13:00:37.404" v="48" actId="20577"/>
          <ac:spMkLst>
            <pc:docMk/>
            <pc:sldMk cId="3222127962" sldId="2147470761"/>
            <ac:spMk id="62" creationId="{9417FBA5-948C-0D74-5644-5BFBF0C63277}"/>
          </ac:spMkLst>
        </pc:spChg>
        <pc:spChg chg="mod">
          <ac:chgData name="Buur, Jeppe" userId="e805dc0d-212e-40f6-93b0-9d6cd558e28f" providerId="ADAL" clId="{1CC62E1B-27BC-4685-A767-B08A7CEDA549}" dt="2024-12-06T13:00:27.549" v="41" actId="20577"/>
          <ac:spMkLst>
            <pc:docMk/>
            <pc:sldMk cId="3222127962" sldId="2147470761"/>
            <ac:spMk id="65" creationId="{9BE3BD26-A5A5-8723-D9C3-46DB3327E03E}"/>
          </ac:spMkLst>
        </pc:spChg>
      </pc:sldChg>
      <pc:sldChg chg="modSp mod">
        <pc:chgData name="Buur, Jeppe" userId="e805dc0d-212e-40f6-93b0-9d6cd558e28f" providerId="ADAL" clId="{1CC62E1B-27BC-4685-A767-B08A7CEDA549}" dt="2024-12-09T09:55:36.648" v="3346" actId="20577"/>
        <pc:sldMkLst>
          <pc:docMk/>
          <pc:sldMk cId="3643387166" sldId="2147473946"/>
        </pc:sldMkLst>
        <pc:spChg chg="mod">
          <ac:chgData name="Buur, Jeppe" userId="e805dc0d-212e-40f6-93b0-9d6cd558e28f" providerId="ADAL" clId="{1CC62E1B-27BC-4685-A767-B08A7CEDA549}" dt="2024-12-09T09:55:36.648" v="3346" actId="20577"/>
          <ac:spMkLst>
            <pc:docMk/>
            <pc:sldMk cId="3643387166" sldId="2147473946"/>
            <ac:spMk id="2" creationId="{06BCF54A-0625-BAA8-EEF9-D502A1DB2962}"/>
          </ac:spMkLst>
        </pc:spChg>
        <pc:spChg chg="mod">
          <ac:chgData name="Buur, Jeppe" userId="e805dc0d-212e-40f6-93b0-9d6cd558e28f" providerId="ADAL" clId="{1CC62E1B-27BC-4685-A767-B08A7CEDA549}" dt="2024-12-06T12:59:53.548" v="12" actId="20577"/>
          <ac:spMkLst>
            <pc:docMk/>
            <pc:sldMk cId="3643387166" sldId="2147473946"/>
            <ac:spMk id="9" creationId="{AFBD7FB9-3D4D-33BF-76FC-41C14368B8EB}"/>
          </ac:spMkLst>
        </pc:spChg>
      </pc:sldChg>
      <pc:sldChg chg="modSp mod">
        <pc:chgData name="Buur, Jeppe" userId="e805dc0d-212e-40f6-93b0-9d6cd558e28f" providerId="ADAL" clId="{1CC62E1B-27BC-4685-A767-B08A7CEDA549}" dt="2024-12-06T13:18:18.347" v="650" actId="20577"/>
        <pc:sldMkLst>
          <pc:docMk/>
          <pc:sldMk cId="2544139989" sldId="2147476378"/>
        </pc:sldMkLst>
        <pc:spChg chg="mod">
          <ac:chgData name="Buur, Jeppe" userId="e805dc0d-212e-40f6-93b0-9d6cd558e28f" providerId="ADAL" clId="{1CC62E1B-27BC-4685-A767-B08A7CEDA549}" dt="2024-12-06T13:18:18.347" v="650" actId="20577"/>
          <ac:spMkLst>
            <pc:docMk/>
            <pc:sldMk cId="2544139989" sldId="2147476378"/>
            <ac:spMk id="8" creationId="{33CF9D56-821E-244C-1D80-DC70D88BE2B9}"/>
          </ac:spMkLst>
        </pc:spChg>
      </pc:sldChg>
      <pc:sldChg chg="addSp delSp modSp mod ord">
        <pc:chgData name="Buur, Jeppe" userId="e805dc0d-212e-40f6-93b0-9d6cd558e28f" providerId="ADAL" clId="{1CC62E1B-27BC-4685-A767-B08A7CEDA549}" dt="2024-12-06T15:11:38.031" v="3340" actId="1036"/>
        <pc:sldMkLst>
          <pc:docMk/>
          <pc:sldMk cId="2598763937" sldId="2147483082"/>
        </pc:sldMkLst>
        <pc:spChg chg="mod">
          <ac:chgData name="Buur, Jeppe" userId="e805dc0d-212e-40f6-93b0-9d6cd558e28f" providerId="ADAL" clId="{1CC62E1B-27BC-4685-A767-B08A7CEDA549}" dt="2024-12-06T14:58:02.325" v="2976" actId="20577"/>
          <ac:spMkLst>
            <pc:docMk/>
            <pc:sldMk cId="2598763937" sldId="2147483082"/>
            <ac:spMk id="2" creationId="{75921F9D-62F1-E4D8-560D-1AC9971C2F67}"/>
          </ac:spMkLst>
        </pc:spChg>
        <pc:spChg chg="mod">
          <ac:chgData name="Buur, Jeppe" userId="e805dc0d-212e-40f6-93b0-9d6cd558e28f" providerId="ADAL" clId="{1CC62E1B-27BC-4685-A767-B08A7CEDA549}" dt="2024-12-06T15:11:38.031" v="3340" actId="1036"/>
          <ac:spMkLst>
            <pc:docMk/>
            <pc:sldMk cId="2598763937" sldId="2147483082"/>
            <ac:spMk id="5" creationId="{B362E1C1-2561-760B-DB0E-FBD7EFF89F38}"/>
          </ac:spMkLst>
        </pc:spChg>
        <pc:spChg chg="mod">
          <ac:chgData name="Buur, Jeppe" userId="e805dc0d-212e-40f6-93b0-9d6cd558e28f" providerId="ADAL" clId="{1CC62E1B-27BC-4685-A767-B08A7CEDA549}" dt="2024-12-06T15:11:38.031" v="3340" actId="1036"/>
          <ac:spMkLst>
            <pc:docMk/>
            <pc:sldMk cId="2598763937" sldId="2147483082"/>
            <ac:spMk id="7" creationId="{DC424A90-E59A-78E8-BEDA-A011F1F7F12B}"/>
          </ac:spMkLst>
        </pc:spChg>
        <pc:spChg chg="del">
          <ac:chgData name="Buur, Jeppe" userId="e805dc0d-212e-40f6-93b0-9d6cd558e28f" providerId="ADAL" clId="{1CC62E1B-27BC-4685-A767-B08A7CEDA549}" dt="2024-12-06T14:11:02.622" v="1061" actId="478"/>
          <ac:spMkLst>
            <pc:docMk/>
            <pc:sldMk cId="2598763937" sldId="2147483082"/>
            <ac:spMk id="8" creationId="{3F54E782-7B96-C7DC-4148-CEBC8C1DF716}"/>
          </ac:spMkLst>
        </pc:spChg>
        <pc:spChg chg="add del mod">
          <ac:chgData name="Buur, Jeppe" userId="e805dc0d-212e-40f6-93b0-9d6cd558e28f" providerId="ADAL" clId="{1CC62E1B-27BC-4685-A767-B08A7CEDA549}" dt="2024-12-06T15:11:38.031" v="3340" actId="1036"/>
          <ac:spMkLst>
            <pc:docMk/>
            <pc:sldMk cId="2598763937" sldId="2147483082"/>
            <ac:spMk id="9" creationId="{8EEBF1BF-CE55-0AFC-466B-130CFC19884C}"/>
          </ac:spMkLst>
        </pc:spChg>
        <pc:spChg chg="del mod">
          <ac:chgData name="Buur, Jeppe" userId="e805dc0d-212e-40f6-93b0-9d6cd558e28f" providerId="ADAL" clId="{1CC62E1B-27BC-4685-A767-B08A7CEDA549}" dt="2024-12-06T14:11:02.622" v="1061" actId="478"/>
          <ac:spMkLst>
            <pc:docMk/>
            <pc:sldMk cId="2598763937" sldId="2147483082"/>
            <ac:spMk id="10" creationId="{7129CD13-A169-1BEC-4743-4CC5D226B9FC}"/>
          </ac:spMkLst>
        </pc:spChg>
        <pc:spChg chg="add del mod">
          <ac:chgData name="Buur, Jeppe" userId="e805dc0d-212e-40f6-93b0-9d6cd558e28f" providerId="ADAL" clId="{1CC62E1B-27BC-4685-A767-B08A7CEDA549}" dt="2024-12-06T14:57:06.912" v="2821" actId="478"/>
          <ac:spMkLst>
            <pc:docMk/>
            <pc:sldMk cId="2598763937" sldId="2147483082"/>
            <ac:spMk id="11" creationId="{F23FE0C9-ADC0-C819-C2F0-227E9086D110}"/>
          </ac:spMkLst>
        </pc:spChg>
        <pc:spChg chg="mod">
          <ac:chgData name="Buur, Jeppe" userId="e805dc0d-212e-40f6-93b0-9d6cd558e28f" providerId="ADAL" clId="{1CC62E1B-27BC-4685-A767-B08A7CEDA549}" dt="2024-12-06T14:55:45.282" v="2600"/>
          <ac:spMkLst>
            <pc:docMk/>
            <pc:sldMk cId="2598763937" sldId="2147483082"/>
            <ac:spMk id="58" creationId="{F4CF7282-6840-141C-236C-24882A8B28EA}"/>
          </ac:spMkLst>
        </pc:spChg>
        <pc:spChg chg="mod">
          <ac:chgData name="Buur, Jeppe" userId="e805dc0d-212e-40f6-93b0-9d6cd558e28f" providerId="ADAL" clId="{1CC62E1B-27BC-4685-A767-B08A7CEDA549}" dt="2024-12-06T14:55:45.282" v="2600"/>
          <ac:spMkLst>
            <pc:docMk/>
            <pc:sldMk cId="2598763937" sldId="2147483082"/>
            <ac:spMk id="59" creationId="{250ABDFD-11DC-8435-B24C-557CD5297DA7}"/>
          </ac:spMkLst>
        </pc:spChg>
        <pc:spChg chg="mod">
          <ac:chgData name="Buur, Jeppe" userId="e805dc0d-212e-40f6-93b0-9d6cd558e28f" providerId="ADAL" clId="{1CC62E1B-27BC-4685-A767-B08A7CEDA549}" dt="2024-12-06T14:55:45.282" v="2600"/>
          <ac:spMkLst>
            <pc:docMk/>
            <pc:sldMk cId="2598763937" sldId="2147483082"/>
            <ac:spMk id="67" creationId="{57DF6C48-47F1-852C-20F0-4B39BC2EFF31}"/>
          </ac:spMkLst>
        </pc:spChg>
        <pc:spChg chg="mod">
          <ac:chgData name="Buur, Jeppe" userId="e805dc0d-212e-40f6-93b0-9d6cd558e28f" providerId="ADAL" clId="{1CC62E1B-27BC-4685-A767-B08A7CEDA549}" dt="2024-12-06T15:11:21.201" v="3319" actId="20577"/>
          <ac:spMkLst>
            <pc:docMk/>
            <pc:sldMk cId="2598763937" sldId="2147483082"/>
            <ac:spMk id="68" creationId="{3B61214F-FB2C-7889-6680-E633D3AAC9E0}"/>
          </ac:spMkLst>
        </pc:spChg>
        <pc:spChg chg="mod">
          <ac:chgData name="Buur, Jeppe" userId="e805dc0d-212e-40f6-93b0-9d6cd558e28f" providerId="ADAL" clId="{1CC62E1B-27BC-4685-A767-B08A7CEDA549}" dt="2024-12-06T14:55:47.426" v="2608" actId="20577"/>
          <ac:spMkLst>
            <pc:docMk/>
            <pc:sldMk cId="2598763937" sldId="2147483082"/>
            <ac:spMk id="69" creationId="{97744F22-3C22-9B8A-101A-E3A3147C34FF}"/>
          </ac:spMkLst>
        </pc:spChg>
        <pc:spChg chg="mod">
          <ac:chgData name="Buur, Jeppe" userId="e805dc0d-212e-40f6-93b0-9d6cd558e28f" providerId="ADAL" clId="{1CC62E1B-27BC-4685-A767-B08A7CEDA549}" dt="2024-12-06T14:55:45.283" v="2606"/>
          <ac:spMkLst>
            <pc:docMk/>
            <pc:sldMk cId="2598763937" sldId="2147483082"/>
            <ac:spMk id="70" creationId="{6A354BB5-B46C-4B89-D87B-3A8FE6B9CBA2}"/>
          </ac:spMkLst>
        </pc:spChg>
        <pc:spChg chg="mod">
          <ac:chgData name="Buur, Jeppe" userId="e805dc0d-212e-40f6-93b0-9d6cd558e28f" providerId="ADAL" clId="{1CC62E1B-27BC-4685-A767-B08A7CEDA549}" dt="2024-12-06T14:56:28.871" v="2663" actId="20577"/>
          <ac:spMkLst>
            <pc:docMk/>
            <pc:sldMk cId="2598763937" sldId="2147483082"/>
            <ac:spMk id="71" creationId="{7767CC58-C2EE-4EC3-970B-347C3BDC4C82}"/>
          </ac:spMkLst>
        </pc:spChg>
        <pc:spChg chg="mod">
          <ac:chgData name="Buur, Jeppe" userId="e805dc0d-212e-40f6-93b0-9d6cd558e28f" providerId="ADAL" clId="{1CC62E1B-27BC-4685-A767-B08A7CEDA549}" dt="2024-12-06T14:55:45.283" v="2606"/>
          <ac:spMkLst>
            <pc:docMk/>
            <pc:sldMk cId="2598763937" sldId="2147483082"/>
            <ac:spMk id="73" creationId="{44C7623F-1A33-2AF2-6436-931759613D07}"/>
          </ac:spMkLst>
        </pc:spChg>
        <pc:spChg chg="mod">
          <ac:chgData name="Buur, Jeppe" userId="e805dc0d-212e-40f6-93b0-9d6cd558e28f" providerId="ADAL" clId="{1CC62E1B-27BC-4685-A767-B08A7CEDA549}" dt="2024-12-06T14:56:11.172" v="2653" actId="20577"/>
          <ac:spMkLst>
            <pc:docMk/>
            <pc:sldMk cId="2598763937" sldId="2147483082"/>
            <ac:spMk id="74" creationId="{7F42C462-3E87-E5B7-58F8-81A8C81DC720}"/>
          </ac:spMkLst>
        </pc:spChg>
        <pc:spChg chg="mod">
          <ac:chgData name="Buur, Jeppe" userId="e805dc0d-212e-40f6-93b0-9d6cd558e28f" providerId="ADAL" clId="{1CC62E1B-27BC-4685-A767-B08A7CEDA549}" dt="2024-12-06T15:11:27.272" v="3320" actId="20577"/>
          <ac:spMkLst>
            <pc:docMk/>
            <pc:sldMk cId="2598763937" sldId="2147483082"/>
            <ac:spMk id="85" creationId="{9BB96C54-A882-F5C2-0AC5-544CCD65F775}"/>
          </ac:spMkLst>
        </pc:spChg>
        <pc:spChg chg="add del mod">
          <ac:chgData name="Buur, Jeppe" userId="e805dc0d-212e-40f6-93b0-9d6cd558e28f" providerId="ADAL" clId="{1CC62E1B-27BC-4685-A767-B08A7CEDA549}" dt="2024-12-06T14:56:18.290" v="2654"/>
          <ac:spMkLst>
            <pc:docMk/>
            <pc:sldMk cId="2598763937" sldId="2147483082"/>
            <ac:spMk id="86" creationId="{F18B029B-DF8D-4CBF-F5F9-46CA018EBE29}"/>
          </ac:spMkLst>
        </pc:spChg>
        <pc:spChg chg="mod">
          <ac:chgData name="Buur, Jeppe" userId="e805dc0d-212e-40f6-93b0-9d6cd558e28f" providerId="ADAL" clId="{1CC62E1B-27BC-4685-A767-B08A7CEDA549}" dt="2024-12-06T15:11:28.507" v="3321" actId="20577"/>
          <ac:spMkLst>
            <pc:docMk/>
            <pc:sldMk cId="2598763937" sldId="2147483082"/>
            <ac:spMk id="87" creationId="{CA7D7975-EBB3-1C6E-3D90-6E352C5C47CF}"/>
          </ac:spMkLst>
        </pc:spChg>
        <pc:grpChg chg="mod">
          <ac:chgData name="Buur, Jeppe" userId="e805dc0d-212e-40f6-93b0-9d6cd558e28f" providerId="ADAL" clId="{1CC62E1B-27BC-4685-A767-B08A7CEDA549}" dt="2024-12-06T15:11:38.031" v="3340" actId="1036"/>
          <ac:grpSpMkLst>
            <pc:docMk/>
            <pc:sldMk cId="2598763937" sldId="2147483082"/>
            <ac:grpSpMk id="6" creationId="{646C3A23-D063-8EBF-4CA1-34E27FE664A8}"/>
          </ac:grpSpMkLst>
        </pc:grpChg>
        <pc:grpChg chg="add del mod">
          <ac:chgData name="Buur, Jeppe" userId="e805dc0d-212e-40f6-93b0-9d6cd558e28f" providerId="ADAL" clId="{1CC62E1B-27BC-4685-A767-B08A7CEDA549}" dt="2024-12-06T15:11:38.031" v="3340" actId="1036"/>
          <ac:grpSpMkLst>
            <pc:docMk/>
            <pc:sldMk cId="2598763937" sldId="2147483082"/>
            <ac:grpSpMk id="15" creationId="{415DA2DA-D109-8E94-44C1-EFE784769B44}"/>
          </ac:grpSpMkLst>
        </pc:grpChg>
        <pc:grpChg chg="mod">
          <ac:chgData name="Buur, Jeppe" userId="e805dc0d-212e-40f6-93b0-9d6cd558e28f" providerId="ADAL" clId="{1CC62E1B-27BC-4685-A767-B08A7CEDA549}" dt="2024-12-06T15:11:38.031" v="3340" actId="1036"/>
          <ac:grpSpMkLst>
            <pc:docMk/>
            <pc:sldMk cId="2598763937" sldId="2147483082"/>
            <ac:grpSpMk id="16" creationId="{59467C7A-24C4-4326-35BC-B635E11DFE44}"/>
          </ac:grpSpMkLst>
        </pc:grpChg>
        <pc:grpChg chg="mod">
          <ac:chgData name="Buur, Jeppe" userId="e805dc0d-212e-40f6-93b0-9d6cd558e28f" providerId="ADAL" clId="{1CC62E1B-27BC-4685-A767-B08A7CEDA549}" dt="2024-12-06T14:55:45.282" v="2600"/>
          <ac:grpSpMkLst>
            <pc:docMk/>
            <pc:sldMk cId="2598763937" sldId="2147483082"/>
            <ac:grpSpMk id="62" creationId="{F4FBC7D5-743A-E291-CCDC-90160484CC08}"/>
          </ac:grpSpMkLst>
        </pc:grpChg>
        <pc:grpChg chg="mod">
          <ac:chgData name="Buur, Jeppe" userId="e805dc0d-212e-40f6-93b0-9d6cd558e28f" providerId="ADAL" clId="{1CC62E1B-27BC-4685-A767-B08A7CEDA549}" dt="2024-12-06T14:55:45.283" v="2606"/>
          <ac:grpSpMkLst>
            <pc:docMk/>
            <pc:sldMk cId="2598763937" sldId="2147483082"/>
            <ac:grpSpMk id="72" creationId="{0416C185-C255-C470-7F00-C08663135F16}"/>
          </ac:grpSpMkLst>
        </pc:grpChg>
        <pc:grpChg chg="mod">
          <ac:chgData name="Buur, Jeppe" userId="e805dc0d-212e-40f6-93b0-9d6cd558e28f" providerId="ADAL" clId="{1CC62E1B-27BC-4685-A767-B08A7CEDA549}" dt="2024-12-06T15:11:38.031" v="3340" actId="1036"/>
          <ac:grpSpMkLst>
            <pc:docMk/>
            <pc:sldMk cId="2598763937" sldId="2147483082"/>
            <ac:grpSpMk id="80" creationId="{91722AA6-61A5-0A15-A15C-8AE8C2B9C393}"/>
          </ac:grpSpMkLst>
        </pc:grpChg>
        <pc:picChg chg="add del mod">
          <ac:chgData name="Buur, Jeppe" userId="e805dc0d-212e-40f6-93b0-9d6cd558e28f" providerId="ADAL" clId="{1CC62E1B-27BC-4685-A767-B08A7CEDA549}" dt="2024-12-06T15:11:38.031" v="3340" actId="1036"/>
          <ac:picMkLst>
            <pc:docMk/>
            <pc:sldMk cId="2598763937" sldId="2147483082"/>
            <ac:picMk id="20" creationId="{46A33341-3A23-8702-E2FC-C1F2972E6D90}"/>
          </ac:picMkLst>
        </pc:picChg>
        <pc:picChg chg="mod modCrop">
          <ac:chgData name="Buur, Jeppe" userId="e805dc0d-212e-40f6-93b0-9d6cd558e28f" providerId="ADAL" clId="{1CC62E1B-27BC-4685-A767-B08A7CEDA549}" dt="2024-12-06T15:11:38.031" v="3340" actId="1036"/>
          <ac:picMkLst>
            <pc:docMk/>
            <pc:sldMk cId="2598763937" sldId="2147483082"/>
            <ac:picMk id="40" creationId="{8C1F9E56-56B5-9017-1DAD-E4DE445416D4}"/>
          </ac:picMkLst>
        </pc:picChg>
        <pc:picChg chg="mod">
          <ac:chgData name="Buur, Jeppe" userId="e805dc0d-212e-40f6-93b0-9d6cd558e28f" providerId="ADAL" clId="{1CC62E1B-27BC-4685-A767-B08A7CEDA549}" dt="2024-12-06T15:11:38.031" v="3340" actId="1036"/>
          <ac:picMkLst>
            <pc:docMk/>
            <pc:sldMk cId="2598763937" sldId="2147483082"/>
            <ac:picMk id="42" creationId="{02118D25-78EA-A53B-7FD0-A78DC9016055}"/>
          </ac:picMkLst>
        </pc:picChg>
      </pc:sldChg>
      <pc:sldChg chg="addSp delSp modSp mod modNotesTx">
        <pc:chgData name="Buur, Jeppe" userId="e805dc0d-212e-40f6-93b0-9d6cd558e28f" providerId="ADAL" clId="{1CC62E1B-27BC-4685-A767-B08A7CEDA549}" dt="2024-12-09T09:55:42.500" v="3347" actId="478"/>
        <pc:sldMkLst>
          <pc:docMk/>
          <pc:sldMk cId="223916292" sldId="2147483083"/>
        </pc:sldMkLst>
        <pc:spChg chg="mod">
          <ac:chgData name="Buur, Jeppe" userId="e805dc0d-212e-40f6-93b0-9d6cd558e28f" providerId="ADAL" clId="{1CC62E1B-27BC-4685-A767-B08A7CEDA549}" dt="2024-12-06T13:09:45.115" v="131" actId="207"/>
          <ac:spMkLst>
            <pc:docMk/>
            <pc:sldMk cId="223916292" sldId="2147483083"/>
            <ac:spMk id="2" creationId="{19F70D05-B5CF-4EF1-E95F-CF2BD96E4676}"/>
          </ac:spMkLst>
        </pc:spChg>
        <pc:spChg chg="mod">
          <ac:chgData name="Buur, Jeppe" userId="e805dc0d-212e-40f6-93b0-9d6cd558e28f" providerId="ADAL" clId="{1CC62E1B-27BC-4685-A767-B08A7CEDA549}" dt="2024-12-06T14:32:42.365" v="1438" actId="20577"/>
          <ac:spMkLst>
            <pc:docMk/>
            <pc:sldMk cId="223916292" sldId="2147483083"/>
            <ac:spMk id="9" creationId="{B8413B71-7BDA-85E0-07D0-EABC515E4C96}"/>
          </ac:spMkLst>
        </pc:spChg>
        <pc:spChg chg="add del mod">
          <ac:chgData name="Buur, Jeppe" userId="e805dc0d-212e-40f6-93b0-9d6cd558e28f" providerId="ADAL" clId="{1CC62E1B-27BC-4685-A767-B08A7CEDA549}" dt="2024-12-06T14:58:11" v="2977" actId="478"/>
          <ac:spMkLst>
            <pc:docMk/>
            <pc:sldMk cId="223916292" sldId="2147483083"/>
            <ac:spMk id="25" creationId="{00BF8277-8303-704C-E4DC-8660273ECD1D}"/>
          </ac:spMkLst>
        </pc:spChg>
        <pc:spChg chg="add del">
          <ac:chgData name="Buur, Jeppe" userId="e805dc0d-212e-40f6-93b0-9d6cd558e28f" providerId="ADAL" clId="{1CC62E1B-27BC-4685-A767-B08A7CEDA549}" dt="2024-12-09T09:55:42.500" v="3347" actId="478"/>
          <ac:spMkLst>
            <pc:docMk/>
            <pc:sldMk cId="223916292" sldId="2147483083"/>
            <ac:spMk id="31" creationId="{1A28ADEE-E1B3-A105-01F2-4E5DEAA4C4B8}"/>
          </ac:spMkLst>
        </pc:spChg>
        <pc:spChg chg="mod">
          <ac:chgData name="Buur, Jeppe" userId="e805dc0d-212e-40f6-93b0-9d6cd558e28f" providerId="ADAL" clId="{1CC62E1B-27BC-4685-A767-B08A7CEDA549}" dt="2024-12-06T14:31:44.667" v="1368" actId="20577"/>
          <ac:spMkLst>
            <pc:docMk/>
            <pc:sldMk cId="223916292" sldId="2147483083"/>
            <ac:spMk id="34" creationId="{0F3AF682-926A-9714-77A4-1A5B1C88E927}"/>
          </ac:spMkLst>
        </pc:spChg>
        <pc:spChg chg="mod">
          <ac:chgData name="Buur, Jeppe" userId="e805dc0d-212e-40f6-93b0-9d6cd558e28f" providerId="ADAL" clId="{1CC62E1B-27BC-4685-A767-B08A7CEDA549}" dt="2024-12-06T14:32:13.022" v="1394" actId="20577"/>
          <ac:spMkLst>
            <pc:docMk/>
            <pc:sldMk cId="223916292" sldId="2147483083"/>
            <ac:spMk id="47" creationId="{76B8E978-3416-DB51-B7BE-1CF0DE408375}"/>
          </ac:spMkLst>
        </pc:spChg>
        <pc:spChg chg="mod">
          <ac:chgData name="Buur, Jeppe" userId="e805dc0d-212e-40f6-93b0-9d6cd558e28f" providerId="ADAL" clId="{1CC62E1B-27BC-4685-A767-B08A7CEDA549}" dt="2024-12-06T14:32:31.184" v="1436" actId="113"/>
          <ac:spMkLst>
            <pc:docMk/>
            <pc:sldMk cId="223916292" sldId="2147483083"/>
            <ac:spMk id="50" creationId="{48773E13-E68C-C6EB-FBB7-08788536680A}"/>
          </ac:spMkLst>
        </pc:spChg>
        <pc:spChg chg="mod">
          <ac:chgData name="Buur, Jeppe" userId="e805dc0d-212e-40f6-93b0-9d6cd558e28f" providerId="ADAL" clId="{1CC62E1B-27BC-4685-A767-B08A7CEDA549}" dt="2024-12-06T14:32:07.483" v="1393" actId="207"/>
          <ac:spMkLst>
            <pc:docMk/>
            <pc:sldMk cId="223916292" sldId="2147483083"/>
            <ac:spMk id="66" creationId="{4FF4CDCB-B729-6176-9199-7419BBC5E553}"/>
          </ac:spMkLst>
        </pc:spChg>
        <pc:spChg chg="mod">
          <ac:chgData name="Buur, Jeppe" userId="e805dc0d-212e-40f6-93b0-9d6cd558e28f" providerId="ADAL" clId="{1CC62E1B-27BC-4685-A767-B08A7CEDA549}" dt="2024-12-06T14:42:40.232" v="2034" actId="113"/>
          <ac:spMkLst>
            <pc:docMk/>
            <pc:sldMk cId="223916292" sldId="2147483083"/>
            <ac:spMk id="67" creationId="{17412177-19CE-4977-0067-E61A43A1D736}"/>
          </ac:spMkLst>
        </pc:spChg>
        <pc:spChg chg="mod">
          <ac:chgData name="Buur, Jeppe" userId="e805dc0d-212e-40f6-93b0-9d6cd558e28f" providerId="ADAL" clId="{1CC62E1B-27BC-4685-A767-B08A7CEDA549}" dt="2024-12-06T14:34:06.928" v="1646" actId="20577"/>
          <ac:spMkLst>
            <pc:docMk/>
            <pc:sldMk cId="223916292" sldId="2147483083"/>
            <ac:spMk id="68" creationId="{B684D514-2F79-12F2-DAE0-3D4E96BE0002}"/>
          </ac:spMkLst>
        </pc:spChg>
        <pc:spChg chg="mod">
          <ac:chgData name="Buur, Jeppe" userId="e805dc0d-212e-40f6-93b0-9d6cd558e28f" providerId="ADAL" clId="{1CC62E1B-27BC-4685-A767-B08A7CEDA549}" dt="2024-12-06T14:42:34.001" v="2030" actId="113"/>
          <ac:spMkLst>
            <pc:docMk/>
            <pc:sldMk cId="223916292" sldId="2147483083"/>
            <ac:spMk id="74" creationId="{89517CC6-D317-A064-63C0-02409695F337}"/>
          </ac:spMkLst>
        </pc:spChg>
        <pc:spChg chg="mod">
          <ac:chgData name="Buur, Jeppe" userId="e805dc0d-212e-40f6-93b0-9d6cd558e28f" providerId="ADAL" clId="{1CC62E1B-27BC-4685-A767-B08A7CEDA549}" dt="2024-12-06T13:09:30.045" v="129" actId="1076"/>
          <ac:spMkLst>
            <pc:docMk/>
            <pc:sldMk cId="223916292" sldId="2147483083"/>
            <ac:spMk id="80" creationId="{3CE55089-D776-D6B3-E9EB-930EF0D1841C}"/>
          </ac:spMkLst>
        </pc:spChg>
      </pc:sldChg>
      <pc:sldChg chg="addSp delSp modSp mod">
        <pc:chgData name="Buur, Jeppe" userId="e805dc0d-212e-40f6-93b0-9d6cd558e28f" providerId="ADAL" clId="{1CC62E1B-27BC-4685-A767-B08A7CEDA549}" dt="2024-12-06T14:58:34.912" v="3007" actId="1036"/>
        <pc:sldMkLst>
          <pc:docMk/>
          <pc:sldMk cId="4210901896" sldId="2147483086"/>
        </pc:sldMkLst>
        <pc:spChg chg="mod">
          <ac:chgData name="Buur, Jeppe" userId="e805dc0d-212e-40f6-93b0-9d6cd558e28f" providerId="ADAL" clId="{1CC62E1B-27BC-4685-A767-B08A7CEDA549}" dt="2024-12-06T13:17:30.314" v="630" actId="20577"/>
          <ac:spMkLst>
            <pc:docMk/>
            <pc:sldMk cId="4210901896" sldId="2147483086"/>
            <ac:spMk id="2" creationId="{9ADF6132-6530-E20B-A885-0AB4D5FA95BF}"/>
          </ac:spMkLst>
        </pc:spChg>
        <pc:spChg chg="add mod topLvl">
          <ac:chgData name="Buur, Jeppe" userId="e805dc0d-212e-40f6-93b0-9d6cd558e28f" providerId="ADAL" clId="{1CC62E1B-27BC-4685-A767-B08A7CEDA549}" dt="2024-12-06T13:13:50.402" v="389" actId="404"/>
          <ac:spMkLst>
            <pc:docMk/>
            <pc:sldMk cId="4210901896" sldId="2147483086"/>
            <ac:spMk id="4" creationId="{FCED3EB5-4F75-DC39-236D-9F6B58E51B92}"/>
          </ac:spMkLst>
        </pc:spChg>
        <pc:spChg chg="add mod topLvl">
          <ac:chgData name="Buur, Jeppe" userId="e805dc0d-212e-40f6-93b0-9d6cd558e28f" providerId="ADAL" clId="{1CC62E1B-27BC-4685-A767-B08A7CEDA549}" dt="2024-12-06T13:13:57.525" v="410" actId="20577"/>
          <ac:spMkLst>
            <pc:docMk/>
            <pc:sldMk cId="4210901896" sldId="2147483086"/>
            <ac:spMk id="6" creationId="{7F0698AA-9387-651A-5175-678D3A5334FD}"/>
          </ac:spMkLst>
        </pc:spChg>
        <pc:spChg chg="add mod topLvl">
          <ac:chgData name="Buur, Jeppe" userId="e805dc0d-212e-40f6-93b0-9d6cd558e28f" providerId="ADAL" clId="{1CC62E1B-27BC-4685-A767-B08A7CEDA549}" dt="2024-12-06T13:14:12.491" v="427" actId="20577"/>
          <ac:spMkLst>
            <pc:docMk/>
            <pc:sldMk cId="4210901896" sldId="2147483086"/>
            <ac:spMk id="12" creationId="{7774C595-2BEB-F68D-E5C9-2E4F2A1D48DC}"/>
          </ac:spMkLst>
        </pc:spChg>
        <pc:spChg chg="add mod topLvl">
          <ac:chgData name="Buur, Jeppe" userId="e805dc0d-212e-40f6-93b0-9d6cd558e28f" providerId="ADAL" clId="{1CC62E1B-27BC-4685-A767-B08A7CEDA549}" dt="2024-12-06T13:16:24.380" v="441" actId="20577"/>
          <ac:spMkLst>
            <pc:docMk/>
            <pc:sldMk cId="4210901896" sldId="2147483086"/>
            <ac:spMk id="13" creationId="{F683E438-0113-31F8-CDCE-25E24EC85E9F}"/>
          </ac:spMkLst>
        </pc:spChg>
        <pc:spChg chg="add mod topLvl">
          <ac:chgData name="Buur, Jeppe" userId="e805dc0d-212e-40f6-93b0-9d6cd558e28f" providerId="ADAL" clId="{1CC62E1B-27BC-4685-A767-B08A7CEDA549}" dt="2024-12-06T13:16:36.224" v="450" actId="20577"/>
          <ac:spMkLst>
            <pc:docMk/>
            <pc:sldMk cId="4210901896" sldId="2147483086"/>
            <ac:spMk id="15" creationId="{3710D861-B777-1A34-D126-C2D614E96B70}"/>
          </ac:spMkLst>
        </pc:spChg>
        <pc:spChg chg="add mod topLvl">
          <ac:chgData name="Buur, Jeppe" userId="e805dc0d-212e-40f6-93b0-9d6cd558e28f" providerId="ADAL" clId="{1CC62E1B-27BC-4685-A767-B08A7CEDA549}" dt="2024-12-06T13:13:54.080" v="398" actId="20577"/>
          <ac:spMkLst>
            <pc:docMk/>
            <pc:sldMk cId="4210901896" sldId="2147483086"/>
            <ac:spMk id="16" creationId="{742D2879-F90C-0B02-CEA4-1D68EB8713A8}"/>
          </ac:spMkLst>
        </pc:spChg>
        <pc:spChg chg="add del mod">
          <ac:chgData name="Buur, Jeppe" userId="e805dc0d-212e-40f6-93b0-9d6cd558e28f" providerId="ADAL" clId="{1CC62E1B-27BC-4685-A767-B08A7CEDA549}" dt="2024-12-06T13:17:03.859" v="471" actId="478"/>
          <ac:spMkLst>
            <pc:docMk/>
            <pc:sldMk cId="4210901896" sldId="2147483086"/>
            <ac:spMk id="18" creationId="{3B1A8891-18FF-B0C8-364B-C2B71DA0E1C8}"/>
          </ac:spMkLst>
        </pc:spChg>
        <pc:spChg chg="add mod">
          <ac:chgData name="Buur, Jeppe" userId="e805dc0d-212e-40f6-93b0-9d6cd558e28f" providerId="ADAL" clId="{1CC62E1B-27BC-4685-A767-B08A7CEDA549}" dt="2024-12-06T14:58:34.912" v="3007" actId="1036"/>
          <ac:spMkLst>
            <pc:docMk/>
            <pc:sldMk cId="4210901896" sldId="2147483086"/>
            <ac:spMk id="20" creationId="{0D5F2175-1851-4000-B8BD-EA93FDC0ACA1}"/>
          </ac:spMkLst>
        </pc:spChg>
        <pc:grpChg chg="add del mod">
          <ac:chgData name="Buur, Jeppe" userId="e805dc0d-212e-40f6-93b0-9d6cd558e28f" providerId="ADAL" clId="{1CC62E1B-27BC-4685-A767-B08A7CEDA549}" dt="2024-12-06T13:12:39.288" v="342" actId="165"/>
          <ac:grpSpMkLst>
            <pc:docMk/>
            <pc:sldMk cId="4210901896" sldId="2147483086"/>
            <ac:grpSpMk id="17" creationId="{988CA1B3-005C-639B-AE7A-9F39E4ADB443}"/>
          </ac:grpSpMkLst>
        </pc:grpChg>
        <pc:graphicFrameChg chg="del">
          <ac:chgData name="Buur, Jeppe" userId="e805dc0d-212e-40f6-93b0-9d6cd558e28f" providerId="ADAL" clId="{1CC62E1B-27BC-4685-A767-B08A7CEDA549}" dt="2024-12-06T13:12:10.780" v="291" actId="478"/>
          <ac:graphicFrameMkLst>
            <pc:docMk/>
            <pc:sldMk cId="4210901896" sldId="2147483086"/>
            <ac:graphicFrameMk id="5" creationId="{8416D9D3-651D-4D6A-E067-D5A92DAE4BAB}"/>
          </ac:graphicFrameMkLst>
        </pc:graphicFrameChg>
        <pc:graphicFrameChg chg="del">
          <ac:chgData name="Buur, Jeppe" userId="e805dc0d-212e-40f6-93b0-9d6cd558e28f" providerId="ADAL" clId="{1CC62E1B-27BC-4685-A767-B08A7CEDA549}" dt="2024-12-06T13:12:10.780" v="291" actId="478"/>
          <ac:graphicFrameMkLst>
            <pc:docMk/>
            <pc:sldMk cId="4210901896" sldId="2147483086"/>
            <ac:graphicFrameMk id="7" creationId="{FAAB7ACE-D7CF-2FFB-1E66-536E346D6661}"/>
          </ac:graphicFrameMkLst>
        </pc:graphicFrameChg>
        <pc:graphicFrameChg chg="del">
          <ac:chgData name="Buur, Jeppe" userId="e805dc0d-212e-40f6-93b0-9d6cd558e28f" providerId="ADAL" clId="{1CC62E1B-27BC-4685-A767-B08A7CEDA549}" dt="2024-12-06T13:12:10.780" v="291" actId="478"/>
          <ac:graphicFrameMkLst>
            <pc:docMk/>
            <pc:sldMk cId="4210901896" sldId="2147483086"/>
            <ac:graphicFrameMk id="8" creationId="{DEE8E8DC-F718-520D-1C0D-0C7CE561D6B7}"/>
          </ac:graphicFrameMkLst>
        </pc:graphicFrameChg>
        <pc:graphicFrameChg chg="del">
          <ac:chgData name="Buur, Jeppe" userId="e805dc0d-212e-40f6-93b0-9d6cd558e28f" providerId="ADAL" clId="{1CC62E1B-27BC-4685-A767-B08A7CEDA549}" dt="2024-12-06T13:12:10.780" v="291" actId="478"/>
          <ac:graphicFrameMkLst>
            <pc:docMk/>
            <pc:sldMk cId="4210901896" sldId="2147483086"/>
            <ac:graphicFrameMk id="9" creationId="{3E17D527-BFEC-83E3-F147-18AE1D93AC6B}"/>
          </ac:graphicFrameMkLst>
        </pc:graphicFrameChg>
        <pc:graphicFrameChg chg="del">
          <ac:chgData name="Buur, Jeppe" userId="e805dc0d-212e-40f6-93b0-9d6cd558e28f" providerId="ADAL" clId="{1CC62E1B-27BC-4685-A767-B08A7CEDA549}" dt="2024-12-06T13:12:10.780" v="291" actId="478"/>
          <ac:graphicFrameMkLst>
            <pc:docMk/>
            <pc:sldMk cId="4210901896" sldId="2147483086"/>
            <ac:graphicFrameMk id="10" creationId="{69B43333-E521-AC27-46C0-E12A8313625E}"/>
          </ac:graphicFrameMkLst>
        </pc:graphicFrameChg>
        <pc:graphicFrameChg chg="del">
          <ac:chgData name="Buur, Jeppe" userId="e805dc0d-212e-40f6-93b0-9d6cd558e28f" providerId="ADAL" clId="{1CC62E1B-27BC-4685-A767-B08A7CEDA549}" dt="2024-12-06T13:12:10.780" v="291" actId="478"/>
          <ac:graphicFrameMkLst>
            <pc:docMk/>
            <pc:sldMk cId="4210901896" sldId="2147483086"/>
            <ac:graphicFrameMk id="11" creationId="{CF06A768-0A4C-7401-582F-D86DA9B95203}"/>
          </ac:graphicFrameMkLst>
        </pc:graphicFrameChg>
      </pc:sldChg>
      <pc:sldChg chg="modSp mod ord modShow">
        <pc:chgData name="Buur, Jeppe" userId="e805dc0d-212e-40f6-93b0-9d6cd558e28f" providerId="ADAL" clId="{1CC62E1B-27BC-4685-A767-B08A7CEDA549}" dt="2024-12-06T13:23:35.818" v="867"/>
        <pc:sldMkLst>
          <pc:docMk/>
          <pc:sldMk cId="365813513" sldId="2147483259"/>
        </pc:sldMkLst>
        <pc:spChg chg="mod">
          <ac:chgData name="Buur, Jeppe" userId="e805dc0d-212e-40f6-93b0-9d6cd558e28f" providerId="ADAL" clId="{1CC62E1B-27BC-4685-A767-B08A7CEDA549}" dt="2024-12-06T13:08:27.177" v="116"/>
          <ac:spMkLst>
            <pc:docMk/>
            <pc:sldMk cId="365813513" sldId="2147483259"/>
            <ac:spMk id="3" creationId="{7823E8D9-51F9-A7D1-2311-C66B28AA6B32}"/>
          </ac:spMkLst>
        </pc:spChg>
      </pc:sldChg>
      <pc:sldChg chg="modSp mod ord modShow">
        <pc:chgData name="Buur, Jeppe" userId="e805dc0d-212e-40f6-93b0-9d6cd558e28f" providerId="ADAL" clId="{1CC62E1B-27BC-4685-A767-B08A7CEDA549}" dt="2024-12-06T13:23:36.704" v="869"/>
        <pc:sldMkLst>
          <pc:docMk/>
          <pc:sldMk cId="1964828020" sldId="2147483291"/>
        </pc:sldMkLst>
        <pc:spChg chg="mod">
          <ac:chgData name="Buur, Jeppe" userId="e805dc0d-212e-40f6-93b0-9d6cd558e28f" providerId="ADAL" clId="{1CC62E1B-27BC-4685-A767-B08A7CEDA549}" dt="2024-12-06T13:08:27.177" v="116"/>
          <ac:spMkLst>
            <pc:docMk/>
            <pc:sldMk cId="1964828020" sldId="2147483291"/>
            <ac:spMk id="3" creationId="{7823E8D9-51F9-A7D1-2311-C66B28AA6B32}"/>
          </ac:spMkLst>
        </pc:spChg>
      </pc:sldChg>
      <pc:sldChg chg="modSp mod ord modShow">
        <pc:chgData name="Buur, Jeppe" userId="e805dc0d-212e-40f6-93b0-9d6cd558e28f" providerId="ADAL" clId="{1CC62E1B-27BC-4685-A767-B08A7CEDA549}" dt="2024-12-06T13:11:58.666" v="285"/>
        <pc:sldMkLst>
          <pc:docMk/>
          <pc:sldMk cId="155199259" sldId="2147483292"/>
        </pc:sldMkLst>
        <pc:spChg chg="mod">
          <ac:chgData name="Buur, Jeppe" userId="e805dc0d-212e-40f6-93b0-9d6cd558e28f" providerId="ADAL" clId="{1CC62E1B-27BC-4685-A767-B08A7CEDA549}" dt="2024-12-06T13:08:27.177" v="116"/>
          <ac:spMkLst>
            <pc:docMk/>
            <pc:sldMk cId="155199259" sldId="2147483292"/>
            <ac:spMk id="3" creationId="{7823E8D9-51F9-A7D1-2311-C66B28AA6B32}"/>
          </ac:spMkLst>
        </pc:spChg>
      </pc:sldChg>
      <pc:sldChg chg="mod ord modShow">
        <pc:chgData name="Buur, Jeppe" userId="e805dc0d-212e-40f6-93b0-9d6cd558e28f" providerId="ADAL" clId="{1CC62E1B-27BC-4685-A767-B08A7CEDA549}" dt="2024-12-06T13:11:58.666" v="286"/>
        <pc:sldMkLst>
          <pc:docMk/>
          <pc:sldMk cId="2512801066" sldId="2147483293"/>
        </pc:sldMkLst>
      </pc:sldChg>
      <pc:sldChg chg="mod ord modShow">
        <pc:chgData name="Buur, Jeppe" userId="e805dc0d-212e-40f6-93b0-9d6cd558e28f" providerId="ADAL" clId="{1CC62E1B-27BC-4685-A767-B08A7CEDA549}" dt="2024-12-06T13:11:58.667" v="287"/>
        <pc:sldMkLst>
          <pc:docMk/>
          <pc:sldMk cId="3414053991" sldId="2147483294"/>
        </pc:sldMkLst>
      </pc:sldChg>
      <pc:sldChg chg="mod ord modShow">
        <pc:chgData name="Buur, Jeppe" userId="e805dc0d-212e-40f6-93b0-9d6cd558e28f" providerId="ADAL" clId="{1CC62E1B-27BC-4685-A767-B08A7CEDA549}" dt="2024-12-06T13:19:05.849" v="670"/>
        <pc:sldMkLst>
          <pc:docMk/>
          <pc:sldMk cId="3662394298" sldId="2147483295"/>
        </pc:sldMkLst>
      </pc:sldChg>
      <pc:sldChg chg="mod ord modShow">
        <pc:chgData name="Buur, Jeppe" userId="e805dc0d-212e-40f6-93b0-9d6cd558e28f" providerId="ADAL" clId="{1CC62E1B-27BC-4685-A767-B08A7CEDA549}" dt="2024-12-06T13:11:58.668" v="289"/>
        <pc:sldMkLst>
          <pc:docMk/>
          <pc:sldMk cId="3528187945" sldId="2147483296"/>
        </pc:sldMkLst>
      </pc:sldChg>
      <pc:sldChg chg="addSp modSp new mod ord modShow">
        <pc:chgData name="Buur, Jeppe" userId="e805dc0d-212e-40f6-93b0-9d6cd558e28f" providerId="ADAL" clId="{1CC62E1B-27BC-4685-A767-B08A7CEDA549}" dt="2024-12-09T09:57:46.447" v="3866"/>
        <pc:sldMkLst>
          <pc:docMk/>
          <pc:sldMk cId="381129201" sldId="2147483297"/>
        </pc:sldMkLst>
        <pc:spChg chg="mod">
          <ac:chgData name="Buur, Jeppe" userId="e805dc0d-212e-40f6-93b0-9d6cd558e28f" providerId="ADAL" clId="{1CC62E1B-27BC-4685-A767-B08A7CEDA549}" dt="2024-12-06T13:20:28.524" v="758" actId="20577"/>
          <ac:spMkLst>
            <pc:docMk/>
            <pc:sldMk cId="381129201" sldId="2147483297"/>
            <ac:spMk id="2" creationId="{1B5D1F81-5E8F-1CEF-7FF5-138E5BFF5A19}"/>
          </ac:spMkLst>
        </pc:spChg>
        <pc:spChg chg="add mod">
          <ac:chgData name="Buur, Jeppe" userId="e805dc0d-212e-40f6-93b0-9d6cd558e28f" providerId="ADAL" clId="{1CC62E1B-27BC-4685-A767-B08A7CEDA549}" dt="2024-12-06T13:52:10.811" v="876" actId="113"/>
          <ac:spMkLst>
            <pc:docMk/>
            <pc:sldMk cId="381129201" sldId="2147483297"/>
            <ac:spMk id="3" creationId="{6A8DC81D-F00C-C7A8-C18F-5CCFB009ACB3}"/>
          </ac:spMkLst>
        </pc:spChg>
        <pc:spChg chg="add mod ord">
          <ac:chgData name="Buur, Jeppe" userId="e805dc0d-212e-40f6-93b0-9d6cd558e28f" providerId="ADAL" clId="{1CC62E1B-27BC-4685-A767-B08A7CEDA549}" dt="2024-12-06T13:20:37.085" v="782" actId="14100"/>
          <ac:spMkLst>
            <pc:docMk/>
            <pc:sldMk cId="381129201" sldId="2147483297"/>
            <ac:spMk id="4" creationId="{FF38E593-9D82-CE32-1093-DA8983DAF921}"/>
          </ac:spMkLst>
        </pc:spChg>
      </pc:sldChg>
      <pc:sldChg chg="new del">
        <pc:chgData name="Buur, Jeppe" userId="e805dc0d-212e-40f6-93b0-9d6cd558e28f" providerId="ADAL" clId="{1CC62E1B-27BC-4685-A767-B08A7CEDA549}" dt="2024-12-06T13:20:41.985" v="786" actId="47"/>
        <pc:sldMkLst>
          <pc:docMk/>
          <pc:sldMk cId="1809412071" sldId="2147483298"/>
        </pc:sldMkLst>
      </pc:sldChg>
      <pc:sldChg chg="modSp add mod ord modShow">
        <pc:chgData name="Buur, Jeppe" userId="e805dc0d-212e-40f6-93b0-9d6cd558e28f" providerId="ADAL" clId="{1CC62E1B-27BC-4685-A767-B08A7CEDA549}" dt="2024-12-09T09:57:46.445" v="3865"/>
        <pc:sldMkLst>
          <pc:docMk/>
          <pc:sldMk cId="579485583" sldId="2147483299"/>
        </pc:sldMkLst>
        <pc:spChg chg="mod">
          <ac:chgData name="Buur, Jeppe" userId="e805dc0d-212e-40f6-93b0-9d6cd558e28f" providerId="ADAL" clId="{1CC62E1B-27BC-4685-A767-B08A7CEDA549}" dt="2024-12-06T13:22:51.269" v="846" actId="20577"/>
          <ac:spMkLst>
            <pc:docMk/>
            <pc:sldMk cId="579485583" sldId="2147483299"/>
            <ac:spMk id="2" creationId="{B46D2C01-8B56-C099-14F8-340C5F1CA4FF}"/>
          </ac:spMkLst>
        </pc:spChg>
        <pc:spChg chg="mod">
          <ac:chgData name="Buur, Jeppe" userId="e805dc0d-212e-40f6-93b0-9d6cd558e28f" providerId="ADAL" clId="{1CC62E1B-27BC-4685-A767-B08A7CEDA549}" dt="2024-12-06T13:22:15.963" v="801" actId="113"/>
          <ac:spMkLst>
            <pc:docMk/>
            <pc:sldMk cId="579485583" sldId="2147483299"/>
            <ac:spMk id="3" creationId="{F12A8339-057F-17B5-2013-47953F30AD15}"/>
          </ac:spMkLst>
        </pc:spChg>
      </pc:sldChg>
      <pc:sldChg chg="new del">
        <pc:chgData name="Buur, Jeppe" userId="e805dc0d-212e-40f6-93b0-9d6cd558e28f" providerId="ADAL" clId="{1CC62E1B-27BC-4685-A767-B08A7CEDA549}" dt="2024-12-06T14:46:18.226" v="2204" actId="47"/>
        <pc:sldMkLst>
          <pc:docMk/>
          <pc:sldMk cId="106909952" sldId="2147483300"/>
        </pc:sldMkLst>
      </pc:sldChg>
      <pc:sldChg chg="addSp delSp modSp new mod">
        <pc:chgData name="Buur, Jeppe" userId="e805dc0d-212e-40f6-93b0-9d6cd558e28f" providerId="ADAL" clId="{1CC62E1B-27BC-4685-A767-B08A7CEDA549}" dt="2024-12-06T14:52:21.934" v="2306" actId="478"/>
        <pc:sldMkLst>
          <pc:docMk/>
          <pc:sldMk cId="1642734735" sldId="2147483301"/>
        </pc:sldMkLst>
        <pc:spChg chg="mod ord">
          <ac:chgData name="Buur, Jeppe" userId="e805dc0d-212e-40f6-93b0-9d6cd558e28f" providerId="ADAL" clId="{1CC62E1B-27BC-4685-A767-B08A7CEDA549}" dt="2024-12-06T14:51:48.189" v="2300" actId="166"/>
          <ac:spMkLst>
            <pc:docMk/>
            <pc:sldMk cId="1642734735" sldId="2147483301"/>
            <ac:spMk id="2" creationId="{A9C4AA79-0BB8-E888-A154-31A277D24247}"/>
          </ac:spMkLst>
        </pc:spChg>
        <pc:spChg chg="add ord">
          <ac:chgData name="Buur, Jeppe" userId="e805dc0d-212e-40f6-93b0-9d6cd558e28f" providerId="ADAL" clId="{1CC62E1B-27BC-4685-A767-B08A7CEDA549}" dt="2024-12-06T14:51:36.683" v="2296" actId="167"/>
          <ac:spMkLst>
            <pc:docMk/>
            <pc:sldMk cId="1642734735" sldId="2147483301"/>
            <ac:spMk id="3" creationId="{88248C23-431D-559D-1EF5-96BD1E43DF19}"/>
          </ac:spMkLst>
        </pc:spChg>
        <pc:spChg chg="add del mod ord">
          <ac:chgData name="Buur, Jeppe" userId="e805dc0d-212e-40f6-93b0-9d6cd558e28f" providerId="ADAL" clId="{1CC62E1B-27BC-4685-A767-B08A7CEDA549}" dt="2024-12-06T14:52:21.934" v="2306" actId="478"/>
          <ac:spMkLst>
            <pc:docMk/>
            <pc:sldMk cId="1642734735" sldId="2147483301"/>
            <ac:spMk id="4" creationId="{8CA3E12A-FB51-EA19-D28D-77400C6FF347}"/>
          </ac:spMkLst>
        </pc:spChg>
        <pc:spChg chg="add del mod">
          <ac:chgData name="Buur, Jeppe" userId="e805dc0d-212e-40f6-93b0-9d6cd558e28f" providerId="ADAL" clId="{1CC62E1B-27BC-4685-A767-B08A7CEDA549}" dt="2024-12-06T14:52:21.934" v="2306" actId="478"/>
          <ac:spMkLst>
            <pc:docMk/>
            <pc:sldMk cId="1642734735" sldId="2147483301"/>
            <ac:spMk id="5" creationId="{9DB9244E-3B27-CD0C-6F2B-E7443D0A1F31}"/>
          </ac:spMkLst>
        </pc:spChg>
        <pc:spChg chg="add del mod">
          <ac:chgData name="Buur, Jeppe" userId="e805dc0d-212e-40f6-93b0-9d6cd558e28f" providerId="ADAL" clId="{1CC62E1B-27BC-4685-A767-B08A7CEDA549}" dt="2024-12-06T14:52:21.934" v="2306" actId="478"/>
          <ac:spMkLst>
            <pc:docMk/>
            <pc:sldMk cId="1642734735" sldId="2147483301"/>
            <ac:spMk id="6" creationId="{405C5E9F-16BB-BAA9-4BD4-7DEEBFA0B09E}"/>
          </ac:spMkLst>
        </pc:spChg>
      </pc:sldChg>
      <pc:sldChg chg="addSp modSp new mod modShow">
        <pc:chgData name="Buur, Jeppe" userId="e805dc0d-212e-40f6-93b0-9d6cd558e28f" providerId="ADAL" clId="{1CC62E1B-27BC-4685-A767-B08A7CEDA549}" dt="2024-12-09T09:57:38.066" v="3864" actId="20577"/>
        <pc:sldMkLst>
          <pc:docMk/>
          <pc:sldMk cId="3419657175" sldId="2147483302"/>
        </pc:sldMkLst>
        <pc:spChg chg="mod">
          <ac:chgData name="Buur, Jeppe" userId="e805dc0d-212e-40f6-93b0-9d6cd558e28f" providerId="ADAL" clId="{1CC62E1B-27BC-4685-A767-B08A7CEDA549}" dt="2024-12-09T09:56:12.045" v="3376" actId="20577"/>
          <ac:spMkLst>
            <pc:docMk/>
            <pc:sldMk cId="3419657175" sldId="2147483302"/>
            <ac:spMk id="2" creationId="{1FD059BC-3F96-D4FA-CA8F-2C29317767D6}"/>
          </ac:spMkLst>
        </pc:spChg>
        <pc:spChg chg="add mod">
          <ac:chgData name="Buur, Jeppe" userId="e805dc0d-212e-40f6-93b0-9d6cd558e28f" providerId="ADAL" clId="{1CC62E1B-27BC-4685-A767-B08A7CEDA549}" dt="2024-12-09T09:57:38.066" v="3864" actId="20577"/>
          <ac:spMkLst>
            <pc:docMk/>
            <pc:sldMk cId="3419657175" sldId="2147483302"/>
            <ac:spMk id="3" creationId="{F74A64B5-CC54-D8CF-3064-DE01085051E7}"/>
          </ac:spMkLst>
        </pc:spChg>
      </pc:sldChg>
      <pc:sldChg chg="addSp delSp modSp new mod">
        <pc:chgData name="Buur, Jeppe" userId="e805dc0d-212e-40f6-93b0-9d6cd558e28f" providerId="ADAL" clId="{1CC62E1B-27BC-4685-A767-B08A7CEDA549}" dt="2024-12-09T10:37:17.564" v="4435" actId="1038"/>
        <pc:sldMkLst>
          <pc:docMk/>
          <pc:sldMk cId="1339688016" sldId="2147483303"/>
        </pc:sldMkLst>
        <pc:spChg chg="mod">
          <ac:chgData name="Buur, Jeppe" userId="e805dc0d-212e-40f6-93b0-9d6cd558e28f" providerId="ADAL" clId="{1CC62E1B-27BC-4685-A767-B08A7CEDA549}" dt="2024-12-09T10:36:20.162" v="4346" actId="948"/>
          <ac:spMkLst>
            <pc:docMk/>
            <pc:sldMk cId="1339688016" sldId="2147483303"/>
            <ac:spMk id="2" creationId="{F41171FC-3E70-84AE-8085-C7B21B7C4724}"/>
          </ac:spMkLst>
        </pc:spChg>
        <pc:spChg chg="add mod">
          <ac:chgData name="Buur, Jeppe" userId="e805dc0d-212e-40f6-93b0-9d6cd558e28f" providerId="ADAL" clId="{1CC62E1B-27BC-4685-A767-B08A7CEDA549}" dt="2024-12-09T10:37:17.564" v="4435" actId="1038"/>
          <ac:spMkLst>
            <pc:docMk/>
            <pc:sldMk cId="1339688016" sldId="2147483303"/>
            <ac:spMk id="3" creationId="{F7CE7B7D-C0F4-159D-A0CB-41A410D1BA07}"/>
          </ac:spMkLst>
        </pc:spChg>
        <pc:spChg chg="add mod">
          <ac:chgData name="Buur, Jeppe" userId="e805dc0d-212e-40f6-93b0-9d6cd558e28f" providerId="ADAL" clId="{1CC62E1B-27BC-4685-A767-B08A7CEDA549}" dt="2024-12-09T10:37:17.564" v="4435" actId="1038"/>
          <ac:spMkLst>
            <pc:docMk/>
            <pc:sldMk cId="1339688016" sldId="2147483303"/>
            <ac:spMk id="4" creationId="{35DB5359-351D-42CB-4A2A-8D44B00C39CD}"/>
          </ac:spMkLst>
        </pc:spChg>
        <pc:spChg chg="add mod">
          <ac:chgData name="Buur, Jeppe" userId="e805dc0d-212e-40f6-93b0-9d6cd558e28f" providerId="ADAL" clId="{1CC62E1B-27BC-4685-A767-B08A7CEDA549}" dt="2024-12-09T10:37:11.796" v="4427" actId="1037"/>
          <ac:spMkLst>
            <pc:docMk/>
            <pc:sldMk cId="1339688016" sldId="2147483303"/>
            <ac:spMk id="5" creationId="{739B15CD-D853-7B8B-6611-5E8E8DB7FB2C}"/>
          </ac:spMkLst>
        </pc:spChg>
        <pc:spChg chg="add mod">
          <ac:chgData name="Buur, Jeppe" userId="e805dc0d-212e-40f6-93b0-9d6cd558e28f" providerId="ADAL" clId="{1CC62E1B-27BC-4685-A767-B08A7CEDA549}" dt="2024-12-09T10:37:11.796" v="4427" actId="1037"/>
          <ac:spMkLst>
            <pc:docMk/>
            <pc:sldMk cId="1339688016" sldId="2147483303"/>
            <ac:spMk id="6" creationId="{D9927E2C-7846-B5D4-FE56-9F0A25FDE5D3}"/>
          </ac:spMkLst>
        </pc:spChg>
        <pc:spChg chg="add mod ord">
          <ac:chgData name="Buur, Jeppe" userId="e805dc0d-212e-40f6-93b0-9d6cd558e28f" providerId="ADAL" clId="{1CC62E1B-27BC-4685-A767-B08A7CEDA549}" dt="2024-12-09T10:36:08.949" v="4344" actId="207"/>
          <ac:spMkLst>
            <pc:docMk/>
            <pc:sldMk cId="1339688016" sldId="2147483303"/>
            <ac:spMk id="7" creationId="{4495221D-3AAE-4C4E-99A7-BB0B2B673EA1}"/>
          </ac:spMkLst>
        </pc:spChg>
        <pc:spChg chg="add del mod modVis">
          <ac:chgData name="Buur, Jeppe" userId="e805dc0d-212e-40f6-93b0-9d6cd558e28f" providerId="ADAL" clId="{1CC62E1B-27BC-4685-A767-B08A7CEDA549}" dt="2024-12-09T10:36:20.180" v="4367"/>
          <ac:spMkLst>
            <pc:docMk/>
            <pc:sldMk cId="1339688016" sldId="2147483303"/>
            <ac:spMk id="9" creationId="{814A0030-B63F-8285-ADE7-AE3FE949591B}"/>
          </ac:spMkLst>
        </pc:spChg>
        <pc:graphicFrameChg chg="add mod ord modVis">
          <ac:chgData name="Buur, Jeppe" userId="e805dc0d-212e-40f6-93b0-9d6cd558e28f" providerId="ADAL" clId="{1CC62E1B-27BC-4685-A767-B08A7CEDA549}" dt="2024-12-09T10:36:20.208" v="4381"/>
          <ac:graphicFrameMkLst>
            <pc:docMk/>
            <pc:sldMk cId="1339688016" sldId="2147483303"/>
            <ac:graphicFrameMk id="10" creationId="{B431960A-EE39-0404-F687-24C11DB4956E}"/>
          </ac:graphicFrameMkLst>
        </pc:graphicFrameChg>
        <pc:picChg chg="add mod">
          <ac:chgData name="Buur, Jeppe" userId="e805dc0d-212e-40f6-93b0-9d6cd558e28f" providerId="ADAL" clId="{1CC62E1B-27BC-4685-A767-B08A7CEDA549}" dt="2024-12-09T10:36:37.215" v="4399" actId="12788"/>
          <ac:picMkLst>
            <pc:docMk/>
            <pc:sldMk cId="1339688016" sldId="2147483303"/>
            <ac:picMk id="8" creationId="{6285967C-5C74-CCF2-6F9F-835457E8EC34}"/>
          </ac:picMkLst>
        </pc:picChg>
      </pc:sldChg>
      <pc:sldChg chg="add">
        <pc:chgData name="Buur, Jeppe" userId="e805dc0d-212e-40f6-93b0-9d6cd558e28f" providerId="ADAL" clId="{1CC62E1B-27BC-4685-A767-B08A7CEDA549}" dt="2024-12-09T11:28:13.468" v="4438"/>
        <pc:sldMkLst>
          <pc:docMk/>
          <pc:sldMk cId="159426115" sldId="2147483304"/>
        </pc:sldMkLst>
      </pc:sldChg>
      <pc:sldChg chg="add">
        <pc:chgData name="Buur, Jeppe" userId="e805dc0d-212e-40f6-93b0-9d6cd558e28f" providerId="ADAL" clId="{1CC62E1B-27BC-4685-A767-B08A7CEDA549}" dt="2024-12-09T11:28:13.468" v="4438"/>
        <pc:sldMkLst>
          <pc:docMk/>
          <pc:sldMk cId="3143345042" sldId="2147483305"/>
        </pc:sldMkLst>
      </pc:sldChg>
      <pc:sldChg chg="addSp delSp modSp new mod">
        <pc:chgData name="Buur, Jeppe" userId="e805dc0d-212e-40f6-93b0-9d6cd558e28f" providerId="ADAL" clId="{1CC62E1B-27BC-4685-A767-B08A7CEDA549}" dt="2024-12-09T12:50:07.629" v="5327" actId="2085"/>
        <pc:sldMkLst>
          <pc:docMk/>
          <pc:sldMk cId="1198750124" sldId="2147483306"/>
        </pc:sldMkLst>
        <pc:spChg chg="mod">
          <ac:chgData name="Buur, Jeppe" userId="e805dc0d-212e-40f6-93b0-9d6cd558e28f" providerId="ADAL" clId="{1CC62E1B-27BC-4685-A767-B08A7CEDA549}" dt="2024-12-09T12:48:03.455" v="5218" actId="948"/>
          <ac:spMkLst>
            <pc:docMk/>
            <pc:sldMk cId="1198750124" sldId="2147483306"/>
            <ac:spMk id="2" creationId="{7A36E8A5-5ECE-5839-9A66-40430D82AB35}"/>
          </ac:spMkLst>
        </pc:spChg>
        <pc:spChg chg="add del mod modVis">
          <ac:chgData name="Buur, Jeppe" userId="e805dc0d-212e-40f6-93b0-9d6cd558e28f" providerId="ADAL" clId="{1CC62E1B-27BC-4685-A767-B08A7CEDA549}" dt="2024-12-09T12:47:21.075" v="4522"/>
          <ac:spMkLst>
            <pc:docMk/>
            <pc:sldMk cId="1198750124" sldId="2147483306"/>
            <ac:spMk id="3" creationId="{2DDE7A05-9099-5B2F-2BF4-A1CA821B6697}"/>
          </ac:spMkLst>
        </pc:spChg>
        <pc:spChg chg="add del mod modVis">
          <ac:chgData name="Buur, Jeppe" userId="e805dc0d-212e-40f6-93b0-9d6cd558e28f" providerId="ADAL" clId="{1CC62E1B-27BC-4685-A767-B08A7CEDA549}" dt="2024-12-09T12:47:23.271" v="4571"/>
          <ac:spMkLst>
            <pc:docMk/>
            <pc:sldMk cId="1198750124" sldId="2147483306"/>
            <ac:spMk id="5" creationId="{D88DC39E-8DEB-2486-9ECA-B1BA24D38CB0}"/>
          </ac:spMkLst>
        </pc:spChg>
        <pc:spChg chg="add del mod modVis">
          <ac:chgData name="Buur, Jeppe" userId="e805dc0d-212e-40f6-93b0-9d6cd558e28f" providerId="ADAL" clId="{1CC62E1B-27BC-4685-A767-B08A7CEDA549}" dt="2024-12-09T12:47:28.359" v="4630"/>
          <ac:spMkLst>
            <pc:docMk/>
            <pc:sldMk cId="1198750124" sldId="2147483306"/>
            <ac:spMk id="6" creationId="{991CFB33-EE1B-4E68-F907-32896B476282}"/>
          </ac:spMkLst>
        </pc:spChg>
        <pc:spChg chg="add del mod modVis">
          <ac:chgData name="Buur, Jeppe" userId="e805dc0d-212e-40f6-93b0-9d6cd558e28f" providerId="ADAL" clId="{1CC62E1B-27BC-4685-A767-B08A7CEDA549}" dt="2024-12-09T12:47:31.643" v="4671"/>
          <ac:spMkLst>
            <pc:docMk/>
            <pc:sldMk cId="1198750124" sldId="2147483306"/>
            <ac:spMk id="7" creationId="{B51361F6-785D-35E0-1D2D-DE9BB278EDC9}"/>
          </ac:spMkLst>
        </pc:spChg>
        <pc:spChg chg="add del mod modVis">
          <ac:chgData name="Buur, Jeppe" userId="e805dc0d-212e-40f6-93b0-9d6cd558e28f" providerId="ADAL" clId="{1CC62E1B-27BC-4685-A767-B08A7CEDA549}" dt="2024-12-09T12:47:34.099" v="4704"/>
          <ac:spMkLst>
            <pc:docMk/>
            <pc:sldMk cId="1198750124" sldId="2147483306"/>
            <ac:spMk id="8" creationId="{3D36FDC0-5D29-1844-C708-39BB4F86AA41}"/>
          </ac:spMkLst>
        </pc:spChg>
        <pc:spChg chg="add del mod modVis">
          <ac:chgData name="Buur, Jeppe" userId="e805dc0d-212e-40f6-93b0-9d6cd558e28f" providerId="ADAL" clId="{1CC62E1B-27BC-4685-A767-B08A7CEDA549}" dt="2024-12-09T12:47:35.998" v="4734"/>
          <ac:spMkLst>
            <pc:docMk/>
            <pc:sldMk cId="1198750124" sldId="2147483306"/>
            <ac:spMk id="9" creationId="{5DACA484-3F49-2282-BBDD-D6EFDD2C3CB7}"/>
          </ac:spMkLst>
        </pc:spChg>
        <pc:spChg chg="add del mod modVis">
          <ac:chgData name="Buur, Jeppe" userId="e805dc0d-212e-40f6-93b0-9d6cd558e28f" providerId="ADAL" clId="{1CC62E1B-27BC-4685-A767-B08A7CEDA549}" dt="2024-12-09T12:47:37.723" v="4760"/>
          <ac:spMkLst>
            <pc:docMk/>
            <pc:sldMk cId="1198750124" sldId="2147483306"/>
            <ac:spMk id="10" creationId="{526C1B8C-3FF0-1CEF-0EF3-305AD49C7342}"/>
          </ac:spMkLst>
        </pc:spChg>
        <pc:spChg chg="add del mod modVis">
          <ac:chgData name="Buur, Jeppe" userId="e805dc0d-212e-40f6-93b0-9d6cd558e28f" providerId="ADAL" clId="{1CC62E1B-27BC-4685-A767-B08A7CEDA549}" dt="2024-12-09T12:47:38.581" v="4786"/>
          <ac:spMkLst>
            <pc:docMk/>
            <pc:sldMk cId="1198750124" sldId="2147483306"/>
            <ac:spMk id="11" creationId="{79C795A1-A86A-92A6-8363-34A5663421EF}"/>
          </ac:spMkLst>
        </pc:spChg>
        <pc:spChg chg="add del mod modVis">
          <ac:chgData name="Buur, Jeppe" userId="e805dc0d-212e-40f6-93b0-9d6cd558e28f" providerId="ADAL" clId="{1CC62E1B-27BC-4685-A767-B08A7CEDA549}" dt="2024-12-09T12:47:40.482" v="4815"/>
          <ac:spMkLst>
            <pc:docMk/>
            <pc:sldMk cId="1198750124" sldId="2147483306"/>
            <ac:spMk id="12" creationId="{A96EFA04-1D70-3304-FC9E-8D2FB70017D5}"/>
          </ac:spMkLst>
        </pc:spChg>
        <pc:spChg chg="add del mod modVis">
          <ac:chgData name="Buur, Jeppe" userId="e805dc0d-212e-40f6-93b0-9d6cd558e28f" providerId="ADAL" clId="{1CC62E1B-27BC-4685-A767-B08A7CEDA549}" dt="2024-12-09T12:47:41.639" v="4840"/>
          <ac:spMkLst>
            <pc:docMk/>
            <pc:sldMk cId="1198750124" sldId="2147483306"/>
            <ac:spMk id="13" creationId="{9E77AF3E-85F2-32F1-6F59-651BDF7F0848}"/>
          </ac:spMkLst>
        </pc:spChg>
        <pc:spChg chg="add del mod modVis">
          <ac:chgData name="Buur, Jeppe" userId="e805dc0d-212e-40f6-93b0-9d6cd558e28f" providerId="ADAL" clId="{1CC62E1B-27BC-4685-A767-B08A7CEDA549}" dt="2024-12-09T12:47:42.945" v="4865"/>
          <ac:spMkLst>
            <pc:docMk/>
            <pc:sldMk cId="1198750124" sldId="2147483306"/>
            <ac:spMk id="14" creationId="{1843E2BC-BFBC-7B63-5D23-F2202F70FFE7}"/>
          </ac:spMkLst>
        </pc:spChg>
        <pc:spChg chg="add del mod modVis">
          <ac:chgData name="Buur, Jeppe" userId="e805dc0d-212e-40f6-93b0-9d6cd558e28f" providerId="ADAL" clId="{1CC62E1B-27BC-4685-A767-B08A7CEDA549}" dt="2024-12-09T12:47:43.740" v="4890"/>
          <ac:spMkLst>
            <pc:docMk/>
            <pc:sldMk cId="1198750124" sldId="2147483306"/>
            <ac:spMk id="15" creationId="{E2CC8A4D-4DB3-F751-6144-C4A9E2C60591}"/>
          </ac:spMkLst>
        </pc:spChg>
        <pc:spChg chg="add del mod modVis">
          <ac:chgData name="Buur, Jeppe" userId="e805dc0d-212e-40f6-93b0-9d6cd558e28f" providerId="ADAL" clId="{1CC62E1B-27BC-4685-A767-B08A7CEDA549}" dt="2024-12-09T12:47:48.017" v="4926"/>
          <ac:spMkLst>
            <pc:docMk/>
            <pc:sldMk cId="1198750124" sldId="2147483306"/>
            <ac:spMk id="16" creationId="{685AF627-3EBF-D513-66CA-DF4E06D7F88F}"/>
          </ac:spMkLst>
        </pc:spChg>
        <pc:spChg chg="add del mod modVis">
          <ac:chgData name="Buur, Jeppe" userId="e805dc0d-212e-40f6-93b0-9d6cd558e28f" providerId="ADAL" clId="{1CC62E1B-27BC-4685-A767-B08A7CEDA549}" dt="2024-12-09T12:47:51.336" v="4966"/>
          <ac:spMkLst>
            <pc:docMk/>
            <pc:sldMk cId="1198750124" sldId="2147483306"/>
            <ac:spMk id="17" creationId="{A24A59D5-7AC2-DDFE-5B3C-99E240FDA220}"/>
          </ac:spMkLst>
        </pc:spChg>
        <pc:spChg chg="add del mod modVis">
          <ac:chgData name="Buur, Jeppe" userId="e805dc0d-212e-40f6-93b0-9d6cd558e28f" providerId="ADAL" clId="{1CC62E1B-27BC-4685-A767-B08A7CEDA549}" dt="2024-12-09T12:47:51.985" v="4992"/>
          <ac:spMkLst>
            <pc:docMk/>
            <pc:sldMk cId="1198750124" sldId="2147483306"/>
            <ac:spMk id="18" creationId="{07750A4F-51D4-2445-6ED7-E62100C73345}"/>
          </ac:spMkLst>
        </pc:spChg>
        <pc:spChg chg="add del mod modVis">
          <ac:chgData name="Buur, Jeppe" userId="e805dc0d-212e-40f6-93b0-9d6cd558e28f" providerId="ADAL" clId="{1CC62E1B-27BC-4685-A767-B08A7CEDA549}" dt="2024-12-09T12:47:52.577" v="5017"/>
          <ac:spMkLst>
            <pc:docMk/>
            <pc:sldMk cId="1198750124" sldId="2147483306"/>
            <ac:spMk id="19" creationId="{C919FCB6-8360-163F-0C42-338FE7613AF4}"/>
          </ac:spMkLst>
        </pc:spChg>
        <pc:spChg chg="add del mod modVis">
          <ac:chgData name="Buur, Jeppe" userId="e805dc0d-212e-40f6-93b0-9d6cd558e28f" providerId="ADAL" clId="{1CC62E1B-27BC-4685-A767-B08A7CEDA549}" dt="2024-12-09T12:47:55.744" v="5045"/>
          <ac:spMkLst>
            <pc:docMk/>
            <pc:sldMk cId="1198750124" sldId="2147483306"/>
            <ac:spMk id="20" creationId="{CF25A42B-613C-F0F2-229A-B29DFAF30C79}"/>
          </ac:spMkLst>
        </pc:spChg>
        <pc:spChg chg="add del mod modVis">
          <ac:chgData name="Buur, Jeppe" userId="e805dc0d-212e-40f6-93b0-9d6cd558e28f" providerId="ADAL" clId="{1CC62E1B-27BC-4685-A767-B08A7CEDA549}" dt="2024-12-09T12:47:56.728" v="5070"/>
          <ac:spMkLst>
            <pc:docMk/>
            <pc:sldMk cId="1198750124" sldId="2147483306"/>
            <ac:spMk id="21" creationId="{33C511B9-2A73-AB62-AC77-FE19B3F3D45D}"/>
          </ac:spMkLst>
        </pc:spChg>
        <pc:spChg chg="add del mod modVis">
          <ac:chgData name="Buur, Jeppe" userId="e805dc0d-212e-40f6-93b0-9d6cd558e28f" providerId="ADAL" clId="{1CC62E1B-27BC-4685-A767-B08A7CEDA549}" dt="2024-12-09T12:47:57.878" v="5098"/>
          <ac:spMkLst>
            <pc:docMk/>
            <pc:sldMk cId="1198750124" sldId="2147483306"/>
            <ac:spMk id="22" creationId="{98E0AFFB-370D-DF16-5A7D-19588CF335FF}"/>
          </ac:spMkLst>
        </pc:spChg>
        <pc:spChg chg="add del mod modVis">
          <ac:chgData name="Buur, Jeppe" userId="e805dc0d-212e-40f6-93b0-9d6cd558e28f" providerId="ADAL" clId="{1CC62E1B-27BC-4685-A767-B08A7CEDA549}" dt="2024-12-09T12:47:58.606" v="5123"/>
          <ac:spMkLst>
            <pc:docMk/>
            <pc:sldMk cId="1198750124" sldId="2147483306"/>
            <ac:spMk id="23" creationId="{A5F4B474-D95E-F740-87C9-42067E8E84DF}"/>
          </ac:spMkLst>
        </pc:spChg>
        <pc:spChg chg="add del mod modVis">
          <ac:chgData name="Buur, Jeppe" userId="e805dc0d-212e-40f6-93b0-9d6cd558e28f" providerId="ADAL" clId="{1CC62E1B-27BC-4685-A767-B08A7CEDA549}" dt="2024-12-09T12:47:59.725" v="5151"/>
          <ac:spMkLst>
            <pc:docMk/>
            <pc:sldMk cId="1198750124" sldId="2147483306"/>
            <ac:spMk id="24" creationId="{A197ADD3-3ADD-BBCF-9EB7-143B0890121A}"/>
          </ac:spMkLst>
        </pc:spChg>
        <pc:spChg chg="add del mod modVis">
          <ac:chgData name="Buur, Jeppe" userId="e805dc0d-212e-40f6-93b0-9d6cd558e28f" providerId="ADAL" clId="{1CC62E1B-27BC-4685-A767-B08A7CEDA549}" dt="2024-12-09T12:48:00.501" v="5176"/>
          <ac:spMkLst>
            <pc:docMk/>
            <pc:sldMk cId="1198750124" sldId="2147483306"/>
            <ac:spMk id="25" creationId="{1E2E00CD-0CDA-47B0-C813-BBCB1CC79860}"/>
          </ac:spMkLst>
        </pc:spChg>
        <pc:spChg chg="add del mod modVis">
          <ac:chgData name="Buur, Jeppe" userId="e805dc0d-212e-40f6-93b0-9d6cd558e28f" providerId="ADAL" clId="{1CC62E1B-27BC-4685-A767-B08A7CEDA549}" dt="2024-12-09T12:48:02.167" v="5211"/>
          <ac:spMkLst>
            <pc:docMk/>
            <pc:sldMk cId="1198750124" sldId="2147483306"/>
            <ac:spMk id="26" creationId="{5C279F88-2005-146F-B5D2-D854543AFB0F}"/>
          </ac:spMkLst>
        </pc:spChg>
        <pc:spChg chg="add del mod modVis">
          <ac:chgData name="Buur, Jeppe" userId="e805dc0d-212e-40f6-93b0-9d6cd558e28f" providerId="ADAL" clId="{1CC62E1B-27BC-4685-A767-B08A7CEDA549}" dt="2024-12-09T12:48:03.471" v="5239"/>
          <ac:spMkLst>
            <pc:docMk/>
            <pc:sldMk cId="1198750124" sldId="2147483306"/>
            <ac:spMk id="27" creationId="{2AE12AF3-6BE7-CEFB-9D95-8B1AE990ED99}"/>
          </ac:spMkLst>
        </pc:spChg>
        <pc:spChg chg="add mod">
          <ac:chgData name="Buur, Jeppe" userId="e805dc0d-212e-40f6-93b0-9d6cd558e28f" providerId="ADAL" clId="{1CC62E1B-27BC-4685-A767-B08A7CEDA549}" dt="2024-12-09T12:49:45.548" v="5318" actId="20577"/>
          <ac:spMkLst>
            <pc:docMk/>
            <pc:sldMk cId="1198750124" sldId="2147483306"/>
            <ac:spMk id="28" creationId="{6A27A91D-C615-6D98-A445-4CCD5980BBE2}"/>
          </ac:spMkLst>
        </pc:spChg>
        <pc:spChg chg="add mod">
          <ac:chgData name="Buur, Jeppe" userId="e805dc0d-212e-40f6-93b0-9d6cd558e28f" providerId="ADAL" clId="{1CC62E1B-27BC-4685-A767-B08A7CEDA549}" dt="2024-12-09T12:49:48.100" v="5319" actId="20577"/>
          <ac:spMkLst>
            <pc:docMk/>
            <pc:sldMk cId="1198750124" sldId="2147483306"/>
            <ac:spMk id="29" creationId="{929D7184-F394-B0F8-A637-75239B0236C2}"/>
          </ac:spMkLst>
        </pc:spChg>
        <pc:spChg chg="add mod">
          <ac:chgData name="Buur, Jeppe" userId="e805dc0d-212e-40f6-93b0-9d6cd558e28f" providerId="ADAL" clId="{1CC62E1B-27BC-4685-A767-B08A7CEDA549}" dt="2024-12-09T12:49:50.857" v="5320" actId="20577"/>
          <ac:spMkLst>
            <pc:docMk/>
            <pc:sldMk cId="1198750124" sldId="2147483306"/>
            <ac:spMk id="30" creationId="{9D291BBB-4E0F-80BC-A166-D8D6B6FB2602}"/>
          </ac:spMkLst>
        </pc:spChg>
        <pc:spChg chg="add mod">
          <ac:chgData name="Buur, Jeppe" userId="e805dc0d-212e-40f6-93b0-9d6cd558e28f" providerId="ADAL" clId="{1CC62E1B-27BC-4685-A767-B08A7CEDA549}" dt="2024-12-09T12:50:07.629" v="5327" actId="2085"/>
          <ac:spMkLst>
            <pc:docMk/>
            <pc:sldMk cId="1198750124" sldId="2147483306"/>
            <ac:spMk id="31" creationId="{2AEC6419-E87B-F219-603B-EB8F8D55453C}"/>
          </ac:spMkLst>
        </pc:spChg>
        <pc:spChg chg="add mod">
          <ac:chgData name="Buur, Jeppe" userId="e805dc0d-212e-40f6-93b0-9d6cd558e28f" providerId="ADAL" clId="{1CC62E1B-27BC-4685-A767-B08A7CEDA549}" dt="2024-12-09T12:49:28.509" v="5313" actId="2085"/>
          <ac:spMkLst>
            <pc:docMk/>
            <pc:sldMk cId="1198750124" sldId="2147483306"/>
            <ac:spMk id="32" creationId="{D0CC024D-8AB1-D922-2484-3A1AFF5BFAD1}"/>
          </ac:spMkLst>
        </pc:spChg>
        <pc:spChg chg="add mod">
          <ac:chgData name="Buur, Jeppe" userId="e805dc0d-212e-40f6-93b0-9d6cd558e28f" providerId="ADAL" clId="{1CC62E1B-27BC-4685-A767-B08A7CEDA549}" dt="2024-12-09T12:49:54.737" v="5322" actId="1076"/>
          <ac:spMkLst>
            <pc:docMk/>
            <pc:sldMk cId="1198750124" sldId="2147483306"/>
            <ac:spMk id="33" creationId="{06C1B110-69E6-DE06-8C25-93766BABF83D}"/>
          </ac:spMkLst>
        </pc:spChg>
        <pc:spChg chg="add mod">
          <ac:chgData name="Buur, Jeppe" userId="e805dc0d-212e-40f6-93b0-9d6cd558e28f" providerId="ADAL" clId="{1CC62E1B-27BC-4685-A767-B08A7CEDA549}" dt="2024-12-09T12:49:28.509" v="5313" actId="2085"/>
          <ac:spMkLst>
            <pc:docMk/>
            <pc:sldMk cId="1198750124" sldId="2147483306"/>
            <ac:spMk id="34" creationId="{357213EA-E0E4-EA28-7BE9-FBBD9E5618D3}"/>
          </ac:spMkLst>
        </pc:spChg>
        <pc:graphicFrameChg chg="add mod ord modVis">
          <ac:chgData name="Buur, Jeppe" userId="e805dc0d-212e-40f6-93b0-9d6cd558e28f" providerId="ADAL" clId="{1CC62E1B-27BC-4685-A767-B08A7CEDA549}" dt="2024-12-09T12:48:03.472" v="5241"/>
          <ac:graphicFrameMkLst>
            <pc:docMk/>
            <pc:sldMk cId="1198750124" sldId="2147483306"/>
            <ac:graphicFrameMk id="4" creationId="{C25181C5-4DA3-F826-76E4-593023CAB3F8}"/>
          </ac:graphicFrameMkLst>
        </pc:graphicFrameChg>
      </pc:sldChg>
      <pc:sldChg chg="new del">
        <pc:chgData name="Buur, Jeppe" userId="e805dc0d-212e-40f6-93b0-9d6cd558e28f" providerId="ADAL" clId="{1CC62E1B-27BC-4685-A767-B08A7CEDA549}" dt="2024-12-09T12:51:30.069" v="5329" actId="47"/>
        <pc:sldMkLst>
          <pc:docMk/>
          <pc:sldMk cId="3355701859" sldId="2147483307"/>
        </pc:sldMkLst>
      </pc:sldChg>
      <pc:sldMasterChg chg="addSp modSp mod">
        <pc:chgData name="Buur, Jeppe" userId="e805dc0d-212e-40f6-93b0-9d6cd558e28f" providerId="ADAL" clId="{1CC62E1B-27BC-4685-A767-B08A7CEDA549}" dt="2024-12-09T10:36:20.228" v="4395"/>
        <pc:sldMasterMkLst>
          <pc:docMk/>
          <pc:sldMasterMk cId="181555728" sldId="2147483801"/>
        </pc:sldMasterMkLst>
        <pc:graphicFrameChg chg="add mod ord modVis">
          <ac:chgData name="Buur, Jeppe" userId="e805dc0d-212e-40f6-93b0-9d6cd558e28f" providerId="ADAL" clId="{1CC62E1B-27BC-4685-A767-B08A7CEDA549}" dt="2024-12-09T10:36:20.228" v="4395"/>
          <ac:graphicFrameMkLst>
            <pc:docMk/>
            <pc:sldMasterMk cId="181555728" sldId="2147483801"/>
            <ac:graphicFrameMk id="31" creationId="{FD9AAAD0-511F-06C4-DD1C-5D24F19E854C}"/>
          </ac:graphicFrameMkLst>
        </pc:graphicFrameChg>
      </pc:sldMasterChg>
    </pc:docChg>
  </pc:docChgLst>
  <pc:docChgLst>
    <pc:chgData name="Kjaergaard, Nikoline" userId="0620b885-b82e-49c2-99c2-d1359e1bca90" providerId="ADAL" clId="{D798131D-B8A4-40D8-BA81-956B9885EA56}"/>
    <pc:docChg chg="undo custSel addSld delSld modSld modSection">
      <pc:chgData name="Kjaergaard, Nikoline" userId="0620b885-b82e-49c2-99c2-d1359e1bca90" providerId="ADAL" clId="{D798131D-B8A4-40D8-BA81-956B9885EA56}" dt="2024-09-03T07:59:29.123" v="367" actId="20577"/>
      <pc:docMkLst>
        <pc:docMk/>
      </pc:docMkLst>
      <pc:sldChg chg="modSp mod">
        <pc:chgData name="Kjaergaard, Nikoline" userId="0620b885-b82e-49c2-99c2-d1359e1bca90" providerId="ADAL" clId="{D798131D-B8A4-40D8-BA81-956B9885EA56}" dt="2024-09-03T06:15:37.423" v="190" actId="20577"/>
        <pc:sldMkLst>
          <pc:docMk/>
          <pc:sldMk cId="17791279" sldId="256"/>
        </pc:sldMkLst>
        <pc:spChg chg="mod">
          <ac:chgData name="Kjaergaard, Nikoline" userId="0620b885-b82e-49c2-99c2-d1359e1bca90" providerId="ADAL" clId="{D798131D-B8A4-40D8-BA81-956B9885EA56}" dt="2024-09-03T06:15:37.423" v="190" actId="20577"/>
          <ac:spMkLst>
            <pc:docMk/>
            <pc:sldMk cId="17791279" sldId="256"/>
            <ac:spMk id="7" creationId="{2681F543-693C-19A4-8FA5-17F9AF416278}"/>
          </ac:spMkLst>
        </pc:spChg>
      </pc:sldChg>
      <pc:sldChg chg="modSp mod">
        <pc:chgData name="Kjaergaard, Nikoline" userId="0620b885-b82e-49c2-99c2-d1359e1bca90" providerId="ADAL" clId="{D798131D-B8A4-40D8-BA81-956B9885EA56}" dt="2024-09-03T06:15:41.033" v="192" actId="20577"/>
        <pc:sldMkLst>
          <pc:docMk/>
          <pc:sldMk cId="3548405966" sldId="257"/>
        </pc:sldMkLst>
        <pc:spChg chg="mod">
          <ac:chgData name="Kjaergaard, Nikoline" userId="0620b885-b82e-49c2-99c2-d1359e1bca90" providerId="ADAL" clId="{D798131D-B8A4-40D8-BA81-956B9885EA56}" dt="2024-09-03T06:15:41.033" v="192" actId="20577"/>
          <ac:spMkLst>
            <pc:docMk/>
            <pc:sldMk cId="3548405966" sldId="257"/>
            <ac:spMk id="7" creationId="{2681F543-693C-19A4-8FA5-17F9AF416278}"/>
          </ac:spMkLst>
        </pc:spChg>
      </pc:sldChg>
      <pc:sldChg chg="modSp mod">
        <pc:chgData name="Kjaergaard, Nikoline" userId="0620b885-b82e-49c2-99c2-d1359e1bca90" providerId="ADAL" clId="{D798131D-B8A4-40D8-BA81-956B9885EA56}" dt="2024-09-03T06:15:44.905" v="194" actId="20577"/>
        <pc:sldMkLst>
          <pc:docMk/>
          <pc:sldMk cId="1218082352" sldId="258"/>
        </pc:sldMkLst>
        <pc:spChg chg="mod">
          <ac:chgData name="Kjaergaard, Nikoline" userId="0620b885-b82e-49c2-99c2-d1359e1bca90" providerId="ADAL" clId="{D798131D-B8A4-40D8-BA81-956B9885EA56}" dt="2024-09-03T06:15:44.905" v="194" actId="20577"/>
          <ac:spMkLst>
            <pc:docMk/>
            <pc:sldMk cId="1218082352" sldId="258"/>
            <ac:spMk id="7" creationId="{2681F543-693C-19A4-8FA5-17F9AF416278}"/>
          </ac:spMkLst>
        </pc:spChg>
      </pc:sldChg>
      <pc:sldChg chg="modSp mod">
        <pc:chgData name="Kjaergaard, Nikoline" userId="0620b885-b82e-49c2-99c2-d1359e1bca90" providerId="ADAL" clId="{D798131D-B8A4-40D8-BA81-956B9885EA56}" dt="2024-09-03T06:15:55.096" v="196" actId="20577"/>
        <pc:sldMkLst>
          <pc:docMk/>
          <pc:sldMk cId="3151904910" sldId="262"/>
        </pc:sldMkLst>
        <pc:spChg chg="mod">
          <ac:chgData name="Kjaergaard, Nikoline" userId="0620b885-b82e-49c2-99c2-d1359e1bca90" providerId="ADAL" clId="{D798131D-B8A4-40D8-BA81-956B9885EA56}" dt="2024-09-03T06:15:55.096" v="196" actId="20577"/>
          <ac:spMkLst>
            <pc:docMk/>
            <pc:sldMk cId="3151904910" sldId="262"/>
            <ac:spMk id="7" creationId="{2681F543-693C-19A4-8FA5-17F9AF416278}"/>
          </ac:spMkLst>
        </pc:spChg>
      </pc:sldChg>
      <pc:sldChg chg="modSp mod">
        <pc:chgData name="Kjaergaard, Nikoline" userId="0620b885-b82e-49c2-99c2-d1359e1bca90" providerId="ADAL" clId="{D798131D-B8A4-40D8-BA81-956B9885EA56}" dt="2024-09-03T06:10:37.954" v="146" actId="20577"/>
        <pc:sldMkLst>
          <pc:docMk/>
          <pc:sldMk cId="3222127962" sldId="2147470761"/>
        </pc:sldMkLst>
        <pc:spChg chg="mod">
          <ac:chgData name="Kjaergaard, Nikoline" userId="0620b885-b82e-49c2-99c2-d1359e1bca90" providerId="ADAL" clId="{D798131D-B8A4-40D8-BA81-956B9885EA56}" dt="2024-09-03T06:10:33.876" v="144" actId="20577"/>
          <ac:spMkLst>
            <pc:docMk/>
            <pc:sldMk cId="3222127962" sldId="2147470761"/>
            <ac:spMk id="62" creationId="{9417FBA5-948C-0D74-5644-5BFBF0C63277}"/>
          </ac:spMkLst>
        </pc:spChg>
        <pc:spChg chg="mod">
          <ac:chgData name="Kjaergaard, Nikoline" userId="0620b885-b82e-49c2-99c2-d1359e1bca90" providerId="ADAL" clId="{D798131D-B8A4-40D8-BA81-956B9885EA56}" dt="2024-09-03T06:10:37.954" v="146" actId="20577"/>
          <ac:spMkLst>
            <pc:docMk/>
            <pc:sldMk cId="3222127962" sldId="2147470761"/>
            <ac:spMk id="65" creationId="{9BE3BD26-A5A5-8723-D9C3-46DB3327E03E}"/>
          </ac:spMkLst>
        </pc:spChg>
      </pc:sldChg>
      <pc:sldChg chg="modSp mod">
        <pc:chgData name="Kjaergaard, Nikoline" userId="0620b885-b82e-49c2-99c2-d1359e1bca90" providerId="ADAL" clId="{D798131D-B8A4-40D8-BA81-956B9885EA56}" dt="2024-09-02T10:51:20.862" v="8" actId="20577"/>
        <pc:sldMkLst>
          <pc:docMk/>
          <pc:sldMk cId="3643387166" sldId="2147473946"/>
        </pc:sldMkLst>
        <pc:spChg chg="mod">
          <ac:chgData name="Kjaergaard, Nikoline" userId="0620b885-b82e-49c2-99c2-d1359e1bca90" providerId="ADAL" clId="{D798131D-B8A4-40D8-BA81-956B9885EA56}" dt="2024-09-02T10:51:20.862" v="8" actId="20577"/>
          <ac:spMkLst>
            <pc:docMk/>
            <pc:sldMk cId="3643387166" sldId="2147473946"/>
            <ac:spMk id="9" creationId="{AFBD7FB9-3D4D-33BF-76FC-41C14368B8EB}"/>
          </ac:spMkLst>
        </pc:spChg>
      </pc:sldChg>
      <pc:sldChg chg="del">
        <pc:chgData name="Kjaergaard, Nikoline" userId="0620b885-b82e-49c2-99c2-d1359e1bca90" providerId="ADAL" clId="{D798131D-B8A4-40D8-BA81-956B9885EA56}" dt="2024-09-02T11:28:31.704" v="136" actId="47"/>
        <pc:sldMkLst>
          <pc:docMk/>
          <pc:sldMk cId="371601386" sldId="2147483072"/>
        </pc:sldMkLst>
      </pc:sldChg>
      <pc:sldChg chg="delSp modSp mod modNotesTx">
        <pc:chgData name="Kjaergaard, Nikoline" userId="0620b885-b82e-49c2-99c2-d1359e1bca90" providerId="ADAL" clId="{D798131D-B8A4-40D8-BA81-956B9885EA56}" dt="2024-09-03T06:14:55.748" v="189" actId="20577"/>
        <pc:sldMkLst>
          <pc:docMk/>
          <pc:sldMk cId="223916292" sldId="2147483083"/>
        </pc:sldMkLst>
        <pc:spChg chg="mod">
          <ac:chgData name="Kjaergaard, Nikoline" userId="0620b885-b82e-49c2-99c2-d1359e1bca90" providerId="ADAL" clId="{D798131D-B8A4-40D8-BA81-956B9885EA56}" dt="2024-09-03T06:11:10.502" v="153" actId="20577"/>
          <ac:spMkLst>
            <pc:docMk/>
            <pc:sldMk cId="223916292" sldId="2147483083"/>
            <ac:spMk id="3" creationId="{A1FE22FC-DA1E-5307-7C9C-EAF6DE3590E4}"/>
          </ac:spMkLst>
        </pc:spChg>
        <pc:spChg chg="mod">
          <ac:chgData name="Kjaergaard, Nikoline" userId="0620b885-b82e-49c2-99c2-d1359e1bca90" providerId="ADAL" clId="{D798131D-B8A4-40D8-BA81-956B9885EA56}" dt="2024-09-02T11:27:18.209" v="135" actId="1038"/>
          <ac:spMkLst>
            <pc:docMk/>
            <pc:sldMk cId="223916292" sldId="2147483083"/>
            <ac:spMk id="6" creationId="{36B7FD82-3088-9FDE-B1DD-6757B2CF403E}"/>
          </ac:spMkLst>
        </pc:spChg>
        <pc:spChg chg="mod">
          <ac:chgData name="Kjaergaard, Nikoline" userId="0620b885-b82e-49c2-99c2-d1359e1bca90" providerId="ADAL" clId="{D798131D-B8A4-40D8-BA81-956B9885EA56}" dt="2024-09-02T11:27:18.209" v="135" actId="1038"/>
          <ac:spMkLst>
            <pc:docMk/>
            <pc:sldMk cId="223916292" sldId="2147483083"/>
            <ac:spMk id="7" creationId="{A35D52E7-3BCE-75EE-BE47-DA4225FE02B1}"/>
          </ac:spMkLst>
        </pc:spChg>
        <pc:spChg chg="mod">
          <ac:chgData name="Kjaergaard, Nikoline" userId="0620b885-b82e-49c2-99c2-d1359e1bca90" providerId="ADAL" clId="{D798131D-B8A4-40D8-BA81-956B9885EA56}" dt="2024-09-02T11:26:05.330" v="23" actId="20577"/>
          <ac:spMkLst>
            <pc:docMk/>
            <pc:sldMk cId="223916292" sldId="2147483083"/>
            <ac:spMk id="8" creationId="{7FFC115B-DA54-8301-ABF4-13DDD3DBD16C}"/>
          </ac:spMkLst>
        </pc:spChg>
        <pc:spChg chg="mod">
          <ac:chgData name="Kjaergaard, Nikoline" userId="0620b885-b82e-49c2-99c2-d1359e1bca90" providerId="ADAL" clId="{D798131D-B8A4-40D8-BA81-956B9885EA56}" dt="2024-09-02T11:26:12.049" v="29" actId="20577"/>
          <ac:spMkLst>
            <pc:docMk/>
            <pc:sldMk cId="223916292" sldId="2147483083"/>
            <ac:spMk id="9" creationId="{B8413B71-7BDA-85E0-07D0-EABC515E4C96}"/>
          </ac:spMkLst>
        </pc:spChg>
        <pc:spChg chg="mod">
          <ac:chgData name="Kjaergaard, Nikoline" userId="0620b885-b82e-49c2-99c2-d1359e1bca90" providerId="ADAL" clId="{D798131D-B8A4-40D8-BA81-956B9885EA56}" dt="2024-09-02T11:27:18.209" v="135" actId="1038"/>
          <ac:spMkLst>
            <pc:docMk/>
            <pc:sldMk cId="223916292" sldId="2147483083"/>
            <ac:spMk id="10" creationId="{B7ECB717-F793-0094-17EB-8CB0633E1DAF}"/>
          </ac:spMkLst>
        </pc:spChg>
        <pc:spChg chg="mod">
          <ac:chgData name="Kjaergaard, Nikoline" userId="0620b885-b82e-49c2-99c2-d1359e1bca90" providerId="ADAL" clId="{D798131D-B8A4-40D8-BA81-956B9885EA56}" dt="2024-09-02T11:27:18.209" v="135" actId="1038"/>
          <ac:spMkLst>
            <pc:docMk/>
            <pc:sldMk cId="223916292" sldId="2147483083"/>
            <ac:spMk id="11" creationId="{B0B3D0B1-670E-6175-79DB-797C1BDEDE50}"/>
          </ac:spMkLst>
        </pc:spChg>
        <pc:spChg chg="mod">
          <ac:chgData name="Kjaergaard, Nikoline" userId="0620b885-b82e-49c2-99c2-d1359e1bca90" providerId="ADAL" clId="{D798131D-B8A4-40D8-BA81-956B9885EA56}" dt="2024-09-02T11:27:18.209" v="135" actId="1038"/>
          <ac:spMkLst>
            <pc:docMk/>
            <pc:sldMk cId="223916292" sldId="2147483083"/>
            <ac:spMk id="12" creationId="{E07AB783-BC5A-2E34-D9B5-830867FC6490}"/>
          </ac:spMkLst>
        </pc:spChg>
        <pc:spChg chg="mod">
          <ac:chgData name="Kjaergaard, Nikoline" userId="0620b885-b82e-49c2-99c2-d1359e1bca90" providerId="ADAL" clId="{D798131D-B8A4-40D8-BA81-956B9885EA56}" dt="2024-09-02T11:27:18.209" v="135" actId="1038"/>
          <ac:spMkLst>
            <pc:docMk/>
            <pc:sldMk cId="223916292" sldId="2147483083"/>
            <ac:spMk id="13" creationId="{DF3415A3-DDAB-6FF6-D193-524972BA0BF3}"/>
          </ac:spMkLst>
        </pc:spChg>
        <pc:spChg chg="mod">
          <ac:chgData name="Kjaergaard, Nikoline" userId="0620b885-b82e-49c2-99c2-d1359e1bca90" providerId="ADAL" clId="{D798131D-B8A4-40D8-BA81-956B9885EA56}" dt="2024-09-02T11:26:41.430" v="58" actId="1038"/>
          <ac:spMkLst>
            <pc:docMk/>
            <pc:sldMk cId="223916292" sldId="2147483083"/>
            <ac:spMk id="14" creationId="{EA0BFEB2-B16D-49DE-BCBF-3B1631068CC5}"/>
          </ac:spMkLst>
        </pc:spChg>
        <pc:spChg chg="mod">
          <ac:chgData name="Kjaergaard, Nikoline" userId="0620b885-b82e-49c2-99c2-d1359e1bca90" providerId="ADAL" clId="{D798131D-B8A4-40D8-BA81-956B9885EA56}" dt="2024-09-02T11:27:18.209" v="135" actId="1038"/>
          <ac:spMkLst>
            <pc:docMk/>
            <pc:sldMk cId="223916292" sldId="2147483083"/>
            <ac:spMk id="16" creationId="{1F13742E-9444-3758-19C6-0CAF7AC49BE2}"/>
          </ac:spMkLst>
        </pc:spChg>
        <pc:spChg chg="mod">
          <ac:chgData name="Kjaergaard, Nikoline" userId="0620b885-b82e-49c2-99c2-d1359e1bca90" providerId="ADAL" clId="{D798131D-B8A4-40D8-BA81-956B9885EA56}" dt="2024-09-02T11:27:18.209" v="135" actId="1038"/>
          <ac:spMkLst>
            <pc:docMk/>
            <pc:sldMk cId="223916292" sldId="2147483083"/>
            <ac:spMk id="21" creationId="{F588F7A1-274A-F737-13C0-116181485AD1}"/>
          </ac:spMkLst>
        </pc:spChg>
        <pc:spChg chg="mod">
          <ac:chgData name="Kjaergaard, Nikoline" userId="0620b885-b82e-49c2-99c2-d1359e1bca90" providerId="ADAL" clId="{D798131D-B8A4-40D8-BA81-956B9885EA56}" dt="2024-09-03T06:12:48.959" v="159" actId="20577"/>
          <ac:spMkLst>
            <pc:docMk/>
            <pc:sldMk cId="223916292" sldId="2147483083"/>
            <ac:spMk id="22" creationId="{6277270D-D16D-F9ED-B99A-736957E81666}"/>
          </ac:spMkLst>
        </pc:spChg>
        <pc:spChg chg="mod">
          <ac:chgData name="Kjaergaard, Nikoline" userId="0620b885-b82e-49c2-99c2-d1359e1bca90" providerId="ADAL" clId="{D798131D-B8A4-40D8-BA81-956B9885EA56}" dt="2024-09-02T11:26:01.187" v="20" actId="20577"/>
          <ac:spMkLst>
            <pc:docMk/>
            <pc:sldMk cId="223916292" sldId="2147483083"/>
            <ac:spMk id="29" creationId="{006629DC-5394-54F3-8942-86DCCB468A95}"/>
          </ac:spMkLst>
        </pc:spChg>
        <pc:spChg chg="del">
          <ac:chgData name="Kjaergaard, Nikoline" userId="0620b885-b82e-49c2-99c2-d1359e1bca90" providerId="ADAL" clId="{D798131D-B8A4-40D8-BA81-956B9885EA56}" dt="2024-09-02T11:25:55.025" v="16" actId="478"/>
          <ac:spMkLst>
            <pc:docMk/>
            <pc:sldMk cId="223916292" sldId="2147483083"/>
            <ac:spMk id="31" creationId="{DF2C438A-1493-7C38-BB35-6F67D2614517}"/>
          </ac:spMkLst>
        </pc:spChg>
        <pc:spChg chg="mod">
          <ac:chgData name="Kjaergaard, Nikoline" userId="0620b885-b82e-49c2-99c2-d1359e1bca90" providerId="ADAL" clId="{D798131D-B8A4-40D8-BA81-956B9885EA56}" dt="2024-09-03T06:11:03.763" v="149" actId="20577"/>
          <ac:spMkLst>
            <pc:docMk/>
            <pc:sldMk cId="223916292" sldId="2147483083"/>
            <ac:spMk id="35" creationId="{A22B686F-728D-4E90-E498-5A2F0A600514}"/>
          </ac:spMkLst>
        </pc:spChg>
        <pc:spChg chg="mod">
          <ac:chgData name="Kjaergaard, Nikoline" userId="0620b885-b82e-49c2-99c2-d1359e1bca90" providerId="ADAL" clId="{D798131D-B8A4-40D8-BA81-956B9885EA56}" dt="2024-09-02T11:26:08.711" v="26" actId="20577"/>
          <ac:spMkLst>
            <pc:docMk/>
            <pc:sldMk cId="223916292" sldId="2147483083"/>
            <ac:spMk id="47" creationId="{76B8E978-3416-DB51-B7BE-1CF0DE408375}"/>
          </ac:spMkLst>
        </pc:spChg>
        <pc:spChg chg="mod">
          <ac:chgData name="Kjaergaard, Nikoline" userId="0620b885-b82e-49c2-99c2-d1359e1bca90" providerId="ADAL" clId="{D798131D-B8A4-40D8-BA81-956B9885EA56}" dt="2024-09-03T06:11:15.115" v="157" actId="20577"/>
          <ac:spMkLst>
            <pc:docMk/>
            <pc:sldMk cId="223916292" sldId="2147483083"/>
            <ac:spMk id="51" creationId="{44E7939A-BC7D-3A28-AC0C-0DD1CBDBD581}"/>
          </ac:spMkLst>
        </pc:spChg>
        <pc:spChg chg="del">
          <ac:chgData name="Kjaergaard, Nikoline" userId="0620b885-b82e-49c2-99c2-d1359e1bca90" providerId="ADAL" clId="{D798131D-B8A4-40D8-BA81-956B9885EA56}" dt="2024-09-02T11:25:57.910" v="17" actId="478"/>
          <ac:spMkLst>
            <pc:docMk/>
            <pc:sldMk cId="223916292" sldId="2147483083"/>
            <ac:spMk id="63" creationId="{E43AB275-352F-6366-4EF3-0B2645EB4A9B}"/>
          </ac:spMkLst>
        </pc:spChg>
        <pc:spChg chg="mod">
          <ac:chgData name="Kjaergaard, Nikoline" userId="0620b885-b82e-49c2-99c2-d1359e1bca90" providerId="ADAL" clId="{D798131D-B8A4-40D8-BA81-956B9885EA56}" dt="2024-09-02T11:27:18.209" v="135" actId="1038"/>
          <ac:spMkLst>
            <pc:docMk/>
            <pc:sldMk cId="223916292" sldId="2147483083"/>
            <ac:spMk id="74" creationId="{89517CC6-D317-A064-63C0-02409695F337}"/>
          </ac:spMkLst>
        </pc:spChg>
        <pc:spChg chg="mod">
          <ac:chgData name="Kjaergaard, Nikoline" userId="0620b885-b82e-49c2-99c2-d1359e1bca90" providerId="ADAL" clId="{D798131D-B8A4-40D8-BA81-956B9885EA56}" dt="2024-09-02T11:27:18.209" v="135" actId="1038"/>
          <ac:spMkLst>
            <pc:docMk/>
            <pc:sldMk cId="223916292" sldId="2147483083"/>
            <ac:spMk id="75" creationId="{E4CE1ACA-2E59-4DB9-BCD8-869B09629CBC}"/>
          </ac:spMkLst>
        </pc:spChg>
        <pc:spChg chg="del">
          <ac:chgData name="Kjaergaard, Nikoline" userId="0620b885-b82e-49c2-99c2-d1359e1bca90" providerId="ADAL" clId="{D798131D-B8A4-40D8-BA81-956B9885EA56}" dt="2024-09-02T11:25:47.121" v="14" actId="478"/>
          <ac:spMkLst>
            <pc:docMk/>
            <pc:sldMk cId="223916292" sldId="2147483083"/>
            <ac:spMk id="77" creationId="{48A8A23B-105C-103E-FDFC-389DFA287C3D}"/>
          </ac:spMkLst>
        </pc:spChg>
        <pc:spChg chg="del">
          <ac:chgData name="Kjaergaard, Nikoline" userId="0620b885-b82e-49c2-99c2-d1359e1bca90" providerId="ADAL" clId="{D798131D-B8A4-40D8-BA81-956B9885EA56}" dt="2024-09-02T11:25:49.812" v="15" actId="478"/>
          <ac:spMkLst>
            <pc:docMk/>
            <pc:sldMk cId="223916292" sldId="2147483083"/>
            <ac:spMk id="79" creationId="{184273EF-94E9-0C67-11FC-EEC6CA135417}"/>
          </ac:spMkLst>
        </pc:spChg>
        <pc:grpChg chg="mod">
          <ac:chgData name="Kjaergaard, Nikoline" userId="0620b885-b82e-49c2-99c2-d1359e1bca90" providerId="ADAL" clId="{D798131D-B8A4-40D8-BA81-956B9885EA56}" dt="2024-09-02T11:27:18.209" v="135" actId="1038"/>
          <ac:grpSpMkLst>
            <pc:docMk/>
            <pc:sldMk cId="223916292" sldId="2147483083"/>
            <ac:grpSpMk id="71" creationId="{8B0E4AB6-24EB-42AE-0C86-6A1FC0B1D6B7}"/>
          </ac:grpSpMkLst>
        </pc:grpChg>
        <pc:picChg chg="mod">
          <ac:chgData name="Kjaergaard, Nikoline" userId="0620b885-b82e-49c2-99c2-d1359e1bca90" providerId="ADAL" clId="{D798131D-B8A4-40D8-BA81-956B9885EA56}" dt="2024-09-02T11:27:18.209" v="135" actId="1038"/>
          <ac:picMkLst>
            <pc:docMk/>
            <pc:sldMk cId="223916292" sldId="2147483083"/>
            <ac:picMk id="27" creationId="{D60CC69A-E27A-E017-157C-2AB039598ABB}"/>
          </ac:picMkLst>
        </pc:picChg>
        <pc:picChg chg="mod">
          <ac:chgData name="Kjaergaard, Nikoline" userId="0620b885-b82e-49c2-99c2-d1359e1bca90" providerId="ADAL" clId="{D798131D-B8A4-40D8-BA81-956B9885EA56}" dt="2024-09-02T11:27:18.209" v="135" actId="1038"/>
          <ac:picMkLst>
            <pc:docMk/>
            <pc:sldMk cId="223916292" sldId="2147483083"/>
            <ac:picMk id="32" creationId="{1F5C2B5E-50C9-E1F1-D8C2-7B79E79F12A6}"/>
          </ac:picMkLst>
        </pc:picChg>
        <pc:picChg chg="mod">
          <ac:chgData name="Kjaergaard, Nikoline" userId="0620b885-b82e-49c2-99c2-d1359e1bca90" providerId="ADAL" clId="{D798131D-B8A4-40D8-BA81-956B9885EA56}" dt="2024-09-02T11:27:18.209" v="135" actId="1038"/>
          <ac:picMkLst>
            <pc:docMk/>
            <pc:sldMk cId="223916292" sldId="2147483083"/>
            <ac:picMk id="61" creationId="{A2F3BD70-AA63-AFBB-D869-F1A78A4AE503}"/>
          </ac:picMkLst>
        </pc:picChg>
        <pc:picChg chg="del">
          <ac:chgData name="Kjaergaard, Nikoline" userId="0620b885-b82e-49c2-99c2-d1359e1bca90" providerId="ADAL" clId="{D798131D-B8A4-40D8-BA81-956B9885EA56}" dt="2024-09-02T11:25:47.121" v="14" actId="478"/>
          <ac:picMkLst>
            <pc:docMk/>
            <pc:sldMk cId="223916292" sldId="2147483083"/>
            <ac:picMk id="83" creationId="{A743478A-419F-6AD1-ADA9-6BB10C509CE8}"/>
          </ac:picMkLst>
        </pc:picChg>
        <pc:cxnChg chg="mod">
          <ac:chgData name="Kjaergaard, Nikoline" userId="0620b885-b82e-49c2-99c2-d1359e1bca90" providerId="ADAL" clId="{D798131D-B8A4-40D8-BA81-956B9885EA56}" dt="2024-09-02T11:27:18.209" v="135" actId="1038"/>
          <ac:cxnSpMkLst>
            <pc:docMk/>
            <pc:sldMk cId="223916292" sldId="2147483083"/>
            <ac:cxnSpMk id="19" creationId="{7D006D78-E954-80D2-421C-BC21D4B045E6}"/>
          </ac:cxnSpMkLst>
        </pc:cxnChg>
        <pc:cxnChg chg="mod">
          <ac:chgData name="Kjaergaard, Nikoline" userId="0620b885-b82e-49c2-99c2-d1359e1bca90" providerId="ADAL" clId="{D798131D-B8A4-40D8-BA81-956B9885EA56}" dt="2024-09-02T11:27:18.209" v="135" actId="1038"/>
          <ac:cxnSpMkLst>
            <pc:docMk/>
            <pc:sldMk cId="223916292" sldId="2147483083"/>
            <ac:cxnSpMk id="20" creationId="{A0B26C96-7A9D-AAD0-13EE-6724AB9CF64D}"/>
          </ac:cxnSpMkLst>
        </pc:cxnChg>
      </pc:sldChg>
      <pc:sldChg chg="addSp delSp modSp add mod">
        <pc:chgData name="Kjaergaard, Nikoline" userId="0620b885-b82e-49c2-99c2-d1359e1bca90" providerId="ADAL" clId="{D798131D-B8A4-40D8-BA81-956B9885EA56}" dt="2024-09-03T07:59:29.123" v="367" actId="20577"/>
        <pc:sldMkLst>
          <pc:docMk/>
          <pc:sldMk cId="4210901896" sldId="2147483086"/>
        </pc:sldMkLst>
        <pc:spChg chg="mod">
          <ac:chgData name="Kjaergaard, Nikoline" userId="0620b885-b82e-49c2-99c2-d1359e1bca90" providerId="ADAL" clId="{D798131D-B8A4-40D8-BA81-956B9885EA56}" dt="2024-09-03T06:58:39.364" v="267" actId="20577"/>
          <ac:spMkLst>
            <pc:docMk/>
            <pc:sldMk cId="4210901896" sldId="2147483086"/>
            <ac:spMk id="2" creationId="{9ADF6132-6530-E20B-A885-0AB4D5FA95BF}"/>
          </ac:spMkLst>
        </pc:spChg>
        <pc:graphicFrameChg chg="del modGraphic">
          <ac:chgData name="Kjaergaard, Nikoline" userId="0620b885-b82e-49c2-99c2-d1359e1bca90" providerId="ADAL" clId="{D798131D-B8A4-40D8-BA81-956B9885EA56}" dt="2024-09-03T06:52:11.021" v="221" actId="478"/>
          <ac:graphicFrameMkLst>
            <pc:docMk/>
            <pc:sldMk cId="4210901896" sldId="2147483086"/>
            <ac:graphicFrameMk id="4" creationId="{0F322C72-7445-915B-3B61-96C8558E79B4}"/>
          </ac:graphicFrameMkLst>
        </pc:graphicFrameChg>
        <pc:graphicFrameChg chg="add mod">
          <ac:chgData name="Kjaergaard, Nikoline" userId="0620b885-b82e-49c2-99c2-d1359e1bca90" providerId="ADAL" clId="{D798131D-B8A4-40D8-BA81-956B9885EA56}" dt="2024-09-03T07:59:14.506" v="366"/>
          <ac:graphicFrameMkLst>
            <pc:docMk/>
            <pc:sldMk cId="4210901896" sldId="2147483086"/>
            <ac:graphicFrameMk id="5" creationId="{8416D9D3-651D-4D6A-E067-D5A92DAE4BAB}"/>
          </ac:graphicFrameMkLst>
        </pc:graphicFrameChg>
        <pc:graphicFrameChg chg="mod">
          <ac:chgData name="Kjaergaard, Nikoline" userId="0620b885-b82e-49c2-99c2-d1359e1bca90" providerId="ADAL" clId="{D798131D-B8A4-40D8-BA81-956B9885EA56}" dt="2024-09-03T07:59:14.499" v="342"/>
          <ac:graphicFrameMkLst>
            <pc:docMk/>
            <pc:sldMk cId="4210901896" sldId="2147483086"/>
            <ac:graphicFrameMk id="7" creationId="{FAAB7ACE-D7CF-2FFB-1E66-536E346D6661}"/>
          </ac:graphicFrameMkLst>
        </pc:graphicFrameChg>
        <pc:graphicFrameChg chg="mod">
          <ac:chgData name="Kjaergaard, Nikoline" userId="0620b885-b82e-49c2-99c2-d1359e1bca90" providerId="ADAL" clId="{D798131D-B8A4-40D8-BA81-956B9885EA56}" dt="2024-09-03T07:59:14.500" v="348"/>
          <ac:graphicFrameMkLst>
            <pc:docMk/>
            <pc:sldMk cId="4210901896" sldId="2147483086"/>
            <ac:graphicFrameMk id="8" creationId="{DEE8E8DC-F718-520D-1C0D-0C7CE561D6B7}"/>
          </ac:graphicFrameMkLst>
        </pc:graphicFrameChg>
        <pc:graphicFrameChg chg="mod modGraphic">
          <ac:chgData name="Kjaergaard, Nikoline" userId="0620b885-b82e-49c2-99c2-d1359e1bca90" providerId="ADAL" clId="{D798131D-B8A4-40D8-BA81-956B9885EA56}" dt="2024-09-03T07:59:14.502" v="354"/>
          <ac:graphicFrameMkLst>
            <pc:docMk/>
            <pc:sldMk cId="4210901896" sldId="2147483086"/>
            <ac:graphicFrameMk id="9" creationId="{3E17D527-BFEC-83E3-F147-18AE1D93AC6B}"/>
          </ac:graphicFrameMkLst>
        </pc:graphicFrameChg>
        <pc:graphicFrameChg chg="mod modGraphic">
          <ac:chgData name="Kjaergaard, Nikoline" userId="0620b885-b82e-49c2-99c2-d1359e1bca90" providerId="ADAL" clId="{D798131D-B8A4-40D8-BA81-956B9885EA56}" dt="2024-09-03T07:59:14.504" v="360"/>
          <ac:graphicFrameMkLst>
            <pc:docMk/>
            <pc:sldMk cId="4210901896" sldId="2147483086"/>
            <ac:graphicFrameMk id="10" creationId="{69B43333-E521-AC27-46C0-E12A8313625E}"/>
          </ac:graphicFrameMkLst>
        </pc:graphicFrameChg>
        <pc:graphicFrameChg chg="mod modGraphic">
          <ac:chgData name="Kjaergaard, Nikoline" userId="0620b885-b82e-49c2-99c2-d1359e1bca90" providerId="ADAL" clId="{D798131D-B8A4-40D8-BA81-956B9885EA56}" dt="2024-09-03T07:59:29.123" v="367" actId="20577"/>
          <ac:graphicFrameMkLst>
            <pc:docMk/>
            <pc:sldMk cId="4210901896" sldId="2147483086"/>
            <ac:graphicFrameMk id="11" creationId="{CF06A768-0A4C-7401-582F-D86DA9B95203}"/>
          </ac:graphicFrameMkLst>
        </pc:graphicFrameChg>
      </pc:sldChg>
      <pc:sldChg chg="del">
        <pc:chgData name="Kjaergaard, Nikoline" userId="0620b885-b82e-49c2-99c2-d1359e1bca90" providerId="ADAL" clId="{D798131D-B8A4-40D8-BA81-956B9885EA56}" dt="2024-09-02T10:53:39.531" v="10" actId="47"/>
        <pc:sldMkLst>
          <pc:docMk/>
          <pc:sldMk cId="376997267" sldId="2147483088"/>
        </pc:sldMkLst>
      </pc:sldChg>
      <pc:sldChg chg="modSp mod">
        <pc:chgData name="Kjaergaard, Nikoline" userId="0620b885-b82e-49c2-99c2-d1359e1bca90" providerId="ADAL" clId="{D798131D-B8A4-40D8-BA81-956B9885EA56}" dt="2024-09-03T07:50:24.135" v="277" actId="1036"/>
        <pc:sldMkLst>
          <pc:docMk/>
          <pc:sldMk cId="3414053991" sldId="2147483294"/>
        </pc:sldMkLst>
        <pc:picChg chg="mod">
          <ac:chgData name="Kjaergaard, Nikoline" userId="0620b885-b82e-49c2-99c2-d1359e1bca90" providerId="ADAL" clId="{D798131D-B8A4-40D8-BA81-956B9885EA56}" dt="2024-09-03T07:50:24.135" v="277" actId="1036"/>
          <ac:picMkLst>
            <pc:docMk/>
            <pc:sldMk cId="3414053991" sldId="2147483294"/>
            <ac:picMk id="9" creationId="{01B45348-46C1-8BDA-5072-E686252A8C69}"/>
          </ac:picMkLst>
        </pc:picChg>
      </pc:sldChg>
    </pc:docChg>
  </pc:docChgLst>
  <pc:docChgLst>
    <pc:chgData name="Buur, Jeppe" userId="e805dc0d-212e-40f6-93b0-9d6cd558e28f" providerId="ADAL" clId="{1ECFCD6B-FC15-4B8C-AF9D-53D6F4030395}"/>
    <pc:docChg chg="undo custSel addSld delSld modSld sldOrd modSection">
      <pc:chgData name="Buur, Jeppe" userId="e805dc0d-212e-40f6-93b0-9d6cd558e28f" providerId="ADAL" clId="{1ECFCD6B-FC15-4B8C-AF9D-53D6F4030395}" dt="2024-12-09T13:00:18.844" v="109"/>
      <pc:docMkLst>
        <pc:docMk/>
      </pc:docMkLst>
      <pc:sldChg chg="del">
        <pc:chgData name="Buur, Jeppe" userId="e805dc0d-212e-40f6-93b0-9d6cd558e28f" providerId="ADAL" clId="{1ECFCD6B-FC15-4B8C-AF9D-53D6F4030395}" dt="2024-12-09T12:59:28.673" v="0" actId="47"/>
        <pc:sldMkLst>
          <pc:docMk/>
          <pc:sldMk cId="17791279" sldId="256"/>
        </pc:sldMkLst>
      </pc:sldChg>
      <pc:sldChg chg="del">
        <pc:chgData name="Buur, Jeppe" userId="e805dc0d-212e-40f6-93b0-9d6cd558e28f" providerId="ADAL" clId="{1ECFCD6B-FC15-4B8C-AF9D-53D6F4030395}" dt="2024-12-09T12:59:28.673" v="0" actId="47"/>
        <pc:sldMkLst>
          <pc:docMk/>
          <pc:sldMk cId="3548405966" sldId="257"/>
        </pc:sldMkLst>
      </pc:sldChg>
      <pc:sldChg chg="del">
        <pc:chgData name="Buur, Jeppe" userId="e805dc0d-212e-40f6-93b0-9d6cd558e28f" providerId="ADAL" clId="{1ECFCD6B-FC15-4B8C-AF9D-53D6F4030395}" dt="2024-12-09T12:59:28.673" v="0" actId="47"/>
        <pc:sldMkLst>
          <pc:docMk/>
          <pc:sldMk cId="1218082352" sldId="258"/>
        </pc:sldMkLst>
      </pc:sldChg>
      <pc:sldChg chg="del">
        <pc:chgData name="Buur, Jeppe" userId="e805dc0d-212e-40f6-93b0-9d6cd558e28f" providerId="ADAL" clId="{1ECFCD6B-FC15-4B8C-AF9D-53D6F4030395}" dt="2024-12-09T12:59:28.673" v="0" actId="47"/>
        <pc:sldMkLst>
          <pc:docMk/>
          <pc:sldMk cId="3294561026" sldId="259"/>
        </pc:sldMkLst>
      </pc:sldChg>
      <pc:sldChg chg="del">
        <pc:chgData name="Buur, Jeppe" userId="e805dc0d-212e-40f6-93b0-9d6cd558e28f" providerId="ADAL" clId="{1ECFCD6B-FC15-4B8C-AF9D-53D6F4030395}" dt="2024-12-09T12:59:28.673" v="0" actId="47"/>
        <pc:sldMkLst>
          <pc:docMk/>
          <pc:sldMk cId="1436535040" sldId="260"/>
        </pc:sldMkLst>
      </pc:sldChg>
      <pc:sldChg chg="del">
        <pc:chgData name="Buur, Jeppe" userId="e805dc0d-212e-40f6-93b0-9d6cd558e28f" providerId="ADAL" clId="{1ECFCD6B-FC15-4B8C-AF9D-53D6F4030395}" dt="2024-12-09T12:59:28.673" v="0" actId="47"/>
        <pc:sldMkLst>
          <pc:docMk/>
          <pc:sldMk cId="924146415" sldId="261"/>
        </pc:sldMkLst>
      </pc:sldChg>
      <pc:sldChg chg="del">
        <pc:chgData name="Buur, Jeppe" userId="e805dc0d-212e-40f6-93b0-9d6cd558e28f" providerId="ADAL" clId="{1ECFCD6B-FC15-4B8C-AF9D-53D6F4030395}" dt="2024-12-09T12:59:28.673" v="0" actId="47"/>
        <pc:sldMkLst>
          <pc:docMk/>
          <pc:sldMk cId="3151904910" sldId="262"/>
        </pc:sldMkLst>
      </pc:sldChg>
      <pc:sldChg chg="del">
        <pc:chgData name="Buur, Jeppe" userId="e805dc0d-212e-40f6-93b0-9d6cd558e28f" providerId="ADAL" clId="{1ECFCD6B-FC15-4B8C-AF9D-53D6F4030395}" dt="2024-12-09T12:59:28.673" v="0" actId="47"/>
        <pc:sldMkLst>
          <pc:docMk/>
          <pc:sldMk cId="3222127962" sldId="2147470761"/>
        </pc:sldMkLst>
      </pc:sldChg>
      <pc:sldChg chg="addSp delSp modSp mod">
        <pc:chgData name="Buur, Jeppe" userId="e805dc0d-212e-40f6-93b0-9d6cd558e28f" providerId="ADAL" clId="{1ECFCD6B-FC15-4B8C-AF9D-53D6F4030395}" dt="2024-12-09T13:00:18.844" v="109"/>
        <pc:sldMkLst>
          <pc:docMk/>
          <pc:sldMk cId="3643387166" sldId="2147473946"/>
        </pc:sldMkLst>
        <pc:spChg chg="mod">
          <ac:chgData name="Buur, Jeppe" userId="e805dc0d-212e-40f6-93b0-9d6cd558e28f" providerId="ADAL" clId="{1ECFCD6B-FC15-4B8C-AF9D-53D6F4030395}" dt="2024-12-09T13:00:18.827" v="86" actId="948"/>
          <ac:spMkLst>
            <pc:docMk/>
            <pc:sldMk cId="3643387166" sldId="2147473946"/>
            <ac:spMk id="2" creationId="{06BCF54A-0625-BAA8-EEF9-D502A1DB2962}"/>
          </ac:spMkLst>
        </pc:spChg>
        <pc:spChg chg="add del mod modVis">
          <ac:chgData name="Buur, Jeppe" userId="e805dc0d-212e-40f6-93b0-9d6cd558e28f" providerId="ADAL" clId="{1ECFCD6B-FC15-4B8C-AF9D-53D6F4030395}" dt="2024-12-09T13:00:16.081" v="49"/>
          <ac:spMkLst>
            <pc:docMk/>
            <pc:sldMk cId="3643387166" sldId="2147473946"/>
            <ac:spMk id="3" creationId="{09DFC810-8A19-86CC-11A7-12970826E479}"/>
          </ac:spMkLst>
        </pc:spChg>
        <pc:spChg chg="add del mod modVis">
          <ac:chgData name="Buur, Jeppe" userId="e805dc0d-212e-40f6-93b0-9d6cd558e28f" providerId="ADAL" clId="{1ECFCD6B-FC15-4B8C-AF9D-53D6F4030395}" dt="2024-12-09T13:00:17.696" v="82"/>
          <ac:spMkLst>
            <pc:docMk/>
            <pc:sldMk cId="3643387166" sldId="2147473946"/>
            <ac:spMk id="4" creationId="{03B958FC-D835-1573-F83A-B48AF10EEAC2}"/>
          </ac:spMkLst>
        </pc:spChg>
        <pc:spChg chg="add del mod modVis">
          <ac:chgData name="Buur, Jeppe" userId="e805dc0d-212e-40f6-93b0-9d6cd558e28f" providerId="ADAL" clId="{1ECFCD6B-FC15-4B8C-AF9D-53D6F4030395}" dt="2024-12-09T13:00:18.843" v="107"/>
          <ac:spMkLst>
            <pc:docMk/>
            <pc:sldMk cId="3643387166" sldId="2147473946"/>
            <ac:spMk id="5" creationId="{E3E31E7A-5F01-C389-430F-9EADB646BA37}"/>
          </ac:spMkLst>
        </pc:spChg>
        <pc:graphicFrameChg chg="mod">
          <ac:chgData name="Buur, Jeppe" userId="e805dc0d-212e-40f6-93b0-9d6cd558e28f" providerId="ADAL" clId="{1ECFCD6B-FC15-4B8C-AF9D-53D6F4030395}" dt="2024-12-09T13:00:18.844" v="109"/>
          <ac:graphicFrameMkLst>
            <pc:docMk/>
            <pc:sldMk cId="3643387166" sldId="2147473946"/>
            <ac:graphicFrameMk id="8" creationId="{A1674738-D546-4855-9524-0525A92BB838}"/>
          </ac:graphicFrameMkLst>
        </pc:graphicFrameChg>
      </pc:sldChg>
      <pc:sldChg chg="del">
        <pc:chgData name="Buur, Jeppe" userId="e805dc0d-212e-40f6-93b0-9d6cd558e28f" providerId="ADAL" clId="{1ECFCD6B-FC15-4B8C-AF9D-53D6F4030395}" dt="2024-12-09T12:59:28.673" v="0" actId="47"/>
        <pc:sldMkLst>
          <pc:docMk/>
          <pc:sldMk cId="2544139989" sldId="2147476378"/>
        </pc:sldMkLst>
      </pc:sldChg>
      <pc:sldChg chg="del">
        <pc:chgData name="Buur, Jeppe" userId="e805dc0d-212e-40f6-93b0-9d6cd558e28f" providerId="ADAL" clId="{1ECFCD6B-FC15-4B8C-AF9D-53D6F4030395}" dt="2024-12-09T12:59:28.673" v="0" actId="47"/>
        <pc:sldMkLst>
          <pc:docMk/>
          <pc:sldMk cId="2598763937" sldId="2147483082"/>
        </pc:sldMkLst>
      </pc:sldChg>
      <pc:sldChg chg="del">
        <pc:chgData name="Buur, Jeppe" userId="e805dc0d-212e-40f6-93b0-9d6cd558e28f" providerId="ADAL" clId="{1ECFCD6B-FC15-4B8C-AF9D-53D6F4030395}" dt="2024-12-09T12:59:28.673" v="0" actId="47"/>
        <pc:sldMkLst>
          <pc:docMk/>
          <pc:sldMk cId="223916292" sldId="2147483083"/>
        </pc:sldMkLst>
      </pc:sldChg>
      <pc:sldChg chg="del">
        <pc:chgData name="Buur, Jeppe" userId="e805dc0d-212e-40f6-93b0-9d6cd558e28f" providerId="ADAL" clId="{1ECFCD6B-FC15-4B8C-AF9D-53D6F4030395}" dt="2024-12-09T12:59:28.673" v="0" actId="47"/>
        <pc:sldMkLst>
          <pc:docMk/>
          <pc:sldMk cId="4210901896" sldId="2147483086"/>
        </pc:sldMkLst>
      </pc:sldChg>
      <pc:sldChg chg="del">
        <pc:chgData name="Buur, Jeppe" userId="e805dc0d-212e-40f6-93b0-9d6cd558e28f" providerId="ADAL" clId="{1ECFCD6B-FC15-4B8C-AF9D-53D6F4030395}" dt="2024-12-09T13:00:00.288" v="8" actId="47"/>
        <pc:sldMkLst>
          <pc:docMk/>
          <pc:sldMk cId="365813513" sldId="2147483259"/>
        </pc:sldMkLst>
      </pc:sldChg>
      <pc:sldChg chg="del">
        <pc:chgData name="Buur, Jeppe" userId="e805dc0d-212e-40f6-93b0-9d6cd558e28f" providerId="ADAL" clId="{1ECFCD6B-FC15-4B8C-AF9D-53D6F4030395}" dt="2024-12-09T13:00:00.288" v="8" actId="47"/>
        <pc:sldMkLst>
          <pc:docMk/>
          <pc:sldMk cId="1964828020" sldId="2147483291"/>
        </pc:sldMkLst>
      </pc:sldChg>
      <pc:sldChg chg="del">
        <pc:chgData name="Buur, Jeppe" userId="e805dc0d-212e-40f6-93b0-9d6cd558e28f" providerId="ADAL" clId="{1ECFCD6B-FC15-4B8C-AF9D-53D6F4030395}" dt="2024-12-09T13:00:00.288" v="8" actId="47"/>
        <pc:sldMkLst>
          <pc:docMk/>
          <pc:sldMk cId="155199259" sldId="2147483292"/>
        </pc:sldMkLst>
      </pc:sldChg>
      <pc:sldChg chg="del">
        <pc:chgData name="Buur, Jeppe" userId="e805dc0d-212e-40f6-93b0-9d6cd558e28f" providerId="ADAL" clId="{1ECFCD6B-FC15-4B8C-AF9D-53D6F4030395}" dt="2024-12-09T13:00:00.288" v="8" actId="47"/>
        <pc:sldMkLst>
          <pc:docMk/>
          <pc:sldMk cId="2512801066" sldId="2147483293"/>
        </pc:sldMkLst>
      </pc:sldChg>
      <pc:sldChg chg="del">
        <pc:chgData name="Buur, Jeppe" userId="e805dc0d-212e-40f6-93b0-9d6cd558e28f" providerId="ADAL" clId="{1ECFCD6B-FC15-4B8C-AF9D-53D6F4030395}" dt="2024-12-09T13:00:00.288" v="8" actId="47"/>
        <pc:sldMkLst>
          <pc:docMk/>
          <pc:sldMk cId="3414053991" sldId="2147483294"/>
        </pc:sldMkLst>
      </pc:sldChg>
      <pc:sldChg chg="del">
        <pc:chgData name="Buur, Jeppe" userId="e805dc0d-212e-40f6-93b0-9d6cd558e28f" providerId="ADAL" clId="{1ECFCD6B-FC15-4B8C-AF9D-53D6F4030395}" dt="2024-12-09T13:00:00.288" v="8" actId="47"/>
        <pc:sldMkLst>
          <pc:docMk/>
          <pc:sldMk cId="3662394298" sldId="2147483295"/>
        </pc:sldMkLst>
      </pc:sldChg>
      <pc:sldChg chg="del">
        <pc:chgData name="Buur, Jeppe" userId="e805dc0d-212e-40f6-93b0-9d6cd558e28f" providerId="ADAL" clId="{1ECFCD6B-FC15-4B8C-AF9D-53D6F4030395}" dt="2024-12-09T13:00:00.288" v="8" actId="47"/>
        <pc:sldMkLst>
          <pc:docMk/>
          <pc:sldMk cId="3528187945" sldId="2147483296"/>
        </pc:sldMkLst>
      </pc:sldChg>
      <pc:sldChg chg="del">
        <pc:chgData name="Buur, Jeppe" userId="e805dc0d-212e-40f6-93b0-9d6cd558e28f" providerId="ADAL" clId="{1ECFCD6B-FC15-4B8C-AF9D-53D6F4030395}" dt="2024-12-09T13:00:00.288" v="8" actId="47"/>
        <pc:sldMkLst>
          <pc:docMk/>
          <pc:sldMk cId="381129201" sldId="2147483297"/>
        </pc:sldMkLst>
      </pc:sldChg>
      <pc:sldChg chg="del">
        <pc:chgData name="Buur, Jeppe" userId="e805dc0d-212e-40f6-93b0-9d6cd558e28f" providerId="ADAL" clId="{1ECFCD6B-FC15-4B8C-AF9D-53D6F4030395}" dt="2024-12-09T13:00:00.288" v="8" actId="47"/>
        <pc:sldMkLst>
          <pc:docMk/>
          <pc:sldMk cId="579485583" sldId="2147483299"/>
        </pc:sldMkLst>
      </pc:sldChg>
      <pc:sldChg chg="del">
        <pc:chgData name="Buur, Jeppe" userId="e805dc0d-212e-40f6-93b0-9d6cd558e28f" providerId="ADAL" clId="{1ECFCD6B-FC15-4B8C-AF9D-53D6F4030395}" dt="2024-12-09T12:59:28.673" v="0" actId="47"/>
        <pc:sldMkLst>
          <pc:docMk/>
          <pc:sldMk cId="1642734735" sldId="2147483301"/>
        </pc:sldMkLst>
      </pc:sldChg>
      <pc:sldChg chg="del">
        <pc:chgData name="Buur, Jeppe" userId="e805dc0d-212e-40f6-93b0-9d6cd558e28f" providerId="ADAL" clId="{1ECFCD6B-FC15-4B8C-AF9D-53D6F4030395}" dt="2024-12-09T12:59:28.673" v="0" actId="47"/>
        <pc:sldMkLst>
          <pc:docMk/>
          <pc:sldMk cId="3419657175" sldId="2147483302"/>
        </pc:sldMkLst>
      </pc:sldChg>
      <pc:sldChg chg="del">
        <pc:chgData name="Buur, Jeppe" userId="e805dc0d-212e-40f6-93b0-9d6cd558e28f" providerId="ADAL" clId="{1ECFCD6B-FC15-4B8C-AF9D-53D6F4030395}" dt="2024-12-09T12:59:28.673" v="0" actId="47"/>
        <pc:sldMkLst>
          <pc:docMk/>
          <pc:sldMk cId="1339688016" sldId="2147483303"/>
        </pc:sldMkLst>
      </pc:sldChg>
      <pc:sldChg chg="del mod ord modShow">
        <pc:chgData name="Buur, Jeppe" userId="e805dc0d-212e-40f6-93b0-9d6cd558e28f" providerId="ADAL" clId="{1ECFCD6B-FC15-4B8C-AF9D-53D6F4030395}" dt="2024-12-09T13:00:00.288" v="8" actId="47"/>
        <pc:sldMkLst>
          <pc:docMk/>
          <pc:sldMk cId="159426115" sldId="2147483304"/>
        </pc:sldMkLst>
      </pc:sldChg>
      <pc:sldChg chg="modSp add del mod ord modShow">
        <pc:chgData name="Buur, Jeppe" userId="e805dc0d-212e-40f6-93b0-9d6cd558e28f" providerId="ADAL" clId="{1ECFCD6B-FC15-4B8C-AF9D-53D6F4030395}" dt="2024-12-09T13:00:06.837" v="14"/>
        <pc:sldMkLst>
          <pc:docMk/>
          <pc:sldMk cId="3143345042" sldId="2147483305"/>
        </pc:sldMkLst>
        <pc:graphicFrameChg chg="mod">
          <ac:chgData name="Buur, Jeppe" userId="e805dc0d-212e-40f6-93b0-9d6cd558e28f" providerId="ADAL" clId="{1ECFCD6B-FC15-4B8C-AF9D-53D6F4030395}" dt="2024-12-09T13:00:05.348" v="12"/>
          <ac:graphicFrameMkLst>
            <pc:docMk/>
            <pc:sldMk cId="3143345042" sldId="2147483305"/>
            <ac:graphicFrameMk id="10" creationId="{8194B8CA-FD25-BB1B-7D0C-A45C4795AA49}"/>
          </ac:graphicFrameMkLst>
        </pc:graphicFrameChg>
      </pc:sldChg>
      <pc:sldChg chg="ord">
        <pc:chgData name="Buur, Jeppe" userId="e805dc0d-212e-40f6-93b0-9d6cd558e28f" providerId="ADAL" clId="{1ECFCD6B-FC15-4B8C-AF9D-53D6F4030395}" dt="2024-12-09T12:59:31.618" v="2"/>
        <pc:sldMkLst>
          <pc:docMk/>
          <pc:sldMk cId="1198750124" sldId="2147483306"/>
        </pc:sldMkLst>
      </pc:sldChg>
      <pc:sldMasterChg chg="delSldLayout">
        <pc:chgData name="Buur, Jeppe" userId="e805dc0d-212e-40f6-93b0-9d6cd558e28f" providerId="ADAL" clId="{1ECFCD6B-FC15-4B8C-AF9D-53D6F4030395}" dt="2024-12-09T12:59:28.673" v="0" actId="47"/>
        <pc:sldMasterMkLst>
          <pc:docMk/>
          <pc:sldMasterMk cId="1308530385" sldId="2147483672"/>
        </pc:sldMasterMkLst>
        <pc:sldLayoutChg chg="del">
          <pc:chgData name="Buur, Jeppe" userId="e805dc0d-212e-40f6-93b0-9d6cd558e28f" providerId="ADAL" clId="{1ECFCD6B-FC15-4B8C-AF9D-53D6F4030395}" dt="2024-12-09T12:59:28.673" v="0" actId="47"/>
          <pc:sldLayoutMkLst>
            <pc:docMk/>
            <pc:sldMasterMk cId="1308530385" sldId="2147483672"/>
            <pc:sldLayoutMk cId="1219200287" sldId="2147483835"/>
          </pc:sldLayoutMkLst>
        </pc:sldLayoutChg>
      </pc:sldMasterChg>
    </pc:docChg>
  </pc:docChgLst>
  <pc:docChgLst>
    <pc:chgData name="Kjaergaard, Nikoline" userId="0620b885-b82e-49c2-99c2-d1359e1bca90" providerId="ADAL" clId="{8E59CBD5-ED1E-4614-8C46-BFD9BCD04B60}"/>
    <pc:docChg chg="undo custSel addSld delSld modSld sldOrd modSection">
      <pc:chgData name="Kjaergaard, Nikoline" userId="0620b885-b82e-49c2-99c2-d1359e1bca90" providerId="ADAL" clId="{8E59CBD5-ED1E-4614-8C46-BFD9BCD04B60}" dt="2024-06-04T09:54:09.683" v="510" actId="478"/>
      <pc:docMkLst>
        <pc:docMk/>
      </pc:docMkLst>
      <pc:sldChg chg="add modTransition">
        <pc:chgData name="Kjaergaard, Nikoline" userId="0620b885-b82e-49c2-99c2-d1359e1bca90" providerId="ADAL" clId="{8E59CBD5-ED1E-4614-8C46-BFD9BCD04B60}" dt="2024-05-10T10:27:29.653" v="9"/>
        <pc:sldMkLst>
          <pc:docMk/>
          <pc:sldMk cId="17791279" sldId="256"/>
        </pc:sldMkLst>
      </pc:sldChg>
      <pc:sldChg chg="add modTransition">
        <pc:chgData name="Kjaergaard, Nikoline" userId="0620b885-b82e-49c2-99c2-d1359e1bca90" providerId="ADAL" clId="{8E59CBD5-ED1E-4614-8C46-BFD9BCD04B60}" dt="2024-05-10T10:27:29.653" v="9"/>
        <pc:sldMkLst>
          <pc:docMk/>
          <pc:sldMk cId="3548405966" sldId="257"/>
        </pc:sldMkLst>
      </pc:sldChg>
      <pc:sldChg chg="modSp add mod modTransition">
        <pc:chgData name="Kjaergaard, Nikoline" userId="0620b885-b82e-49c2-99c2-d1359e1bca90" providerId="ADAL" clId="{8E59CBD5-ED1E-4614-8C46-BFD9BCD04B60}" dt="2024-06-04T06:12:40.137" v="467" actId="20577"/>
        <pc:sldMkLst>
          <pc:docMk/>
          <pc:sldMk cId="1218082352" sldId="258"/>
        </pc:sldMkLst>
        <pc:spChg chg="mod">
          <ac:chgData name="Kjaergaard, Nikoline" userId="0620b885-b82e-49c2-99c2-d1359e1bca90" providerId="ADAL" clId="{8E59CBD5-ED1E-4614-8C46-BFD9BCD04B60}" dt="2024-06-04T06:12:40.137" v="467" actId="20577"/>
          <ac:spMkLst>
            <pc:docMk/>
            <pc:sldMk cId="1218082352" sldId="258"/>
            <ac:spMk id="4" creationId="{E88BACD0-65B5-4DA4-E376-EAE13991316D}"/>
          </ac:spMkLst>
        </pc:spChg>
      </pc:sldChg>
      <pc:sldChg chg="add modTransition">
        <pc:chgData name="Kjaergaard, Nikoline" userId="0620b885-b82e-49c2-99c2-d1359e1bca90" providerId="ADAL" clId="{8E59CBD5-ED1E-4614-8C46-BFD9BCD04B60}" dt="2024-05-10T10:27:29.653" v="9"/>
        <pc:sldMkLst>
          <pc:docMk/>
          <pc:sldMk cId="3294561026" sldId="259"/>
        </pc:sldMkLst>
      </pc:sldChg>
      <pc:sldChg chg="modSp add mod modTransition">
        <pc:chgData name="Kjaergaard, Nikoline" userId="0620b885-b82e-49c2-99c2-d1359e1bca90" providerId="ADAL" clId="{8E59CBD5-ED1E-4614-8C46-BFD9BCD04B60}" dt="2024-06-02T13:24:05.934" v="288" actId="20577"/>
        <pc:sldMkLst>
          <pc:docMk/>
          <pc:sldMk cId="1436535040" sldId="260"/>
        </pc:sldMkLst>
        <pc:spChg chg="mod">
          <ac:chgData name="Kjaergaard, Nikoline" userId="0620b885-b82e-49c2-99c2-d1359e1bca90" providerId="ADAL" clId="{8E59CBD5-ED1E-4614-8C46-BFD9BCD04B60}" dt="2024-06-02T13:24:05.934" v="288" actId="20577"/>
          <ac:spMkLst>
            <pc:docMk/>
            <pc:sldMk cId="1436535040" sldId="260"/>
            <ac:spMk id="4" creationId="{54293938-0C80-1231-1F7F-3358ABCEB2C9}"/>
          </ac:spMkLst>
        </pc:spChg>
      </pc:sldChg>
      <pc:sldChg chg="modSp add mod modTransition">
        <pc:chgData name="Kjaergaard, Nikoline" userId="0620b885-b82e-49c2-99c2-d1359e1bca90" providerId="ADAL" clId="{8E59CBD5-ED1E-4614-8C46-BFD9BCD04B60}" dt="2024-06-04T06:12:59.474" v="468" actId="313"/>
        <pc:sldMkLst>
          <pc:docMk/>
          <pc:sldMk cId="924146415" sldId="261"/>
        </pc:sldMkLst>
        <pc:spChg chg="mod">
          <ac:chgData name="Kjaergaard, Nikoline" userId="0620b885-b82e-49c2-99c2-d1359e1bca90" providerId="ADAL" clId="{8E59CBD5-ED1E-4614-8C46-BFD9BCD04B60}" dt="2024-06-04T06:12:59.474" v="468" actId="313"/>
          <ac:spMkLst>
            <pc:docMk/>
            <pc:sldMk cId="924146415" sldId="261"/>
            <ac:spMk id="4" creationId="{54293938-0C80-1231-1F7F-3358ABCEB2C9}"/>
          </ac:spMkLst>
        </pc:spChg>
        <pc:spChg chg="mod">
          <ac:chgData name="Kjaergaard, Nikoline" userId="0620b885-b82e-49c2-99c2-d1359e1bca90" providerId="ADAL" clId="{8E59CBD5-ED1E-4614-8C46-BFD9BCD04B60}" dt="2024-06-02T13:24:16.781" v="292" actId="20577"/>
          <ac:spMkLst>
            <pc:docMk/>
            <pc:sldMk cId="924146415" sldId="261"/>
            <ac:spMk id="7" creationId="{2681F543-693C-19A4-8FA5-17F9AF416278}"/>
          </ac:spMkLst>
        </pc:spChg>
      </pc:sldChg>
      <pc:sldChg chg="add modTransition">
        <pc:chgData name="Kjaergaard, Nikoline" userId="0620b885-b82e-49c2-99c2-d1359e1bca90" providerId="ADAL" clId="{8E59CBD5-ED1E-4614-8C46-BFD9BCD04B60}" dt="2024-05-10T10:27:29.653" v="9"/>
        <pc:sldMkLst>
          <pc:docMk/>
          <pc:sldMk cId="3151904910" sldId="262"/>
        </pc:sldMkLst>
      </pc:sldChg>
      <pc:sldChg chg="modSp mod">
        <pc:chgData name="Kjaergaard, Nikoline" userId="0620b885-b82e-49c2-99c2-d1359e1bca90" providerId="ADAL" clId="{8E59CBD5-ED1E-4614-8C46-BFD9BCD04B60}" dt="2024-06-02T12:49:05.838" v="90" actId="20577"/>
        <pc:sldMkLst>
          <pc:docMk/>
          <pc:sldMk cId="3222127962" sldId="2147470761"/>
        </pc:sldMkLst>
        <pc:spChg chg="mod">
          <ac:chgData name="Kjaergaard, Nikoline" userId="0620b885-b82e-49c2-99c2-d1359e1bca90" providerId="ADAL" clId="{8E59CBD5-ED1E-4614-8C46-BFD9BCD04B60}" dt="2024-06-02T12:47:23.901" v="62" actId="20577"/>
          <ac:spMkLst>
            <pc:docMk/>
            <pc:sldMk cId="3222127962" sldId="2147470761"/>
            <ac:spMk id="43" creationId="{4D222506-69E7-48B9-B81C-1D8427CCF3E6}"/>
          </ac:spMkLst>
        </pc:spChg>
        <pc:spChg chg="mod">
          <ac:chgData name="Kjaergaard, Nikoline" userId="0620b885-b82e-49c2-99c2-d1359e1bca90" providerId="ADAL" clId="{8E59CBD5-ED1E-4614-8C46-BFD9BCD04B60}" dt="2024-06-02T12:49:05.838" v="90" actId="20577"/>
          <ac:spMkLst>
            <pc:docMk/>
            <pc:sldMk cId="3222127962" sldId="2147470761"/>
            <ac:spMk id="62" creationId="{9417FBA5-948C-0D74-5644-5BFBF0C63277}"/>
          </ac:spMkLst>
        </pc:spChg>
        <pc:spChg chg="mod">
          <ac:chgData name="Kjaergaard, Nikoline" userId="0620b885-b82e-49c2-99c2-d1359e1bca90" providerId="ADAL" clId="{8E59CBD5-ED1E-4614-8C46-BFD9BCD04B60}" dt="2024-06-02T12:47:54.505" v="74" actId="6549"/>
          <ac:spMkLst>
            <pc:docMk/>
            <pc:sldMk cId="3222127962" sldId="2147470761"/>
            <ac:spMk id="65" creationId="{9BE3BD26-A5A5-8723-D9C3-46DB3327E03E}"/>
          </ac:spMkLst>
        </pc:spChg>
      </pc:sldChg>
      <pc:sldChg chg="modSp mod">
        <pc:chgData name="Kjaergaard, Nikoline" userId="0620b885-b82e-49c2-99c2-d1359e1bca90" providerId="ADAL" clId="{8E59CBD5-ED1E-4614-8C46-BFD9BCD04B60}" dt="2024-06-02T12:46:55.385" v="58" actId="20577"/>
        <pc:sldMkLst>
          <pc:docMk/>
          <pc:sldMk cId="3643387166" sldId="2147473946"/>
        </pc:sldMkLst>
        <pc:spChg chg="mod">
          <ac:chgData name="Kjaergaard, Nikoline" userId="0620b885-b82e-49c2-99c2-d1359e1bca90" providerId="ADAL" clId="{8E59CBD5-ED1E-4614-8C46-BFD9BCD04B60}" dt="2024-06-02T12:46:55.385" v="58" actId="20577"/>
          <ac:spMkLst>
            <pc:docMk/>
            <pc:sldMk cId="3643387166" sldId="2147473946"/>
            <ac:spMk id="9" creationId="{AFBD7FB9-3D4D-33BF-76FC-41C14368B8EB}"/>
          </ac:spMkLst>
        </pc:spChg>
      </pc:sldChg>
      <pc:sldChg chg="addSp delSp modSp add mod">
        <pc:chgData name="Kjaergaard, Nikoline" userId="0620b885-b82e-49c2-99c2-d1359e1bca90" providerId="ADAL" clId="{8E59CBD5-ED1E-4614-8C46-BFD9BCD04B60}" dt="2024-06-04T06:13:49.056" v="497" actId="478"/>
        <pc:sldMkLst>
          <pc:docMk/>
          <pc:sldMk cId="2544139989" sldId="2147476378"/>
        </pc:sldMkLst>
        <pc:spChg chg="add del mod">
          <ac:chgData name="Kjaergaard, Nikoline" userId="0620b885-b82e-49c2-99c2-d1359e1bca90" providerId="ADAL" clId="{8E59CBD5-ED1E-4614-8C46-BFD9BCD04B60}" dt="2024-06-04T06:13:49.056" v="497" actId="478"/>
          <ac:spMkLst>
            <pc:docMk/>
            <pc:sldMk cId="2544139989" sldId="2147476378"/>
            <ac:spMk id="3" creationId="{0AB8E457-FC48-A25A-847C-B4A00EEF5F74}"/>
          </ac:spMkLst>
        </pc:spChg>
        <pc:spChg chg="mod">
          <ac:chgData name="Kjaergaard, Nikoline" userId="0620b885-b82e-49c2-99c2-d1359e1bca90" providerId="ADAL" clId="{8E59CBD5-ED1E-4614-8C46-BFD9BCD04B60}" dt="2024-06-04T06:13:46.391" v="496" actId="20577"/>
          <ac:spMkLst>
            <pc:docMk/>
            <pc:sldMk cId="2544139989" sldId="2147476378"/>
            <ac:spMk id="8" creationId="{33CF9D56-821E-244C-1D80-DC70D88BE2B9}"/>
          </ac:spMkLst>
        </pc:spChg>
      </pc:sldChg>
      <pc:sldChg chg="del">
        <pc:chgData name="Kjaergaard, Nikoline" userId="0620b885-b82e-49c2-99c2-d1359e1bca90" providerId="ADAL" clId="{8E59CBD5-ED1E-4614-8C46-BFD9BCD04B60}" dt="2024-06-02T13:59:48.388" v="427" actId="47"/>
        <pc:sldMkLst>
          <pc:docMk/>
          <pc:sldMk cId="121632471" sldId="2147483062"/>
        </pc:sldMkLst>
      </pc:sldChg>
      <pc:sldChg chg="addSp delSp modSp mod">
        <pc:chgData name="Kjaergaard, Nikoline" userId="0620b885-b82e-49c2-99c2-d1359e1bca90" providerId="ADAL" clId="{8E59CBD5-ED1E-4614-8C46-BFD9BCD04B60}" dt="2024-06-02T13:59:26.873" v="425"/>
        <pc:sldMkLst>
          <pc:docMk/>
          <pc:sldMk cId="371601386" sldId="2147483072"/>
        </pc:sldMkLst>
        <pc:spChg chg="mod">
          <ac:chgData name="Kjaergaard, Nikoline" userId="0620b885-b82e-49c2-99c2-d1359e1bca90" providerId="ADAL" clId="{8E59CBD5-ED1E-4614-8C46-BFD9BCD04B60}" dt="2024-06-02T13:58:59.461" v="395" actId="20577"/>
          <ac:spMkLst>
            <pc:docMk/>
            <pc:sldMk cId="371601386" sldId="2147483072"/>
            <ac:spMk id="11" creationId="{3D6483BF-BA59-A85A-0A57-A5FB99D8046C}"/>
          </ac:spMkLst>
        </pc:spChg>
        <pc:spChg chg="mod">
          <ac:chgData name="Kjaergaard, Nikoline" userId="0620b885-b82e-49c2-99c2-d1359e1bca90" providerId="ADAL" clId="{8E59CBD5-ED1E-4614-8C46-BFD9BCD04B60}" dt="2024-06-02T13:59:26.873" v="419"/>
          <ac:spMkLst>
            <pc:docMk/>
            <pc:sldMk cId="371601386" sldId="2147483072"/>
            <ac:spMk id="18" creationId="{F2F5BF0B-0F0B-CD5C-9C9F-097EF80409E1}"/>
          </ac:spMkLst>
        </pc:spChg>
        <pc:picChg chg="add mod">
          <ac:chgData name="Kjaergaard, Nikoline" userId="0620b885-b82e-49c2-99c2-d1359e1bca90" providerId="ADAL" clId="{8E59CBD5-ED1E-4614-8C46-BFD9BCD04B60}" dt="2024-06-02T13:59:26.873" v="425"/>
          <ac:picMkLst>
            <pc:docMk/>
            <pc:sldMk cId="371601386" sldId="2147483072"/>
            <ac:picMk id="6" creationId="{AE58C86B-9357-D176-14C6-DEF20FC0F142}"/>
          </ac:picMkLst>
        </pc:picChg>
        <pc:picChg chg="del">
          <ac:chgData name="Kjaergaard, Nikoline" userId="0620b885-b82e-49c2-99c2-d1359e1bca90" providerId="ADAL" clId="{8E59CBD5-ED1E-4614-8C46-BFD9BCD04B60}" dt="2024-06-02T13:59:04.361" v="396" actId="478"/>
          <ac:picMkLst>
            <pc:docMk/>
            <pc:sldMk cId="371601386" sldId="2147483072"/>
            <ac:picMk id="10" creationId="{154DB40C-7334-A5AD-5CF8-A2A253840025}"/>
          </ac:picMkLst>
        </pc:picChg>
      </pc:sldChg>
      <pc:sldChg chg="del ord">
        <pc:chgData name="Kjaergaard, Nikoline" userId="0620b885-b82e-49c2-99c2-d1359e1bca90" providerId="ADAL" clId="{8E59CBD5-ED1E-4614-8C46-BFD9BCD04B60}" dt="2024-06-04T08:02:38.406" v="508" actId="47"/>
        <pc:sldMkLst>
          <pc:docMk/>
          <pc:sldMk cId="2238428292" sldId="2147483079"/>
        </pc:sldMkLst>
      </pc:sldChg>
      <pc:sldChg chg="del ord">
        <pc:chgData name="Kjaergaard, Nikoline" userId="0620b885-b82e-49c2-99c2-d1359e1bca90" providerId="ADAL" clId="{8E59CBD5-ED1E-4614-8C46-BFD9BCD04B60}" dt="2024-06-04T06:13:53.465" v="498" actId="47"/>
        <pc:sldMkLst>
          <pc:docMk/>
          <pc:sldMk cId="1337944838" sldId="2147483081"/>
        </pc:sldMkLst>
      </pc:sldChg>
      <pc:sldChg chg="addSp delSp modSp add mod modTransition delAnim modAnim">
        <pc:chgData name="Kjaergaard, Nikoline" userId="0620b885-b82e-49c2-99c2-d1359e1bca90" providerId="ADAL" clId="{8E59CBD5-ED1E-4614-8C46-BFD9BCD04B60}" dt="2024-06-04T09:54:09.683" v="510" actId="478"/>
        <pc:sldMkLst>
          <pc:docMk/>
          <pc:sldMk cId="223916292" sldId="2147483083"/>
        </pc:sldMkLst>
        <pc:spChg chg="mod topLvl">
          <ac:chgData name="Kjaergaard, Nikoline" userId="0620b885-b82e-49c2-99c2-d1359e1bca90" providerId="ADAL" clId="{8E59CBD5-ED1E-4614-8C46-BFD9BCD04B60}" dt="2024-06-02T13:19:37.470" v="224" actId="1037"/>
          <ac:spMkLst>
            <pc:docMk/>
            <pc:sldMk cId="223916292" sldId="2147483083"/>
            <ac:spMk id="3" creationId="{A1FE22FC-DA1E-5307-7C9C-EAF6DE3590E4}"/>
          </ac:spMkLst>
        </pc:spChg>
        <pc:spChg chg="mod topLvl">
          <ac:chgData name="Kjaergaard, Nikoline" userId="0620b885-b82e-49c2-99c2-d1359e1bca90" providerId="ADAL" clId="{8E59CBD5-ED1E-4614-8C46-BFD9BCD04B60}" dt="2024-06-02T13:19:10.602" v="147" actId="165"/>
          <ac:spMkLst>
            <pc:docMk/>
            <pc:sldMk cId="223916292" sldId="2147483083"/>
            <ac:spMk id="8" creationId="{7FFC115B-DA54-8301-ABF4-13DDD3DBD16C}"/>
          </ac:spMkLst>
        </pc:spChg>
        <pc:spChg chg="mod topLvl">
          <ac:chgData name="Kjaergaard, Nikoline" userId="0620b885-b82e-49c2-99c2-d1359e1bca90" providerId="ADAL" clId="{8E59CBD5-ED1E-4614-8C46-BFD9BCD04B60}" dt="2024-06-02T13:19:10.602" v="147" actId="165"/>
          <ac:spMkLst>
            <pc:docMk/>
            <pc:sldMk cId="223916292" sldId="2147483083"/>
            <ac:spMk id="9" creationId="{B8413B71-7BDA-85E0-07D0-EABC515E4C96}"/>
          </ac:spMkLst>
        </pc:spChg>
        <pc:spChg chg="mod topLvl">
          <ac:chgData name="Kjaergaard, Nikoline" userId="0620b885-b82e-49c2-99c2-d1359e1bca90" providerId="ADAL" clId="{8E59CBD5-ED1E-4614-8C46-BFD9BCD04B60}" dt="2024-06-02T13:21:40.575" v="260" actId="165"/>
          <ac:spMkLst>
            <pc:docMk/>
            <pc:sldMk cId="223916292" sldId="2147483083"/>
            <ac:spMk id="10" creationId="{B7ECB717-F793-0094-17EB-8CB0633E1DAF}"/>
          </ac:spMkLst>
        </pc:spChg>
        <pc:spChg chg="mod topLvl">
          <ac:chgData name="Kjaergaard, Nikoline" userId="0620b885-b82e-49c2-99c2-d1359e1bca90" providerId="ADAL" clId="{8E59CBD5-ED1E-4614-8C46-BFD9BCD04B60}" dt="2024-06-02T13:21:37.380" v="259" actId="165"/>
          <ac:spMkLst>
            <pc:docMk/>
            <pc:sldMk cId="223916292" sldId="2147483083"/>
            <ac:spMk id="11" creationId="{B0B3D0B1-670E-6175-79DB-797C1BDEDE50}"/>
          </ac:spMkLst>
        </pc:spChg>
        <pc:spChg chg="mod topLvl">
          <ac:chgData name="Kjaergaard, Nikoline" userId="0620b885-b82e-49c2-99c2-d1359e1bca90" providerId="ADAL" clId="{8E59CBD5-ED1E-4614-8C46-BFD9BCD04B60}" dt="2024-06-02T13:19:37.470" v="224" actId="1037"/>
          <ac:spMkLst>
            <pc:docMk/>
            <pc:sldMk cId="223916292" sldId="2147483083"/>
            <ac:spMk id="14" creationId="{EA0BFEB2-B16D-49DE-BCBF-3B1631068CC5}"/>
          </ac:spMkLst>
        </pc:spChg>
        <pc:spChg chg="mod topLvl">
          <ac:chgData name="Kjaergaard, Nikoline" userId="0620b885-b82e-49c2-99c2-d1359e1bca90" providerId="ADAL" clId="{8E59CBD5-ED1E-4614-8C46-BFD9BCD04B60}" dt="2024-06-02T13:21:50.515" v="272"/>
          <ac:spMkLst>
            <pc:docMk/>
            <pc:sldMk cId="223916292" sldId="2147483083"/>
            <ac:spMk id="16" creationId="{1F13742E-9444-3758-19C6-0CAF7AC49BE2}"/>
          </ac:spMkLst>
        </pc:spChg>
        <pc:spChg chg="mod topLvl">
          <ac:chgData name="Kjaergaard, Nikoline" userId="0620b885-b82e-49c2-99c2-d1359e1bca90" providerId="ADAL" clId="{8E59CBD5-ED1E-4614-8C46-BFD9BCD04B60}" dt="2024-06-02T13:21:50.515" v="266"/>
          <ac:spMkLst>
            <pc:docMk/>
            <pc:sldMk cId="223916292" sldId="2147483083"/>
            <ac:spMk id="21" creationId="{F588F7A1-274A-F737-13C0-116181485AD1}"/>
          </ac:spMkLst>
        </pc:spChg>
        <pc:spChg chg="mod">
          <ac:chgData name="Kjaergaard, Nikoline" userId="0620b885-b82e-49c2-99c2-d1359e1bca90" providerId="ADAL" clId="{8E59CBD5-ED1E-4614-8C46-BFD9BCD04B60}" dt="2024-06-02T13:21:50.515" v="278"/>
          <ac:spMkLst>
            <pc:docMk/>
            <pc:sldMk cId="223916292" sldId="2147483083"/>
            <ac:spMk id="22" creationId="{6277270D-D16D-F9ED-B99A-736957E81666}"/>
          </ac:spMkLst>
        </pc:spChg>
        <pc:spChg chg="mod topLvl">
          <ac:chgData name="Kjaergaard, Nikoline" userId="0620b885-b82e-49c2-99c2-d1359e1bca90" providerId="ADAL" clId="{8E59CBD5-ED1E-4614-8C46-BFD9BCD04B60}" dt="2024-06-02T13:19:24.164" v="181" actId="165"/>
          <ac:spMkLst>
            <pc:docMk/>
            <pc:sldMk cId="223916292" sldId="2147483083"/>
            <ac:spMk id="29" creationId="{006629DC-5394-54F3-8942-86DCCB468A95}"/>
          </ac:spMkLst>
        </pc:spChg>
        <pc:spChg chg="add del">
          <ac:chgData name="Kjaergaard, Nikoline" userId="0620b885-b82e-49c2-99c2-d1359e1bca90" providerId="ADAL" clId="{8E59CBD5-ED1E-4614-8C46-BFD9BCD04B60}" dt="2024-06-02T13:19:49.134" v="226" actId="478"/>
          <ac:spMkLst>
            <pc:docMk/>
            <pc:sldMk cId="223916292" sldId="2147483083"/>
            <ac:spMk id="31" creationId="{DF2C438A-1493-7C38-BB35-6F67D2614517}"/>
          </ac:spMkLst>
        </pc:spChg>
        <pc:spChg chg="mod topLvl">
          <ac:chgData name="Kjaergaard, Nikoline" userId="0620b885-b82e-49c2-99c2-d1359e1bca90" providerId="ADAL" clId="{8E59CBD5-ED1E-4614-8C46-BFD9BCD04B60}" dt="2024-06-02T13:19:24.164" v="181" actId="165"/>
          <ac:spMkLst>
            <pc:docMk/>
            <pc:sldMk cId="223916292" sldId="2147483083"/>
            <ac:spMk id="34" creationId="{0F3AF682-926A-9714-77A4-1A5B1C88E927}"/>
          </ac:spMkLst>
        </pc:spChg>
        <pc:spChg chg="mod topLvl">
          <ac:chgData name="Kjaergaard, Nikoline" userId="0620b885-b82e-49c2-99c2-d1359e1bca90" providerId="ADAL" clId="{8E59CBD5-ED1E-4614-8C46-BFD9BCD04B60}" dt="2024-06-02T13:19:37.470" v="224" actId="1037"/>
          <ac:spMkLst>
            <pc:docMk/>
            <pc:sldMk cId="223916292" sldId="2147483083"/>
            <ac:spMk id="35" creationId="{A22B686F-728D-4E90-E498-5A2F0A600514}"/>
          </ac:spMkLst>
        </pc:spChg>
        <pc:spChg chg="mod topLvl">
          <ac:chgData name="Kjaergaard, Nikoline" userId="0620b885-b82e-49c2-99c2-d1359e1bca90" providerId="ADAL" clId="{8E59CBD5-ED1E-4614-8C46-BFD9BCD04B60}" dt="2024-06-02T13:19:10.602" v="147" actId="165"/>
          <ac:spMkLst>
            <pc:docMk/>
            <pc:sldMk cId="223916292" sldId="2147483083"/>
            <ac:spMk id="47" creationId="{76B8E978-3416-DB51-B7BE-1CF0DE408375}"/>
          </ac:spMkLst>
        </pc:spChg>
        <pc:spChg chg="mod topLvl">
          <ac:chgData name="Kjaergaard, Nikoline" userId="0620b885-b82e-49c2-99c2-d1359e1bca90" providerId="ADAL" clId="{8E59CBD5-ED1E-4614-8C46-BFD9BCD04B60}" dt="2024-06-02T13:19:10.602" v="147" actId="165"/>
          <ac:spMkLst>
            <pc:docMk/>
            <pc:sldMk cId="223916292" sldId="2147483083"/>
            <ac:spMk id="50" creationId="{48773E13-E68C-C6EB-FBB7-08788536680A}"/>
          </ac:spMkLst>
        </pc:spChg>
        <pc:spChg chg="mod topLvl">
          <ac:chgData name="Kjaergaard, Nikoline" userId="0620b885-b82e-49c2-99c2-d1359e1bca90" providerId="ADAL" clId="{8E59CBD5-ED1E-4614-8C46-BFD9BCD04B60}" dt="2024-06-02T13:19:37.470" v="224" actId="1037"/>
          <ac:spMkLst>
            <pc:docMk/>
            <pc:sldMk cId="223916292" sldId="2147483083"/>
            <ac:spMk id="51" creationId="{44E7939A-BC7D-3A28-AC0C-0DD1CBDBD581}"/>
          </ac:spMkLst>
        </pc:spChg>
        <pc:spChg chg="add del">
          <ac:chgData name="Kjaergaard, Nikoline" userId="0620b885-b82e-49c2-99c2-d1359e1bca90" providerId="ADAL" clId="{8E59CBD5-ED1E-4614-8C46-BFD9BCD04B60}" dt="2024-06-02T13:19:49.134" v="226" actId="478"/>
          <ac:spMkLst>
            <pc:docMk/>
            <pc:sldMk cId="223916292" sldId="2147483083"/>
            <ac:spMk id="63" creationId="{E43AB275-352F-6366-4EF3-0B2645EB4A9B}"/>
          </ac:spMkLst>
        </pc:spChg>
        <pc:spChg chg="mod topLvl">
          <ac:chgData name="Kjaergaard, Nikoline" userId="0620b885-b82e-49c2-99c2-d1359e1bca90" providerId="ADAL" clId="{8E59CBD5-ED1E-4614-8C46-BFD9BCD04B60}" dt="2024-06-02T13:20:38.127" v="252" actId="20577"/>
          <ac:spMkLst>
            <pc:docMk/>
            <pc:sldMk cId="223916292" sldId="2147483083"/>
            <ac:spMk id="66" creationId="{4FF4CDCB-B729-6176-9199-7419BBC5E553}"/>
          </ac:spMkLst>
        </pc:spChg>
        <pc:spChg chg="mod topLvl">
          <ac:chgData name="Kjaergaard, Nikoline" userId="0620b885-b82e-49c2-99c2-d1359e1bca90" providerId="ADAL" clId="{8E59CBD5-ED1E-4614-8C46-BFD9BCD04B60}" dt="2024-06-02T13:19:10.602" v="147" actId="165"/>
          <ac:spMkLst>
            <pc:docMk/>
            <pc:sldMk cId="223916292" sldId="2147483083"/>
            <ac:spMk id="67" creationId="{17412177-19CE-4977-0067-E61A43A1D736}"/>
          </ac:spMkLst>
        </pc:spChg>
        <pc:spChg chg="mod">
          <ac:chgData name="Kjaergaard, Nikoline" userId="0620b885-b82e-49c2-99c2-d1359e1bca90" providerId="ADAL" clId="{8E59CBD5-ED1E-4614-8C46-BFD9BCD04B60}" dt="2024-06-02T13:21:40.575" v="260" actId="165"/>
          <ac:spMkLst>
            <pc:docMk/>
            <pc:sldMk cId="223916292" sldId="2147483083"/>
            <ac:spMk id="68" creationId="{B684D514-2F79-12F2-DAE0-3D4E96BE0002}"/>
          </ac:spMkLst>
        </pc:spChg>
        <pc:spChg chg="mod topLvl">
          <ac:chgData name="Kjaergaard, Nikoline" userId="0620b885-b82e-49c2-99c2-d1359e1bca90" providerId="ADAL" clId="{8E59CBD5-ED1E-4614-8C46-BFD9BCD04B60}" dt="2024-06-02T13:21:37.380" v="259" actId="165"/>
          <ac:spMkLst>
            <pc:docMk/>
            <pc:sldMk cId="223916292" sldId="2147483083"/>
            <ac:spMk id="74" creationId="{89517CC6-D317-A064-63C0-02409695F337}"/>
          </ac:spMkLst>
        </pc:spChg>
        <pc:grpChg chg="del mod topLvl">
          <ac:chgData name="Kjaergaard, Nikoline" userId="0620b885-b82e-49c2-99c2-d1359e1bca90" providerId="ADAL" clId="{8E59CBD5-ED1E-4614-8C46-BFD9BCD04B60}" dt="2024-06-02T13:19:24.164" v="181" actId="165"/>
          <ac:grpSpMkLst>
            <pc:docMk/>
            <pc:sldMk cId="223916292" sldId="2147483083"/>
            <ac:grpSpMk id="41" creationId="{19361FA9-2EBD-3474-1379-E6D2EF606EEF}"/>
          </ac:grpSpMkLst>
        </pc:grpChg>
        <pc:grpChg chg="del">
          <ac:chgData name="Kjaergaard, Nikoline" userId="0620b885-b82e-49c2-99c2-d1359e1bca90" providerId="ADAL" clId="{8E59CBD5-ED1E-4614-8C46-BFD9BCD04B60}" dt="2024-06-02T13:19:10.602" v="147" actId="165"/>
          <ac:grpSpMkLst>
            <pc:docMk/>
            <pc:sldMk cId="223916292" sldId="2147483083"/>
            <ac:grpSpMk id="42" creationId="{459478DA-BD23-2BB7-7914-3374046D438D}"/>
          </ac:grpSpMkLst>
        </pc:grpChg>
        <pc:grpChg chg="del">
          <ac:chgData name="Kjaergaard, Nikoline" userId="0620b885-b82e-49c2-99c2-d1359e1bca90" providerId="ADAL" clId="{8E59CBD5-ED1E-4614-8C46-BFD9BCD04B60}" dt="2024-06-02T13:19:10.602" v="147" actId="165"/>
          <ac:grpSpMkLst>
            <pc:docMk/>
            <pc:sldMk cId="223916292" sldId="2147483083"/>
            <ac:grpSpMk id="43" creationId="{D614A8C6-492D-09EE-81F0-95C3B9D66717}"/>
          </ac:grpSpMkLst>
        </pc:grpChg>
        <pc:grpChg chg="del">
          <ac:chgData name="Kjaergaard, Nikoline" userId="0620b885-b82e-49c2-99c2-d1359e1bca90" providerId="ADAL" clId="{8E59CBD5-ED1E-4614-8C46-BFD9BCD04B60}" dt="2024-06-02T13:19:10.602" v="147" actId="165"/>
          <ac:grpSpMkLst>
            <pc:docMk/>
            <pc:sldMk cId="223916292" sldId="2147483083"/>
            <ac:grpSpMk id="44" creationId="{7052AEEC-D445-5F90-DC47-89F57CA0EBB6}"/>
          </ac:grpSpMkLst>
        </pc:grpChg>
        <pc:grpChg chg="del">
          <ac:chgData name="Kjaergaard, Nikoline" userId="0620b885-b82e-49c2-99c2-d1359e1bca90" providerId="ADAL" clId="{8E59CBD5-ED1E-4614-8C46-BFD9BCD04B60}" dt="2024-06-02T13:21:40.575" v="260" actId="165"/>
          <ac:grpSpMkLst>
            <pc:docMk/>
            <pc:sldMk cId="223916292" sldId="2147483083"/>
            <ac:grpSpMk id="45" creationId="{7FABCF32-7A9A-70CA-3353-FDD8C4FA3C26}"/>
          </ac:grpSpMkLst>
        </pc:grpChg>
        <pc:grpChg chg="del">
          <ac:chgData name="Kjaergaard, Nikoline" userId="0620b885-b82e-49c2-99c2-d1359e1bca90" providerId="ADAL" clId="{8E59CBD5-ED1E-4614-8C46-BFD9BCD04B60}" dt="2024-06-02T13:19:10.602" v="147" actId="165"/>
          <ac:grpSpMkLst>
            <pc:docMk/>
            <pc:sldMk cId="223916292" sldId="2147483083"/>
            <ac:grpSpMk id="46" creationId="{D6446F49-9BD5-AC43-48CB-AA4AB9D258D2}"/>
          </ac:grpSpMkLst>
        </pc:grpChg>
        <pc:grpChg chg="del">
          <ac:chgData name="Kjaergaard, Nikoline" userId="0620b885-b82e-49c2-99c2-d1359e1bca90" providerId="ADAL" clId="{8E59CBD5-ED1E-4614-8C46-BFD9BCD04B60}" dt="2024-06-02T13:21:37.380" v="259" actId="165"/>
          <ac:grpSpMkLst>
            <pc:docMk/>
            <pc:sldMk cId="223916292" sldId="2147483083"/>
            <ac:grpSpMk id="57" creationId="{B1360177-E01E-C141-7958-1170444A4A6E}"/>
          </ac:grpSpMkLst>
        </pc:grpChg>
        <pc:grpChg chg="mod topLvl">
          <ac:chgData name="Kjaergaard, Nikoline" userId="0620b885-b82e-49c2-99c2-d1359e1bca90" providerId="ADAL" clId="{8E59CBD5-ED1E-4614-8C46-BFD9BCD04B60}" dt="2024-06-02T13:21:40.575" v="260" actId="165"/>
          <ac:grpSpMkLst>
            <pc:docMk/>
            <pc:sldMk cId="223916292" sldId="2147483083"/>
            <ac:grpSpMk id="71" creationId="{8B0E4AB6-24EB-42AE-0C86-6A1FC0B1D6B7}"/>
          </ac:grpSpMkLst>
        </pc:grpChg>
        <pc:picChg chg="add del mod">
          <ac:chgData name="Kjaergaard, Nikoline" userId="0620b885-b82e-49c2-99c2-d1359e1bca90" providerId="ADAL" clId="{8E59CBD5-ED1E-4614-8C46-BFD9BCD04B60}" dt="2024-06-04T09:54:09.683" v="510" actId="478"/>
          <ac:picMkLst>
            <pc:docMk/>
            <pc:sldMk cId="223916292" sldId="2147483083"/>
            <ac:picMk id="25" creationId="{CD29624D-E527-5F1F-A93F-263523A2A1F5}"/>
          </ac:picMkLst>
        </pc:picChg>
        <pc:cxnChg chg="mod topLvl">
          <ac:chgData name="Kjaergaard, Nikoline" userId="0620b885-b82e-49c2-99c2-d1359e1bca90" providerId="ADAL" clId="{8E59CBD5-ED1E-4614-8C46-BFD9BCD04B60}" dt="2024-06-02T13:20:12.965" v="244"/>
          <ac:cxnSpMkLst>
            <pc:docMk/>
            <pc:sldMk cId="223916292" sldId="2147483083"/>
            <ac:cxnSpMk id="15" creationId="{B106B12A-F2BD-B7FF-FA79-0A696A3BDF64}"/>
          </ac:cxnSpMkLst>
        </pc:cxnChg>
        <pc:cxnChg chg="mod topLvl">
          <ac:chgData name="Kjaergaard, Nikoline" userId="0620b885-b82e-49c2-99c2-d1359e1bca90" providerId="ADAL" clId="{8E59CBD5-ED1E-4614-8C46-BFD9BCD04B60}" dt="2024-06-02T13:20:12.965" v="232"/>
          <ac:cxnSpMkLst>
            <pc:docMk/>
            <pc:sldMk cId="223916292" sldId="2147483083"/>
            <ac:cxnSpMk id="17" creationId="{DDD62E5C-1F72-D21D-5AE2-9DB838CB83B5}"/>
          </ac:cxnSpMkLst>
        </pc:cxnChg>
        <pc:cxnChg chg="mod">
          <ac:chgData name="Kjaergaard, Nikoline" userId="0620b885-b82e-49c2-99c2-d1359e1bca90" providerId="ADAL" clId="{8E59CBD5-ED1E-4614-8C46-BFD9BCD04B60}" dt="2024-06-02T13:21:40.575" v="260" actId="165"/>
          <ac:cxnSpMkLst>
            <pc:docMk/>
            <pc:sldMk cId="223916292" sldId="2147483083"/>
            <ac:cxnSpMk id="18" creationId="{0F6845D8-10F3-6719-E8BA-13B0DCE2A913}"/>
          </ac:cxnSpMkLst>
        </pc:cxnChg>
        <pc:cxnChg chg="mod topLvl">
          <ac:chgData name="Kjaergaard, Nikoline" userId="0620b885-b82e-49c2-99c2-d1359e1bca90" providerId="ADAL" clId="{8E59CBD5-ED1E-4614-8C46-BFD9BCD04B60}" dt="2024-06-02T13:21:37.380" v="259" actId="165"/>
          <ac:cxnSpMkLst>
            <pc:docMk/>
            <pc:sldMk cId="223916292" sldId="2147483083"/>
            <ac:cxnSpMk id="19" creationId="{7D006D78-E954-80D2-421C-BC21D4B045E6}"/>
          </ac:cxnSpMkLst>
        </pc:cxnChg>
        <pc:cxnChg chg="mod topLvl">
          <ac:chgData name="Kjaergaard, Nikoline" userId="0620b885-b82e-49c2-99c2-d1359e1bca90" providerId="ADAL" clId="{8E59CBD5-ED1E-4614-8C46-BFD9BCD04B60}" dt="2024-06-02T13:20:12.980" v="250"/>
          <ac:cxnSpMkLst>
            <pc:docMk/>
            <pc:sldMk cId="223916292" sldId="2147483083"/>
            <ac:cxnSpMk id="30" creationId="{1BCDD4C8-BAB3-EBCF-35E4-DBA1056E06FC}"/>
          </ac:cxnSpMkLst>
        </pc:cxnChg>
        <pc:cxnChg chg="mod topLvl">
          <ac:chgData name="Kjaergaard, Nikoline" userId="0620b885-b82e-49c2-99c2-d1359e1bca90" providerId="ADAL" clId="{8E59CBD5-ED1E-4614-8C46-BFD9BCD04B60}" dt="2024-06-02T13:20:12.965" v="238"/>
          <ac:cxnSpMkLst>
            <pc:docMk/>
            <pc:sldMk cId="223916292" sldId="2147483083"/>
            <ac:cxnSpMk id="48" creationId="{58945DFA-5D14-7BD5-6D79-DF1C36EE3641}"/>
          </ac:cxnSpMkLst>
        </pc:cxnChg>
      </pc:sldChg>
      <pc:sldChg chg="modSp add del mod ord modTransition">
        <pc:chgData name="Kjaergaard, Nikoline" userId="0620b885-b82e-49c2-99c2-d1359e1bca90" providerId="ADAL" clId="{8E59CBD5-ED1E-4614-8C46-BFD9BCD04B60}" dt="2024-06-04T06:10:53.963" v="445" actId="47"/>
        <pc:sldMkLst>
          <pc:docMk/>
          <pc:sldMk cId="4210901896" sldId="2147483086"/>
        </pc:sldMkLst>
        <pc:graphicFrameChg chg="modGraphic">
          <ac:chgData name="Kjaergaard, Nikoline" userId="0620b885-b82e-49c2-99c2-d1359e1bca90" providerId="ADAL" clId="{8E59CBD5-ED1E-4614-8C46-BFD9BCD04B60}" dt="2024-05-10T10:28:18.153" v="11" actId="6549"/>
          <ac:graphicFrameMkLst>
            <pc:docMk/>
            <pc:sldMk cId="4210901896" sldId="2147483086"/>
            <ac:graphicFrameMk id="7" creationId="{FAAB7ACE-D7CF-2FFB-1E66-536E346D6661}"/>
          </ac:graphicFrameMkLst>
        </pc:graphicFrameChg>
        <pc:graphicFrameChg chg="modGraphic">
          <ac:chgData name="Kjaergaard, Nikoline" userId="0620b885-b82e-49c2-99c2-d1359e1bca90" providerId="ADAL" clId="{8E59CBD5-ED1E-4614-8C46-BFD9BCD04B60}" dt="2024-05-10T10:28:22.400" v="12" actId="6549"/>
          <ac:graphicFrameMkLst>
            <pc:docMk/>
            <pc:sldMk cId="4210901896" sldId="2147483086"/>
            <ac:graphicFrameMk id="8" creationId="{DEE8E8DC-F718-520D-1C0D-0C7CE561D6B7}"/>
          </ac:graphicFrameMkLst>
        </pc:graphicFrameChg>
        <pc:graphicFrameChg chg="modGraphic">
          <ac:chgData name="Kjaergaard, Nikoline" userId="0620b885-b82e-49c2-99c2-d1359e1bca90" providerId="ADAL" clId="{8E59CBD5-ED1E-4614-8C46-BFD9BCD04B60}" dt="2024-05-10T10:28:25.871" v="13" actId="6549"/>
          <ac:graphicFrameMkLst>
            <pc:docMk/>
            <pc:sldMk cId="4210901896" sldId="2147483086"/>
            <ac:graphicFrameMk id="9" creationId="{3E17D527-BFEC-83E3-F147-18AE1D93AC6B}"/>
          </ac:graphicFrameMkLst>
        </pc:graphicFrameChg>
        <pc:graphicFrameChg chg="modGraphic">
          <ac:chgData name="Kjaergaard, Nikoline" userId="0620b885-b82e-49c2-99c2-d1359e1bca90" providerId="ADAL" clId="{8E59CBD5-ED1E-4614-8C46-BFD9BCD04B60}" dt="2024-05-10T10:28:29.428" v="14" actId="6549"/>
          <ac:graphicFrameMkLst>
            <pc:docMk/>
            <pc:sldMk cId="4210901896" sldId="2147483086"/>
            <ac:graphicFrameMk id="10" creationId="{69B43333-E521-AC27-46C0-E12A8313625E}"/>
          </ac:graphicFrameMkLst>
        </pc:graphicFrameChg>
        <pc:graphicFrameChg chg="modGraphic">
          <ac:chgData name="Kjaergaard, Nikoline" userId="0620b885-b82e-49c2-99c2-d1359e1bca90" providerId="ADAL" clId="{8E59CBD5-ED1E-4614-8C46-BFD9BCD04B60}" dt="2024-05-10T10:28:32.737" v="15" actId="6549"/>
          <ac:graphicFrameMkLst>
            <pc:docMk/>
            <pc:sldMk cId="4210901896" sldId="2147483086"/>
            <ac:graphicFrameMk id="12" creationId="{44461022-8709-E2B1-E103-D037F9555B89}"/>
          </ac:graphicFrameMkLst>
        </pc:graphicFrameChg>
      </pc:sldChg>
      <pc:sldChg chg="modSp new del mod">
        <pc:chgData name="Kjaergaard, Nikoline" userId="0620b885-b82e-49c2-99c2-d1359e1bca90" providerId="ADAL" clId="{8E59CBD5-ED1E-4614-8C46-BFD9BCD04B60}" dt="2024-06-02T13:56:00.166" v="293" actId="47"/>
        <pc:sldMkLst>
          <pc:docMk/>
          <pc:sldMk cId="1536822882" sldId="2147483087"/>
        </pc:sldMkLst>
        <pc:spChg chg="mod">
          <ac:chgData name="Kjaergaard, Nikoline" userId="0620b885-b82e-49c2-99c2-d1359e1bca90" providerId="ADAL" clId="{8E59CBD5-ED1E-4614-8C46-BFD9BCD04B60}" dt="2024-05-10T10:28:58.522" v="46" actId="20577"/>
          <ac:spMkLst>
            <pc:docMk/>
            <pc:sldMk cId="1536822882" sldId="2147483087"/>
            <ac:spMk id="2" creationId="{F5C7D271-1880-E403-EC71-B70D7D204D28}"/>
          </ac:spMkLst>
        </pc:spChg>
      </pc:sldChg>
      <pc:sldChg chg="modSp add mod modTransition">
        <pc:chgData name="Kjaergaard, Nikoline" userId="0620b885-b82e-49c2-99c2-d1359e1bca90" providerId="ADAL" clId="{8E59CBD5-ED1E-4614-8C46-BFD9BCD04B60}" dt="2024-06-02T13:23:12.797" v="283" actId="20577"/>
        <pc:sldMkLst>
          <pc:docMk/>
          <pc:sldMk cId="376997267" sldId="2147483088"/>
        </pc:sldMkLst>
        <pc:spChg chg="mod">
          <ac:chgData name="Kjaergaard, Nikoline" userId="0620b885-b82e-49c2-99c2-d1359e1bca90" providerId="ADAL" clId="{8E59CBD5-ED1E-4614-8C46-BFD9BCD04B60}" dt="2024-06-02T13:23:12.797" v="283" actId="20577"/>
          <ac:spMkLst>
            <pc:docMk/>
            <pc:sldMk cId="376997267" sldId="2147483088"/>
            <ac:spMk id="2" creationId="{9ADF6132-6530-E20B-A885-0AB4D5FA95BF}"/>
          </ac:spMkLst>
        </pc:spChg>
      </pc:sldChg>
      <pc:sldChg chg="modSp mod">
        <pc:chgData name="Kjaergaard, Nikoline" userId="0620b885-b82e-49c2-99c2-d1359e1bca90" providerId="ADAL" clId="{8E59CBD5-ED1E-4614-8C46-BFD9BCD04B60}" dt="2024-06-04T06:09:34.764" v="438" actId="20577"/>
        <pc:sldMkLst>
          <pc:docMk/>
          <pc:sldMk cId="365813513" sldId="2147483259"/>
        </pc:sldMkLst>
        <pc:spChg chg="mod">
          <ac:chgData name="Kjaergaard, Nikoline" userId="0620b885-b82e-49c2-99c2-d1359e1bca90" providerId="ADAL" clId="{8E59CBD5-ED1E-4614-8C46-BFD9BCD04B60}" dt="2024-06-04T06:09:34.764" v="438" actId="20577"/>
          <ac:spMkLst>
            <pc:docMk/>
            <pc:sldMk cId="365813513" sldId="2147483259"/>
            <ac:spMk id="3" creationId="{7823E8D9-51F9-A7D1-2311-C66B28AA6B32}"/>
          </ac:spMkLst>
        </pc:spChg>
      </pc:sldChg>
      <pc:sldChg chg="modSp mod">
        <pc:chgData name="Kjaergaard, Nikoline" userId="0620b885-b82e-49c2-99c2-d1359e1bca90" providerId="ADAL" clId="{8E59CBD5-ED1E-4614-8C46-BFD9BCD04B60}" dt="2024-06-04T06:09:54.883" v="440" actId="20577"/>
        <pc:sldMkLst>
          <pc:docMk/>
          <pc:sldMk cId="1964828020" sldId="2147483291"/>
        </pc:sldMkLst>
        <pc:spChg chg="mod">
          <ac:chgData name="Kjaergaard, Nikoline" userId="0620b885-b82e-49c2-99c2-d1359e1bca90" providerId="ADAL" clId="{8E59CBD5-ED1E-4614-8C46-BFD9BCD04B60}" dt="2024-06-04T06:09:54.883" v="440" actId="20577"/>
          <ac:spMkLst>
            <pc:docMk/>
            <pc:sldMk cId="1964828020" sldId="2147483291"/>
            <ac:spMk id="3" creationId="{7823E8D9-51F9-A7D1-2311-C66B28AA6B32}"/>
          </ac:spMkLst>
        </pc:spChg>
      </pc:sldChg>
      <pc:sldChg chg="modSp mod">
        <pc:chgData name="Kjaergaard, Nikoline" userId="0620b885-b82e-49c2-99c2-d1359e1bca90" providerId="ADAL" clId="{8E59CBD5-ED1E-4614-8C46-BFD9BCD04B60}" dt="2024-06-04T06:51:03.542" v="500" actId="5793"/>
        <pc:sldMkLst>
          <pc:docMk/>
          <pc:sldMk cId="155199259" sldId="2147483292"/>
        </pc:sldMkLst>
        <pc:spChg chg="mod">
          <ac:chgData name="Kjaergaard, Nikoline" userId="0620b885-b82e-49c2-99c2-d1359e1bca90" providerId="ADAL" clId="{8E59CBD5-ED1E-4614-8C46-BFD9BCD04B60}" dt="2024-06-04T06:51:03.542" v="500" actId="5793"/>
          <ac:spMkLst>
            <pc:docMk/>
            <pc:sldMk cId="155199259" sldId="2147483292"/>
            <ac:spMk id="3" creationId="{7823E8D9-51F9-A7D1-2311-C66B28AA6B32}"/>
          </ac:spMkLst>
        </pc:spChg>
      </pc:sldChg>
      <pc:sldChg chg="addSp delSp modSp mod delAnim modAnim">
        <pc:chgData name="Kjaergaard, Nikoline" userId="0620b885-b82e-49c2-99c2-d1359e1bca90" providerId="ADAL" clId="{8E59CBD5-ED1E-4614-8C46-BFD9BCD04B60}" dt="2024-06-04T06:58:46.819" v="507" actId="478"/>
        <pc:sldMkLst>
          <pc:docMk/>
          <pc:sldMk cId="3414053991" sldId="2147483294"/>
        </pc:sldMkLst>
        <pc:picChg chg="add del mod">
          <ac:chgData name="Kjaergaard, Nikoline" userId="0620b885-b82e-49c2-99c2-d1359e1bca90" providerId="ADAL" clId="{8E59CBD5-ED1E-4614-8C46-BFD9BCD04B60}" dt="2024-06-04T06:58:46.819" v="507" actId="478"/>
          <ac:picMkLst>
            <pc:docMk/>
            <pc:sldMk cId="3414053991" sldId="2147483294"/>
            <ac:picMk id="8" creationId="{E5AC2469-0BD8-1A7F-933C-BA5F114B0495}"/>
          </ac:picMkLst>
        </pc:picChg>
        <pc:picChg chg="mod modCrop">
          <ac:chgData name="Kjaergaard, Nikoline" userId="0620b885-b82e-49c2-99c2-d1359e1bca90" providerId="ADAL" clId="{8E59CBD5-ED1E-4614-8C46-BFD9BCD04B60}" dt="2024-06-04T06:58:44.671" v="505" actId="732"/>
          <ac:picMkLst>
            <pc:docMk/>
            <pc:sldMk cId="3414053991" sldId="2147483294"/>
            <ac:picMk id="9" creationId="{01B45348-46C1-8BDA-5072-E686252A8C69}"/>
          </ac:picMkLst>
        </pc:picChg>
      </pc:sldChg>
      <pc:sldChg chg="add del">
        <pc:chgData name="Kjaergaard, Nikoline" userId="0620b885-b82e-49c2-99c2-d1359e1bca90" providerId="ADAL" clId="{8E59CBD5-ED1E-4614-8C46-BFD9BCD04B60}" dt="2024-06-04T06:55:27.746" v="504"/>
        <pc:sldMkLst>
          <pc:docMk/>
          <pc:sldMk cId="3662394298" sldId="2147483295"/>
        </pc:sldMkLst>
      </pc:sldChg>
      <pc:sldChg chg="add del">
        <pc:chgData name="Kjaergaard, Nikoline" userId="0620b885-b82e-49c2-99c2-d1359e1bca90" providerId="ADAL" clId="{8E59CBD5-ED1E-4614-8C46-BFD9BCD04B60}" dt="2024-06-04T06:55:27.746" v="504"/>
        <pc:sldMkLst>
          <pc:docMk/>
          <pc:sldMk cId="3528187945" sldId="21474832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AB5A3-1592-4495-8A69-63370515D051}" type="datetimeFigureOut">
              <a:rPr lang="da-DK" smtClean="0"/>
              <a:t>09-12-2024</a:t>
            </a:fld>
            <a:endParaRPr lang="da-DK"/>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F181EB-C5E2-455F-BC60-DB3C4609EA21}" type="slidenum">
              <a:rPr lang="da-DK" smtClean="0"/>
              <a:t>‹#›</a:t>
            </a:fld>
            <a:endParaRPr lang="da-DK"/>
          </a:p>
        </p:txBody>
      </p:sp>
    </p:spTree>
    <p:extLst>
      <p:ext uri="{BB962C8B-B14F-4D97-AF65-F5344CB8AC3E}">
        <p14:creationId xmlns:p14="http://schemas.microsoft.com/office/powerpoint/2010/main" val="1323574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CF181EB-C5E2-455F-BC60-DB3C4609EA21}" type="slidenum">
              <a:rPr lang="da-DK" smtClean="0"/>
              <a:t>1</a:t>
            </a:fld>
            <a:endParaRPr lang="da-DK"/>
          </a:p>
        </p:txBody>
      </p:sp>
    </p:spTree>
    <p:extLst>
      <p:ext uri="{BB962C8B-B14F-4D97-AF65-F5344CB8AC3E}">
        <p14:creationId xmlns:p14="http://schemas.microsoft.com/office/powerpoint/2010/main" val="4200344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3B8277-8988-B27E-4823-49BF3306CD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5C1844-577E-7524-0B60-6E63B3F101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8F0613-73A5-1859-915B-965C355349DA}"/>
              </a:ext>
            </a:extLst>
          </p:cNvPr>
          <p:cNvSpPr>
            <a:spLocks noGrp="1"/>
          </p:cNvSpPr>
          <p:nvPr>
            <p:ph type="body" idx="1"/>
          </p:nvPr>
        </p:nvSpPr>
        <p:spPr/>
        <p:txBody>
          <a:bodyPr/>
          <a:lstStyle/>
          <a:p>
            <a:endParaRPr lang="da-DK" dirty="0"/>
          </a:p>
        </p:txBody>
      </p:sp>
      <p:sp>
        <p:nvSpPr>
          <p:cNvPr id="4" name="Slide Number Placeholder 3">
            <a:extLst>
              <a:ext uri="{FF2B5EF4-FFF2-40B4-BE49-F238E27FC236}">
                <a16:creationId xmlns:a16="http://schemas.microsoft.com/office/drawing/2014/main" id="{908905D0-6B8E-7B15-16DE-FB00581CDCE2}"/>
              </a:ext>
            </a:extLst>
          </p:cNvPr>
          <p:cNvSpPr>
            <a:spLocks noGrp="1"/>
          </p:cNvSpPr>
          <p:nvPr>
            <p:ph type="sldNum" sz="quarter" idx="5"/>
          </p:nvPr>
        </p:nvSpPr>
        <p:spPr/>
        <p:txBody>
          <a:bodyPr/>
          <a:lstStyle/>
          <a:p>
            <a:fld id="{0CF181EB-C5E2-455F-BC60-DB3C4609EA21}" type="slidenum">
              <a:rPr lang="da-DK" smtClean="0"/>
              <a:t>3</a:t>
            </a:fld>
            <a:endParaRPr lang="da-DK"/>
          </a:p>
        </p:txBody>
      </p:sp>
    </p:spTree>
    <p:extLst>
      <p:ext uri="{BB962C8B-B14F-4D97-AF65-F5344CB8AC3E}">
        <p14:creationId xmlns:p14="http://schemas.microsoft.com/office/powerpoint/2010/main" val="35546936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6.xml"/><Relationship Id="rId1" Type="http://schemas.openxmlformats.org/officeDocument/2006/relationships/tags" Target="../tags/tag4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png"/><Relationship Id="rId3" Type="http://schemas.openxmlformats.org/officeDocument/2006/relationships/hyperlink" Target="https://www.facebook.com/KPMGTrustedTalents" TargetMode="External"/><Relationship Id="rId7" Type="http://schemas.openxmlformats.org/officeDocument/2006/relationships/hyperlink" Target="https://www.linkedin.com/company/kpmg-denmark" TargetMode="External"/><Relationship Id="rId12"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47.xml"/><Relationship Id="rId6" Type="http://schemas.openxmlformats.org/officeDocument/2006/relationships/image" Target="../media/image8.png"/><Relationship Id="rId11" Type="http://schemas.openxmlformats.org/officeDocument/2006/relationships/hyperlink" Target="https://www.youtube.com/channel/UCPJnkiLINOlbei4QIZauXvg" TargetMode="External"/><Relationship Id="rId5" Type="http://schemas.openxmlformats.org/officeDocument/2006/relationships/hyperlink" Target="https://z-p42.www.instagram.com/kpmgdenmark/" TargetMode="External"/><Relationship Id="rId10"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hyperlink" Target="https://twitter.com/kpmgdenmark" TargetMode="External"/><Relationship Id="rId14" Type="http://schemas.openxmlformats.org/officeDocument/2006/relationships/image" Target="../media/image3.svg"/></Relationships>
</file>

<file path=ppt/slideLayouts/_rels/slideLayout11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hyperlink" Target="https://www.facebook.com/KPMGTrustedTalents" TargetMode="External"/><Relationship Id="rId7" Type="http://schemas.openxmlformats.org/officeDocument/2006/relationships/hyperlink" Target="https://www.linkedin.com/company/kpmg-denmark" TargetMode="External"/><Relationship Id="rId12" Type="http://schemas.openxmlformats.org/officeDocument/2006/relationships/image" Target="../media/image9.png"/><Relationship Id="rId2" Type="http://schemas.openxmlformats.org/officeDocument/2006/relationships/slideMaster" Target="../slideMasters/slideMaster3.xml"/><Relationship Id="rId1" Type="http://schemas.openxmlformats.org/officeDocument/2006/relationships/tags" Target="../tags/tag48.xml"/><Relationship Id="rId6" Type="http://schemas.openxmlformats.org/officeDocument/2006/relationships/image" Target="../media/image8.png"/><Relationship Id="rId11" Type="http://schemas.openxmlformats.org/officeDocument/2006/relationships/hyperlink" Target="https://www.youtube.com/channel/UCPJnkiLINOlbei4QIZauXvg" TargetMode="External"/><Relationship Id="rId5" Type="http://schemas.openxmlformats.org/officeDocument/2006/relationships/hyperlink" Target="https://z-p42.www.instagram.com/kpmgdenmark/" TargetMode="External"/><Relationship Id="rId10"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hyperlink" Target="https://twitter.com/kpmgdenmark" TargetMode="External"/><Relationship Id="rId14" Type="http://schemas.openxmlformats.org/officeDocument/2006/relationships/image" Target="../media/image10.svg"/></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52.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6.emf"/><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Master" Target="../slideMasters/slideMaster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6.emf"/><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Master" Target="../slideMasters/slideMaster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tags" Target="../tags/tag1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www.linkedin.com/company/kpmg-denmark" TargetMode="External"/><Relationship Id="rId7" Type="http://schemas.openxmlformats.org/officeDocument/2006/relationships/hyperlink" Target="https://z-p42.www.instagram.com/kpmgdenmark/" TargetMode="External"/><Relationship Id="rId12" Type="http://schemas.openxmlformats.org/officeDocument/2006/relationships/image" Target="../media/image3.svg"/><Relationship Id="rId2" Type="http://schemas.openxmlformats.org/officeDocument/2006/relationships/slideMaster" Target="../slideMasters/slideMaster1.xml"/><Relationship Id="rId1" Type="http://schemas.openxmlformats.org/officeDocument/2006/relationships/tags" Target="../tags/tag15.xml"/><Relationship Id="rId6" Type="http://schemas.openxmlformats.org/officeDocument/2006/relationships/image" Target="../media/image7.png"/><Relationship Id="rId11" Type="http://schemas.openxmlformats.org/officeDocument/2006/relationships/image" Target="../media/image2.png"/><Relationship Id="rId5" Type="http://schemas.openxmlformats.org/officeDocument/2006/relationships/hyperlink" Target="https://www.facebook.com/KPMGTrustedTalents" TargetMode="External"/><Relationship Id="rId10"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hyperlink" Target="https://www.youtube.com/channel/UCPJnkiLINOlbei4QIZauXvg" TargetMode="Externa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www.linkedin.com/company/kpmg-denmark" TargetMode="External"/><Relationship Id="rId7" Type="http://schemas.openxmlformats.org/officeDocument/2006/relationships/hyperlink" Target="https://z-p42.www.instagram.com/kpmgdenmark/" TargetMode="External"/><Relationship Id="rId12" Type="http://schemas.openxmlformats.org/officeDocument/2006/relationships/image" Target="../media/image10.svg"/><Relationship Id="rId2" Type="http://schemas.openxmlformats.org/officeDocument/2006/relationships/slideMaster" Target="../slideMasters/slideMaster1.xml"/><Relationship Id="rId1" Type="http://schemas.openxmlformats.org/officeDocument/2006/relationships/tags" Target="../tags/tag16.xml"/><Relationship Id="rId6" Type="http://schemas.openxmlformats.org/officeDocument/2006/relationships/image" Target="../media/image7.png"/><Relationship Id="rId11" Type="http://schemas.openxmlformats.org/officeDocument/2006/relationships/image" Target="../media/image4.png"/><Relationship Id="rId5" Type="http://schemas.openxmlformats.org/officeDocument/2006/relationships/hyperlink" Target="https://www.facebook.com/KPMGTrustedTalents" TargetMode="External"/><Relationship Id="rId10"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hyperlink" Target="https://www.youtube.com/channel/UCPJnkiLINOlbei4QIZauXvg" TargetMode="Externa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tags" Target="../tags/tag1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tags" Target="../tags/tag2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5.xml"/><Relationship Id="rId1" Type="http://schemas.openxmlformats.org/officeDocument/2006/relationships/tags" Target="../tags/tag24.xml"/></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7.xml"/><Relationship Id="rId1" Type="http://schemas.openxmlformats.org/officeDocument/2006/relationships/tags" Target="../tags/tag2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9.xml"/><Relationship Id="rId1" Type="http://schemas.openxmlformats.org/officeDocument/2006/relationships/tags" Target="../tags/tag2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1.xml"/><Relationship Id="rId1" Type="http://schemas.openxmlformats.org/officeDocument/2006/relationships/tags" Target="../tags/tag30.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2.png"/><Relationship Id="rId3" Type="http://schemas.openxmlformats.org/officeDocument/2006/relationships/hyperlink" Target="https://www.facebook.com/KPMGTrustedTalents" TargetMode="External"/><Relationship Id="rId7" Type="http://schemas.openxmlformats.org/officeDocument/2006/relationships/hyperlink" Target="https://www.linkedin.com/company/kpmg-denmark" TargetMode="External"/><Relationship Id="rId12"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32.xml"/><Relationship Id="rId6" Type="http://schemas.openxmlformats.org/officeDocument/2006/relationships/image" Target="../media/image8.png"/><Relationship Id="rId11" Type="http://schemas.openxmlformats.org/officeDocument/2006/relationships/hyperlink" Target="https://www.youtube.com/channel/UCPJnkiLINOlbei4QIZauXvg" TargetMode="External"/><Relationship Id="rId5" Type="http://schemas.openxmlformats.org/officeDocument/2006/relationships/hyperlink" Target="https://z-p42.www.instagram.com/kpmgdenmark/" TargetMode="External"/><Relationship Id="rId10"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hyperlink" Target="https://twitter.com/kpmgdenmark" TargetMode="External"/><Relationship Id="rId14" Type="http://schemas.openxmlformats.org/officeDocument/2006/relationships/image" Target="../media/image3.svg"/></Relationships>
</file>

<file path=ppt/slideLayouts/_rels/slideLayout7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png"/><Relationship Id="rId3" Type="http://schemas.openxmlformats.org/officeDocument/2006/relationships/hyperlink" Target="https://www.facebook.com/KPMGTrustedTalents" TargetMode="External"/><Relationship Id="rId7" Type="http://schemas.openxmlformats.org/officeDocument/2006/relationships/hyperlink" Target="https://www.linkedin.com/company/kpmg-denmark" TargetMode="External"/><Relationship Id="rId12" Type="http://schemas.openxmlformats.org/officeDocument/2006/relationships/image" Target="../media/image9.png"/><Relationship Id="rId2" Type="http://schemas.openxmlformats.org/officeDocument/2006/relationships/slideMaster" Target="../slideMasters/slideMaster2.xml"/><Relationship Id="rId1" Type="http://schemas.openxmlformats.org/officeDocument/2006/relationships/tags" Target="../tags/tag33.xml"/><Relationship Id="rId6" Type="http://schemas.openxmlformats.org/officeDocument/2006/relationships/image" Target="../media/image8.png"/><Relationship Id="rId11" Type="http://schemas.openxmlformats.org/officeDocument/2006/relationships/hyperlink" Target="https://www.youtube.com/channel/UCPJnkiLINOlbei4QIZauXvg" TargetMode="External"/><Relationship Id="rId5" Type="http://schemas.openxmlformats.org/officeDocument/2006/relationships/hyperlink" Target="https://z-p42.www.instagram.com/kpmgdenmark/" TargetMode="External"/><Relationship Id="rId10" Type="http://schemas.openxmlformats.org/officeDocument/2006/relationships/image" Target="../media/image11.png"/><Relationship Id="rId4" Type="http://schemas.openxmlformats.org/officeDocument/2006/relationships/image" Target="../media/image7.png"/><Relationship Id="rId9" Type="http://schemas.openxmlformats.org/officeDocument/2006/relationships/hyperlink" Target="https://twitter.com/kpmgdenmark" TargetMode="External"/><Relationship Id="rId14" Type="http://schemas.openxmlformats.org/officeDocument/2006/relationships/image" Target="../media/image10.sv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38.xml"/><Relationship Id="rId1" Type="http://schemas.openxmlformats.org/officeDocument/2006/relationships/tags" Target="../tags/tag3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0.xml"/><Relationship Id="rId1" Type="http://schemas.openxmlformats.org/officeDocument/2006/relationships/tags" Target="../tags/tag39.xml"/></Relationships>
</file>

<file path=ppt/slideLayouts/_rels/slideLayout8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2.xml"/><Relationship Id="rId1" Type="http://schemas.openxmlformats.org/officeDocument/2006/relationships/tags" Target="../tags/tag4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4.xml"/><Relationship Id="rId1" Type="http://schemas.openxmlformats.org/officeDocument/2006/relationships/tags" Target="../tags/tag4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eft Horizontal Window_KPMG Blue">
    <p:bg>
      <p:bgPr>
        <a:solidFill>
          <a:schemeClr val="accent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998476" y="1470479"/>
            <a:ext cx="6350010" cy="4410949"/>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59937"/>
            <a:ext cx="5765982" cy="2903488"/>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6" name="Text Placeholder 3"/>
          <p:cNvSpPr>
            <a:spLocks noGrp="1"/>
          </p:cNvSpPr>
          <p:nvPr>
            <p:ph type="body" sz="quarter" idx="11"/>
          </p:nvPr>
        </p:nvSpPr>
        <p:spPr>
          <a:xfrm>
            <a:off x="1274841" y="4752153"/>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8" name="Graphic 7">
            <a:extLst>
              <a:ext uri="{FF2B5EF4-FFF2-40B4-BE49-F238E27FC236}">
                <a16:creationId xmlns:a16="http://schemas.microsoft.com/office/drawing/2014/main" id="{F680A8EA-2B0E-411E-90AD-02F7AF47674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1367168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Only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13800" y="6295536"/>
            <a:ext cx="2020193"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2C06C60-BBAD-4B44-9D69-53684892203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9" name="Graphic 8">
            <a:extLst>
              <a:ext uri="{FF2B5EF4-FFF2-40B4-BE49-F238E27FC236}">
                <a16:creationId xmlns:a16="http://schemas.microsoft.com/office/drawing/2014/main" id="{147A601A-3AE8-4889-A026-9740E00CCFBB}"/>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a:t>
            </a:r>
            <a:r>
              <a:rPr lang="en-US" sz="600" kern="1200" noProof="0" err="1">
                <a:solidFill>
                  <a:schemeClr val="bg1"/>
                </a:solidFill>
                <a:latin typeface="+mn-lt"/>
                <a:ea typeface="+mn-ea"/>
                <a:cs typeface="+mn-cs"/>
              </a:rPr>
              <a:t>organisation</a:t>
            </a:r>
            <a:r>
              <a:rPr lang="en-US" sz="600" kern="1200" noProof="0">
                <a:solidFill>
                  <a:schemeClr val="bg1"/>
                </a:solidFill>
                <a:latin typeface="+mn-lt"/>
                <a:ea typeface="+mn-ea"/>
                <a:cs typeface="+mn-cs"/>
              </a:rPr>
              <a:t>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2386171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Quad Box with Icon and Center Text Box">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919862B5-E58D-4F98-8070-F04E6659AC38}"/>
              </a:ext>
            </a:extLst>
          </p:cNvPr>
          <p:cNvSpPr>
            <a:spLocks noGrp="1"/>
          </p:cNvSpPr>
          <p:nvPr>
            <p:ph type="body" sz="quarter" idx="53"/>
          </p:nvPr>
        </p:nvSpPr>
        <p:spPr>
          <a:xfrm>
            <a:off x="1003346" y="1330325"/>
            <a:ext cx="4967685" cy="2132614"/>
          </a:xfrm>
          <a:custGeom>
            <a:avLst/>
            <a:gdLst>
              <a:gd name="connsiteX0" fmla="*/ 0 w 4967685"/>
              <a:gd name="connsiteY0" fmla="*/ 0 h 2132614"/>
              <a:gd name="connsiteX1" fmla="*/ 4967685 w 4967685"/>
              <a:gd name="connsiteY1" fmla="*/ 0 h 2132614"/>
              <a:gd name="connsiteX2" fmla="*/ 4967685 w 4967685"/>
              <a:gd name="connsiteY2" fmla="*/ 1013538 h 2132614"/>
              <a:gd name="connsiteX3" fmla="*/ 3364916 w 4967685"/>
              <a:gd name="connsiteY3" fmla="*/ 1013538 h 2132614"/>
              <a:gd name="connsiteX4" fmla="*/ 3364916 w 4967685"/>
              <a:gd name="connsiteY4" fmla="*/ 2132614 h 2132614"/>
              <a:gd name="connsiteX5" fmla="*/ 0 w 4967685"/>
              <a:gd name="connsiteY5" fmla="*/ 2132614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685" h="2132614">
                <a:moveTo>
                  <a:pt x="0" y="0"/>
                </a:moveTo>
                <a:lnTo>
                  <a:pt x="4967685" y="0"/>
                </a:lnTo>
                <a:lnTo>
                  <a:pt x="4967685" y="1013538"/>
                </a:lnTo>
                <a:lnTo>
                  <a:pt x="3364916" y="1013538"/>
                </a:lnTo>
                <a:lnTo>
                  <a:pt x="3364916" y="2132614"/>
                </a:lnTo>
                <a:lnTo>
                  <a:pt x="0" y="2132614"/>
                </a:lnTo>
                <a:close/>
              </a:path>
            </a:pathLst>
          </a:custGeom>
          <a:solidFill>
            <a:schemeClr val="accent1">
              <a:lumMod val="20000"/>
              <a:lumOff val="80000"/>
            </a:schemeClr>
          </a:solidFill>
          <a:ln w="12700">
            <a:noFill/>
          </a:ln>
        </p:spPr>
        <p:txBody>
          <a:bodyPr wrap="square" lIns="108000" tIns="108000" rIns="1872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17">
            <a:extLst>
              <a:ext uri="{FF2B5EF4-FFF2-40B4-BE49-F238E27FC236}">
                <a16:creationId xmlns:a16="http://schemas.microsoft.com/office/drawing/2014/main" id="{AEEBDCDC-F212-4ED4-8D32-7B1BC919EF2D}"/>
              </a:ext>
            </a:extLst>
          </p:cNvPr>
          <p:cNvSpPr>
            <a:spLocks noGrp="1"/>
          </p:cNvSpPr>
          <p:nvPr>
            <p:ph type="body" sz="quarter" idx="55"/>
          </p:nvPr>
        </p:nvSpPr>
        <p:spPr>
          <a:xfrm>
            <a:off x="6232260" y="1330325"/>
            <a:ext cx="4970724" cy="2132614"/>
          </a:xfrm>
          <a:custGeom>
            <a:avLst/>
            <a:gdLst>
              <a:gd name="connsiteX0" fmla="*/ 0 w 4970724"/>
              <a:gd name="connsiteY0" fmla="*/ 0 h 2132614"/>
              <a:gd name="connsiteX1" fmla="*/ 4970724 w 4970724"/>
              <a:gd name="connsiteY1" fmla="*/ 0 h 2132614"/>
              <a:gd name="connsiteX2" fmla="*/ 4970724 w 4970724"/>
              <a:gd name="connsiteY2" fmla="*/ 2132614 h 2132614"/>
              <a:gd name="connsiteX3" fmla="*/ 1602767 w 4970724"/>
              <a:gd name="connsiteY3" fmla="*/ 2132614 h 2132614"/>
              <a:gd name="connsiteX4" fmla="*/ 1602767 w 4970724"/>
              <a:gd name="connsiteY4" fmla="*/ 1013538 h 2132614"/>
              <a:gd name="connsiteX5" fmla="*/ 0 w 4970724"/>
              <a:gd name="connsiteY5" fmla="*/ 1013538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70724" h="2132614">
                <a:moveTo>
                  <a:pt x="0" y="0"/>
                </a:moveTo>
                <a:lnTo>
                  <a:pt x="4970724" y="0"/>
                </a:lnTo>
                <a:lnTo>
                  <a:pt x="4970724" y="2132614"/>
                </a:lnTo>
                <a:lnTo>
                  <a:pt x="1602767" y="2132614"/>
                </a:lnTo>
                <a:lnTo>
                  <a:pt x="1602767" y="1013538"/>
                </a:lnTo>
                <a:lnTo>
                  <a:pt x="0" y="1013538"/>
                </a:lnTo>
                <a:close/>
              </a:path>
            </a:pathLst>
          </a:custGeom>
          <a:solidFill>
            <a:schemeClr val="accent1">
              <a:lumMod val="20000"/>
              <a:lumOff val="80000"/>
            </a:schemeClr>
          </a:solidFill>
          <a:ln w="12700">
            <a:noFill/>
          </a:ln>
        </p:spPr>
        <p:txBody>
          <a:bodyPr wrap="square" lIns="1872000" tIns="108000" rIns="108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9">
            <a:extLst>
              <a:ext uri="{FF2B5EF4-FFF2-40B4-BE49-F238E27FC236}">
                <a16:creationId xmlns:a16="http://schemas.microsoft.com/office/drawing/2014/main" id="{BE0E984E-3A85-42BD-A2C6-26D3EB300D8B}"/>
              </a:ext>
            </a:extLst>
          </p:cNvPr>
          <p:cNvSpPr>
            <a:spLocks noGrp="1"/>
          </p:cNvSpPr>
          <p:nvPr>
            <p:ph type="body" sz="quarter" idx="54"/>
          </p:nvPr>
        </p:nvSpPr>
        <p:spPr>
          <a:xfrm>
            <a:off x="1003346" y="3747502"/>
            <a:ext cx="4967685" cy="2132614"/>
          </a:xfrm>
          <a:custGeom>
            <a:avLst/>
            <a:gdLst>
              <a:gd name="connsiteX0" fmla="*/ 0 w 4967685"/>
              <a:gd name="connsiteY0" fmla="*/ 0 h 2132614"/>
              <a:gd name="connsiteX1" fmla="*/ 3364916 w 4967685"/>
              <a:gd name="connsiteY1" fmla="*/ 0 h 2132614"/>
              <a:gd name="connsiteX2" fmla="*/ 3364916 w 4967685"/>
              <a:gd name="connsiteY2" fmla="*/ 1119077 h 2132614"/>
              <a:gd name="connsiteX3" fmla="*/ 4967685 w 4967685"/>
              <a:gd name="connsiteY3" fmla="*/ 1119077 h 2132614"/>
              <a:gd name="connsiteX4" fmla="*/ 4967685 w 4967685"/>
              <a:gd name="connsiteY4" fmla="*/ 2132614 h 2132614"/>
              <a:gd name="connsiteX5" fmla="*/ 0 w 4967685"/>
              <a:gd name="connsiteY5" fmla="*/ 2132614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685" h="2132614">
                <a:moveTo>
                  <a:pt x="0" y="0"/>
                </a:moveTo>
                <a:lnTo>
                  <a:pt x="3364916" y="0"/>
                </a:lnTo>
                <a:lnTo>
                  <a:pt x="3364916" y="1119077"/>
                </a:lnTo>
                <a:lnTo>
                  <a:pt x="4967685" y="1119077"/>
                </a:lnTo>
                <a:lnTo>
                  <a:pt x="4967685" y="2132614"/>
                </a:lnTo>
                <a:lnTo>
                  <a:pt x="0" y="2132614"/>
                </a:lnTo>
                <a:close/>
              </a:path>
            </a:pathLst>
          </a:custGeom>
          <a:solidFill>
            <a:schemeClr val="accent1">
              <a:lumMod val="20000"/>
              <a:lumOff val="80000"/>
            </a:schemeClr>
          </a:solidFill>
          <a:ln w="12700">
            <a:noFill/>
          </a:ln>
        </p:spPr>
        <p:txBody>
          <a:bodyPr wrap="square" lIns="108000" tIns="108000" rIns="1872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8">
            <a:extLst>
              <a:ext uri="{FF2B5EF4-FFF2-40B4-BE49-F238E27FC236}">
                <a16:creationId xmlns:a16="http://schemas.microsoft.com/office/drawing/2014/main" id="{4DB6DB5B-6EBB-4E77-8ECE-2DE4424BD660}"/>
              </a:ext>
            </a:extLst>
          </p:cNvPr>
          <p:cNvSpPr>
            <a:spLocks noGrp="1"/>
          </p:cNvSpPr>
          <p:nvPr>
            <p:ph type="body" sz="quarter" idx="56"/>
          </p:nvPr>
        </p:nvSpPr>
        <p:spPr>
          <a:xfrm>
            <a:off x="6232260" y="3747502"/>
            <a:ext cx="4970724" cy="2132614"/>
          </a:xfrm>
          <a:custGeom>
            <a:avLst/>
            <a:gdLst>
              <a:gd name="connsiteX0" fmla="*/ 1602767 w 4970724"/>
              <a:gd name="connsiteY0" fmla="*/ 0 h 2132614"/>
              <a:gd name="connsiteX1" fmla="*/ 4970724 w 4970724"/>
              <a:gd name="connsiteY1" fmla="*/ 0 h 2132614"/>
              <a:gd name="connsiteX2" fmla="*/ 4970724 w 4970724"/>
              <a:gd name="connsiteY2" fmla="*/ 2132614 h 2132614"/>
              <a:gd name="connsiteX3" fmla="*/ 0 w 4970724"/>
              <a:gd name="connsiteY3" fmla="*/ 2132614 h 2132614"/>
              <a:gd name="connsiteX4" fmla="*/ 0 w 4970724"/>
              <a:gd name="connsiteY4" fmla="*/ 1119077 h 2132614"/>
              <a:gd name="connsiteX5" fmla="*/ 1602767 w 4970724"/>
              <a:gd name="connsiteY5" fmla="*/ 1119077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70724" h="2132614">
                <a:moveTo>
                  <a:pt x="1602767" y="0"/>
                </a:moveTo>
                <a:lnTo>
                  <a:pt x="4970724" y="0"/>
                </a:lnTo>
                <a:lnTo>
                  <a:pt x="4970724" y="2132614"/>
                </a:lnTo>
                <a:lnTo>
                  <a:pt x="0" y="2132614"/>
                </a:lnTo>
                <a:lnTo>
                  <a:pt x="0" y="1119077"/>
                </a:lnTo>
                <a:lnTo>
                  <a:pt x="1602767" y="1119077"/>
                </a:lnTo>
                <a:close/>
              </a:path>
            </a:pathLst>
          </a:custGeom>
          <a:solidFill>
            <a:schemeClr val="accent1">
              <a:lumMod val="20000"/>
              <a:lumOff val="80000"/>
            </a:schemeClr>
          </a:solidFill>
          <a:ln w="12700">
            <a:noFill/>
          </a:ln>
        </p:spPr>
        <p:txBody>
          <a:bodyPr wrap="square" lIns="1872000" tIns="108000" rIns="108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10"/>
          <p:cNvSpPr>
            <a:spLocks noGrp="1"/>
          </p:cNvSpPr>
          <p:nvPr>
            <p:ph type="body" sz="quarter" idx="21"/>
          </p:nvPr>
        </p:nvSpPr>
        <p:spPr bwMode="gray">
          <a:xfrm>
            <a:off x="4571176" y="2546022"/>
            <a:ext cx="3049649" cy="2118398"/>
          </a:xfrm>
          <a:prstGeom prst="rect">
            <a:avLst/>
          </a:prstGeom>
          <a:solidFill>
            <a:schemeClr val="accent1"/>
          </a:solidFill>
          <a:ln>
            <a:noFill/>
          </a:ln>
        </p:spPr>
        <p:txBody>
          <a:bodyPr lIns="108000" tIns="108000" rIns="108000" bIns="108000" anchor="ctr" anchorCtr="1">
            <a:noAutofit/>
          </a:bodyPr>
          <a:lstStyle>
            <a:lvl1pPr algn="ctr">
              <a:defRPr sz="1400">
                <a:solidFill>
                  <a:schemeClr val="bg1"/>
                </a:solidFill>
                <a:latin typeface="+mn-lt"/>
                <a:cs typeface="Arial" panose="020B0604020202020204" pitchFamily="34" charset="0"/>
              </a:defRPr>
            </a:lvl1pPr>
          </a:lstStyle>
          <a:p>
            <a:pPr lvl="0"/>
            <a:r>
              <a:rPr lang="en-US"/>
              <a:t>Click to edit Master text styles</a:t>
            </a:r>
          </a:p>
        </p:txBody>
      </p:sp>
      <p:sp>
        <p:nvSpPr>
          <p:cNvPr id="3" name="Title 2">
            <a:extLst>
              <a:ext uri="{FF2B5EF4-FFF2-40B4-BE49-F238E27FC236}">
                <a16:creationId xmlns:a16="http://schemas.microsoft.com/office/drawing/2014/main" id="{01CCA206-C726-4930-8059-66751EC1483B}"/>
              </a:ext>
            </a:extLst>
          </p:cNvPr>
          <p:cNvSpPr>
            <a:spLocks noGrp="1"/>
          </p:cNvSpPr>
          <p:nvPr>
            <p:ph type="title"/>
          </p:nvPr>
        </p:nvSpPr>
        <p:spPr/>
        <p:txBody>
          <a:bodyPr/>
          <a:lstStyle>
            <a:lvl1pPr>
              <a:defRPr>
                <a:solidFill>
                  <a:schemeClr val="tx2"/>
                </a:solidFill>
              </a:defRPr>
            </a:lvl1pPr>
          </a:lstStyle>
          <a:p>
            <a:r>
              <a:rPr lang="en-US"/>
              <a:t>Click to edit Master title style</a:t>
            </a:r>
            <a:endParaRPr lang="en-GB"/>
          </a:p>
        </p:txBody>
      </p:sp>
    </p:spTree>
    <p:extLst>
      <p:ext uri="{BB962C8B-B14F-4D97-AF65-F5344CB8AC3E}">
        <p14:creationId xmlns:p14="http://schemas.microsoft.com/office/powerpoint/2010/main" val="389771626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2 Column Blue Heading">
    <p:spTree>
      <p:nvGrpSpPr>
        <p:cNvPr id="1" name=""/>
        <p:cNvGrpSpPr/>
        <p:nvPr/>
      </p:nvGrpSpPr>
      <p:grpSpPr>
        <a:xfrm>
          <a:off x="0" y="0"/>
          <a:ext cx="0" cy="0"/>
          <a:chOff x="0" y="0"/>
          <a:chExt cx="0" cy="0"/>
        </a:xfrm>
      </p:grpSpPr>
      <p:sp>
        <p:nvSpPr>
          <p:cNvPr id="19" name="Text Placeholder 8"/>
          <p:cNvSpPr>
            <a:spLocks noGrp="1"/>
          </p:cNvSpPr>
          <p:nvPr>
            <p:ph type="body" sz="quarter" idx="19"/>
          </p:nvPr>
        </p:nvSpPr>
        <p:spPr>
          <a:xfrm>
            <a:off x="1003200" y="1720713"/>
            <a:ext cx="4968000" cy="4156211"/>
          </a:xfrm>
          <a:solidFill>
            <a:schemeClr val="accent1">
              <a:lumMod val="20000"/>
              <a:lumOff val="80000"/>
            </a:schemeClr>
          </a:solidFill>
          <a:ln w="12700">
            <a:noFill/>
          </a:ln>
        </p:spPr>
        <p:txBody>
          <a:bodyPr lIns="108000" tIns="108000" rIns="108000" bIns="108000"/>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8"/>
          <p:cNvSpPr>
            <a:spLocks noGrp="1"/>
          </p:cNvSpPr>
          <p:nvPr>
            <p:ph type="body" sz="quarter" idx="20"/>
          </p:nvPr>
        </p:nvSpPr>
        <p:spPr>
          <a:xfrm>
            <a:off x="100320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6236040" y="1720713"/>
            <a:ext cx="4968000" cy="4156211"/>
          </a:xfrm>
          <a:solidFill>
            <a:schemeClr val="accent1">
              <a:lumMod val="20000"/>
              <a:lumOff val="80000"/>
            </a:schemeClr>
          </a:solidFill>
          <a:ln w="12700">
            <a:noFill/>
          </a:ln>
        </p:spPr>
        <p:txBody>
          <a:bodyPr lIns="108000" tIns="108000" rIns="108000" bIns="108000"/>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8"/>
          <p:cNvSpPr>
            <a:spLocks noGrp="1"/>
          </p:cNvSpPr>
          <p:nvPr>
            <p:ph type="body" sz="quarter" idx="22"/>
          </p:nvPr>
        </p:nvSpPr>
        <p:spPr>
          <a:xfrm>
            <a:off x="623604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AC76913D-77B2-43C9-9A9E-B86D68E16B7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5835392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Quad Boxes">
    <p:spTree>
      <p:nvGrpSpPr>
        <p:cNvPr id="1" name=""/>
        <p:cNvGrpSpPr/>
        <p:nvPr/>
      </p:nvGrpSpPr>
      <p:grpSpPr>
        <a:xfrm>
          <a:off x="0" y="0"/>
          <a:ext cx="0" cy="0"/>
          <a:chOff x="0" y="0"/>
          <a:chExt cx="0" cy="0"/>
        </a:xfrm>
      </p:grpSpPr>
      <p:sp>
        <p:nvSpPr>
          <p:cNvPr id="13" name="Text Placeholder 8"/>
          <p:cNvSpPr>
            <a:spLocks noGrp="1"/>
          </p:cNvSpPr>
          <p:nvPr>
            <p:ph type="body" sz="quarter" idx="19"/>
          </p:nvPr>
        </p:nvSpPr>
        <p:spPr>
          <a:xfrm>
            <a:off x="100320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p:cNvSpPr>
            <a:spLocks noGrp="1"/>
          </p:cNvSpPr>
          <p:nvPr>
            <p:ph type="body" sz="quarter" idx="20"/>
          </p:nvPr>
        </p:nvSpPr>
        <p:spPr>
          <a:xfrm>
            <a:off x="100320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5" name="Text Placeholder 8"/>
          <p:cNvSpPr>
            <a:spLocks noGrp="1"/>
          </p:cNvSpPr>
          <p:nvPr>
            <p:ph type="body" sz="quarter" idx="21"/>
          </p:nvPr>
        </p:nvSpPr>
        <p:spPr>
          <a:xfrm>
            <a:off x="623604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8"/>
          <p:cNvSpPr>
            <a:spLocks noGrp="1"/>
          </p:cNvSpPr>
          <p:nvPr>
            <p:ph type="body" sz="quarter" idx="22"/>
          </p:nvPr>
        </p:nvSpPr>
        <p:spPr>
          <a:xfrm>
            <a:off x="623604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21" name="Text Placeholder 8"/>
          <p:cNvSpPr>
            <a:spLocks noGrp="1"/>
          </p:cNvSpPr>
          <p:nvPr>
            <p:ph type="body" sz="quarter" idx="23"/>
          </p:nvPr>
        </p:nvSpPr>
        <p:spPr>
          <a:xfrm>
            <a:off x="100320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8"/>
          <p:cNvSpPr>
            <a:spLocks noGrp="1"/>
          </p:cNvSpPr>
          <p:nvPr>
            <p:ph type="body" sz="quarter" idx="24"/>
          </p:nvPr>
        </p:nvSpPr>
        <p:spPr>
          <a:xfrm>
            <a:off x="1003200" y="3741920"/>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23" name="Text Placeholder 8"/>
          <p:cNvSpPr>
            <a:spLocks noGrp="1"/>
          </p:cNvSpPr>
          <p:nvPr>
            <p:ph type="body" sz="quarter" idx="25"/>
          </p:nvPr>
        </p:nvSpPr>
        <p:spPr>
          <a:xfrm>
            <a:off x="623604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4" name="Text Placeholder 8"/>
          <p:cNvSpPr>
            <a:spLocks noGrp="1"/>
          </p:cNvSpPr>
          <p:nvPr>
            <p:ph type="body" sz="quarter" idx="26"/>
          </p:nvPr>
        </p:nvSpPr>
        <p:spPr>
          <a:xfrm>
            <a:off x="6236040" y="3741920"/>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AEF8E881-FC4C-4F00-9389-FF3C71D7CB7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94340328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Four Quad Boxes BG Dark Colour">
    <p:bg>
      <p:bgPr>
        <a:solidFill>
          <a:schemeClr val="accent2"/>
        </a:solidFill>
        <a:effectLst/>
      </p:bgPr>
    </p:bg>
    <p:spTree>
      <p:nvGrpSpPr>
        <p:cNvPr id="1" name=""/>
        <p:cNvGrpSpPr/>
        <p:nvPr/>
      </p:nvGrpSpPr>
      <p:grpSpPr>
        <a:xfrm>
          <a:off x="0" y="0"/>
          <a:ext cx="0" cy="0"/>
          <a:chOff x="0" y="0"/>
          <a:chExt cx="0" cy="0"/>
        </a:xfrm>
      </p:grpSpPr>
      <p:sp>
        <p:nvSpPr>
          <p:cNvPr id="11" name="Shape 8">
            <a:extLst>
              <a:ext uri="{FF2B5EF4-FFF2-40B4-BE49-F238E27FC236}">
                <a16:creationId xmlns:a16="http://schemas.microsoft.com/office/drawing/2014/main" id="{1763B05F-830B-4267-AD78-15D92D15E48D}"/>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12" name="TextBox 11">
            <a:extLst>
              <a:ext uri="{FF2B5EF4-FFF2-40B4-BE49-F238E27FC236}">
                <a16:creationId xmlns:a16="http://schemas.microsoft.com/office/drawing/2014/main" id="{2F13A210-92DD-4299-9F1D-B2FE60EC3160}"/>
              </a:ext>
              <a:ext uri="{C183D7F6-B498-43B3-948B-1728B52AA6E4}">
                <adec:decorative xmlns:adec="http://schemas.microsoft.com/office/drawing/2017/decorative" val="1"/>
              </a:ext>
            </a:extLst>
          </p:cNvPr>
          <p:cNvSpPr txBox="1"/>
          <p:nvPr userDrawn="1">
            <p:custDataLst>
              <p:tags r:id="rId1"/>
            </p:custDataLst>
          </p:nvPr>
        </p:nvSpPr>
        <p:spPr>
          <a:xfrm>
            <a:off x="8902702" y="6295536"/>
            <a:ext cx="1931292"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19" name="Straight Connector 18">
            <a:extLst>
              <a:ext uri="{FF2B5EF4-FFF2-40B4-BE49-F238E27FC236}">
                <a16:creationId xmlns:a16="http://schemas.microsoft.com/office/drawing/2014/main" id="{E4C51904-D930-45AA-AF92-A006847C8BF5}"/>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ext Placeholder 8">
            <a:extLst>
              <a:ext uri="{FF2B5EF4-FFF2-40B4-BE49-F238E27FC236}">
                <a16:creationId xmlns:a16="http://schemas.microsoft.com/office/drawing/2014/main" id="{2086F202-0162-4310-A956-FCCC9474338A}"/>
              </a:ext>
            </a:extLst>
          </p:cNvPr>
          <p:cNvSpPr>
            <a:spLocks noGrp="1"/>
          </p:cNvSpPr>
          <p:nvPr>
            <p:ph type="body" sz="quarter" idx="19"/>
          </p:nvPr>
        </p:nvSpPr>
        <p:spPr>
          <a:xfrm>
            <a:off x="100320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0" name="Text Placeholder 8">
            <a:extLst>
              <a:ext uri="{FF2B5EF4-FFF2-40B4-BE49-F238E27FC236}">
                <a16:creationId xmlns:a16="http://schemas.microsoft.com/office/drawing/2014/main" id="{E8B6691E-17EA-480D-B598-F314E1A68EB3}"/>
              </a:ext>
            </a:extLst>
          </p:cNvPr>
          <p:cNvSpPr>
            <a:spLocks noGrp="1"/>
          </p:cNvSpPr>
          <p:nvPr>
            <p:ph type="body" sz="quarter" idx="20"/>
          </p:nvPr>
        </p:nvSpPr>
        <p:spPr>
          <a:xfrm>
            <a:off x="1003200" y="1331913"/>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1" name="Text Placeholder 8">
            <a:extLst>
              <a:ext uri="{FF2B5EF4-FFF2-40B4-BE49-F238E27FC236}">
                <a16:creationId xmlns:a16="http://schemas.microsoft.com/office/drawing/2014/main" id="{59F2358C-C167-462D-9F76-6D66B9B409BE}"/>
              </a:ext>
            </a:extLst>
          </p:cNvPr>
          <p:cNvSpPr>
            <a:spLocks noGrp="1"/>
          </p:cNvSpPr>
          <p:nvPr>
            <p:ph type="body" sz="quarter" idx="21"/>
          </p:nvPr>
        </p:nvSpPr>
        <p:spPr>
          <a:xfrm>
            <a:off x="623604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2" name="Text Placeholder 8">
            <a:extLst>
              <a:ext uri="{FF2B5EF4-FFF2-40B4-BE49-F238E27FC236}">
                <a16:creationId xmlns:a16="http://schemas.microsoft.com/office/drawing/2014/main" id="{B2FCC9C9-35DE-4F3C-A352-30EE65DD5B86}"/>
              </a:ext>
            </a:extLst>
          </p:cNvPr>
          <p:cNvSpPr>
            <a:spLocks noGrp="1"/>
          </p:cNvSpPr>
          <p:nvPr>
            <p:ph type="body" sz="quarter" idx="22"/>
          </p:nvPr>
        </p:nvSpPr>
        <p:spPr>
          <a:xfrm>
            <a:off x="6236040" y="1331913"/>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3" name="Text Placeholder 8">
            <a:extLst>
              <a:ext uri="{FF2B5EF4-FFF2-40B4-BE49-F238E27FC236}">
                <a16:creationId xmlns:a16="http://schemas.microsoft.com/office/drawing/2014/main" id="{EA017BC0-9170-4186-94F7-40E80F981A05}"/>
              </a:ext>
            </a:extLst>
          </p:cNvPr>
          <p:cNvSpPr>
            <a:spLocks noGrp="1"/>
          </p:cNvSpPr>
          <p:nvPr>
            <p:ph type="body" sz="quarter" idx="23"/>
          </p:nvPr>
        </p:nvSpPr>
        <p:spPr>
          <a:xfrm>
            <a:off x="100320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4" name="Text Placeholder 8">
            <a:extLst>
              <a:ext uri="{FF2B5EF4-FFF2-40B4-BE49-F238E27FC236}">
                <a16:creationId xmlns:a16="http://schemas.microsoft.com/office/drawing/2014/main" id="{0383342E-84C2-404C-8D37-45747A191605}"/>
              </a:ext>
            </a:extLst>
          </p:cNvPr>
          <p:cNvSpPr>
            <a:spLocks noGrp="1"/>
          </p:cNvSpPr>
          <p:nvPr>
            <p:ph type="body" sz="quarter" idx="24"/>
          </p:nvPr>
        </p:nvSpPr>
        <p:spPr>
          <a:xfrm>
            <a:off x="1003200" y="3741920"/>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5" name="Text Placeholder 8">
            <a:extLst>
              <a:ext uri="{FF2B5EF4-FFF2-40B4-BE49-F238E27FC236}">
                <a16:creationId xmlns:a16="http://schemas.microsoft.com/office/drawing/2014/main" id="{BE27B3E2-E887-473C-8464-38B061F67EA7}"/>
              </a:ext>
            </a:extLst>
          </p:cNvPr>
          <p:cNvSpPr>
            <a:spLocks noGrp="1"/>
          </p:cNvSpPr>
          <p:nvPr>
            <p:ph type="body" sz="quarter" idx="25"/>
          </p:nvPr>
        </p:nvSpPr>
        <p:spPr>
          <a:xfrm>
            <a:off x="623604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6" name="Text Placeholder 8">
            <a:extLst>
              <a:ext uri="{FF2B5EF4-FFF2-40B4-BE49-F238E27FC236}">
                <a16:creationId xmlns:a16="http://schemas.microsoft.com/office/drawing/2014/main" id="{4C0C9B8C-19B0-44D7-9F0F-975D45D4007F}"/>
              </a:ext>
            </a:extLst>
          </p:cNvPr>
          <p:cNvSpPr>
            <a:spLocks noGrp="1"/>
          </p:cNvSpPr>
          <p:nvPr>
            <p:ph type="body" sz="quarter" idx="26"/>
          </p:nvPr>
        </p:nvSpPr>
        <p:spPr>
          <a:xfrm>
            <a:off x="6236040" y="3741920"/>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39275135-3A5F-40EA-83D5-8A21BF903978}"/>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18" name="Graphic 8">
            <a:extLst>
              <a:ext uri="{FF2B5EF4-FFF2-40B4-BE49-F238E27FC236}">
                <a16:creationId xmlns:a16="http://schemas.microsoft.com/office/drawing/2014/main" id="{3FE807FD-1F53-40C0-958E-7B645C12F831}"/>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17" name="TextBox 16">
            <a:extLst>
              <a:ext uri="{FF2B5EF4-FFF2-40B4-BE49-F238E27FC236}">
                <a16:creationId xmlns:a16="http://schemas.microsoft.com/office/drawing/2014/main" id="{94359EB3-99CA-467E-9F82-D5B531A28A37}"/>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50121842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2"/>
        </a:solidFill>
        <a:effectLst/>
      </p:bgPr>
    </p:bg>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79D65585-570B-4F7D-B4BC-0F7CFAF52BAF}"/>
              </a:ext>
            </a:extLst>
          </p:cNvPr>
          <p:cNvSpPr>
            <a:spLocks noChangeAspect="1"/>
          </p:cNvSpPr>
          <p:nvPr userDrawn="1"/>
        </p:nvSpPr>
        <p:spPr>
          <a:xfrm>
            <a:off x="998476" y="971550"/>
            <a:ext cx="7061787" cy="4905375"/>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bg1"/>
                </a:solidFill>
              </a:defRPr>
            </a:lvl1pPr>
          </a:lstStyle>
          <a:p>
            <a:r>
              <a:rPr lang="en-US"/>
              <a:t>Click to edit Master title style</a:t>
            </a:r>
          </a:p>
        </p:txBody>
      </p:sp>
      <p:sp>
        <p:nvSpPr>
          <p:cNvPr id="12" name="Text Placeholder 3">
            <a:extLst>
              <a:ext uri="{FF2B5EF4-FFF2-40B4-BE49-F238E27FC236}">
                <a16:creationId xmlns:a16="http://schemas.microsoft.com/office/drawing/2014/main" id="{9BE67C5C-769B-4AEA-A1B7-EFD4A3AA2397}"/>
              </a:ext>
            </a:extLst>
          </p:cNvPr>
          <p:cNvSpPr>
            <a:spLocks noGrp="1"/>
          </p:cNvSpPr>
          <p:nvPr>
            <p:ph type="body" sz="quarter" idx="11"/>
          </p:nvPr>
        </p:nvSpPr>
        <p:spPr>
          <a:xfrm>
            <a:off x="1289860" y="5046651"/>
            <a:ext cx="5252400" cy="507831"/>
          </a:xfrm>
        </p:spPr>
        <p:txBody>
          <a:bodyPr wrap="square" anchor="b">
            <a:sp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4" name="Text Placeholder 3">
            <a:extLst>
              <a:ext uri="{FF2B5EF4-FFF2-40B4-BE49-F238E27FC236}">
                <a16:creationId xmlns:a16="http://schemas.microsoft.com/office/drawing/2014/main" id="{B5E8B0BD-68A6-4AD8-A640-99B893F06320}"/>
              </a:ext>
            </a:extLst>
          </p:cNvPr>
          <p:cNvSpPr>
            <a:spLocks noGrp="1"/>
          </p:cNvSpPr>
          <p:nvPr>
            <p:ph type="body" sz="quarter" idx="12" hasCustomPrompt="1"/>
          </p:nvPr>
        </p:nvSpPr>
        <p:spPr>
          <a:xfrm>
            <a:off x="1289860" y="1140069"/>
            <a:ext cx="1082675" cy="812530"/>
          </a:xfrm>
        </p:spPr>
        <p:txBody>
          <a:bodyPr>
            <a:spAutoFit/>
          </a:bodyPr>
          <a:lstStyle>
            <a:lvl1pPr>
              <a:lnSpc>
                <a:spcPct val="80000"/>
              </a:lnSpc>
              <a:defRPr lang="en-US" sz="6600" kern="1200" baseline="0" dirty="0" smtClean="0">
                <a:solidFill>
                  <a:schemeClr val="bg1"/>
                </a:solidFill>
                <a:latin typeface="+mj-lt"/>
                <a:ea typeface="+mj-ea"/>
                <a:cs typeface="+mj-cs"/>
              </a:defRPr>
            </a:lvl1pPr>
          </a:lstStyle>
          <a:p>
            <a:pPr lvl="0"/>
            <a:r>
              <a:rPr lang="en-US"/>
              <a:t>00</a:t>
            </a:r>
          </a:p>
        </p:txBody>
      </p:sp>
    </p:spTree>
    <p:extLst>
      <p:ext uri="{BB962C8B-B14F-4D97-AF65-F5344CB8AC3E}">
        <p14:creationId xmlns:p14="http://schemas.microsoft.com/office/powerpoint/2010/main" val="204209530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gradFill flip="none" rotWithShape="1">
          <a:gsLst>
            <a:gs pos="0">
              <a:schemeClr val="accent5"/>
            </a:gs>
            <a:gs pos="100000">
              <a:schemeClr val="accent1"/>
            </a:gs>
          </a:gsLst>
          <a:lin ang="0" scaled="0"/>
          <a:tileRect/>
        </a:gra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AF31653-DA95-4567-9106-71E1E49BA627}"/>
              </a:ext>
            </a:extLst>
          </p:cNvPr>
          <p:cNvSpPr>
            <a:spLocks noChangeAspect="1"/>
          </p:cNvSpPr>
          <p:nvPr userDrawn="1"/>
        </p:nvSpPr>
        <p:spPr>
          <a:xfrm>
            <a:off x="998476" y="971550"/>
            <a:ext cx="7061787" cy="4905375"/>
          </a:xfrm>
          <a:prstGeom prst="rect">
            <a:avLst/>
          </a:prstGeom>
          <a:gradFill>
            <a:gsLst>
              <a:gs pos="100000">
                <a:srgbClr val="ACEAFF"/>
              </a:gs>
              <a:gs pos="0">
                <a:schemeClr val="accent4"/>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60" name="Text Placeholder 3">
            <a:extLst>
              <a:ext uri="{FF2B5EF4-FFF2-40B4-BE49-F238E27FC236}">
                <a16:creationId xmlns:a16="http://schemas.microsoft.com/office/drawing/2014/main" id="{2925CE2F-8945-49DE-BCC2-8BCACF480E4F}"/>
              </a:ext>
            </a:extLst>
          </p:cNvPr>
          <p:cNvSpPr>
            <a:spLocks noGrp="1"/>
          </p:cNvSpPr>
          <p:nvPr>
            <p:ph type="body" sz="quarter" idx="13"/>
          </p:nvPr>
        </p:nvSpPr>
        <p:spPr>
          <a:xfrm>
            <a:off x="1289860" y="5046651"/>
            <a:ext cx="5252400" cy="507831"/>
          </a:xfrm>
        </p:spPr>
        <p:txBody>
          <a:bodyPr wrap="square" anchor="b">
            <a:spAutoFit/>
          </a:bodyPr>
          <a:lstStyle>
            <a:lvl1pPr>
              <a:defRPr sz="1400">
                <a:solidFill>
                  <a:schemeClr val="accent2"/>
                </a:solidFill>
              </a:defRPr>
            </a:lvl1pPr>
            <a:lvl2pPr>
              <a:defRPr sz="1400">
                <a:solidFill>
                  <a:schemeClr val="accent2"/>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C346F2F1-AF73-4284-8702-745152AF5399}"/>
              </a:ext>
            </a:extLst>
          </p:cNvPr>
          <p:cNvSpPr>
            <a:spLocks noGrp="1"/>
          </p:cNvSpPr>
          <p:nvPr>
            <p:ph type="body" sz="quarter" idx="14" hasCustomPrompt="1"/>
          </p:nvPr>
        </p:nvSpPr>
        <p:spPr>
          <a:xfrm>
            <a:off x="1289860" y="1140069"/>
            <a:ext cx="1082675" cy="812530"/>
          </a:xfrm>
        </p:spPr>
        <p:txBody>
          <a:bodyPr>
            <a:spAutoFit/>
          </a:bodyPr>
          <a:lstStyle>
            <a:lvl1pPr>
              <a:lnSpc>
                <a:spcPct val="80000"/>
              </a:lnSpc>
              <a:defRPr lang="en-US" sz="6600" kern="1200" baseline="0" dirty="0" smtClean="0">
                <a:solidFill>
                  <a:schemeClr val="accent2"/>
                </a:solidFill>
                <a:latin typeface="+mj-lt"/>
                <a:ea typeface="+mj-ea"/>
                <a:cs typeface="+mj-cs"/>
              </a:defRPr>
            </a:lvl1pPr>
          </a:lstStyle>
          <a:p>
            <a:pPr lvl="0"/>
            <a:r>
              <a:rPr lang="en-US"/>
              <a:t>00</a:t>
            </a: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accent2"/>
                </a:solidFill>
              </a:defRPr>
            </a:lvl1pPr>
          </a:lstStyle>
          <a:p>
            <a:r>
              <a:rPr lang="en-US"/>
              <a:t>Click to edit Master title style</a:t>
            </a:r>
          </a:p>
        </p:txBody>
      </p:sp>
    </p:spTree>
    <p:extLst>
      <p:ext uri="{BB962C8B-B14F-4D97-AF65-F5344CB8AC3E}">
        <p14:creationId xmlns:p14="http://schemas.microsoft.com/office/powerpoint/2010/main" val="222612823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accent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A87A788-0BF5-4419-BCFC-809F6D2E93AA}"/>
              </a:ext>
            </a:extLst>
          </p:cNvPr>
          <p:cNvSpPr>
            <a:spLocks noChangeAspect="1"/>
          </p:cNvSpPr>
          <p:nvPr userDrawn="1"/>
        </p:nvSpPr>
        <p:spPr>
          <a:xfrm>
            <a:off x="998476" y="971550"/>
            <a:ext cx="7061787" cy="4905375"/>
          </a:xfrm>
          <a:prstGeom prst="rect">
            <a:avLst/>
          </a:prstGeom>
          <a:gradFill>
            <a:gsLst>
              <a:gs pos="0">
                <a:schemeClr val="accent4"/>
              </a:gs>
              <a:gs pos="100000">
                <a:srgbClr val="ACEAFF"/>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accent2"/>
                </a:solidFill>
              </a:defRPr>
            </a:lvl1pPr>
          </a:lstStyle>
          <a:p>
            <a:r>
              <a:rPr lang="en-US"/>
              <a:t>Click to edit Master title style</a:t>
            </a:r>
          </a:p>
        </p:txBody>
      </p:sp>
      <p:sp>
        <p:nvSpPr>
          <p:cNvPr id="60" name="Text Placeholder 3">
            <a:extLst>
              <a:ext uri="{FF2B5EF4-FFF2-40B4-BE49-F238E27FC236}">
                <a16:creationId xmlns:a16="http://schemas.microsoft.com/office/drawing/2014/main" id="{5F7723F4-8321-43A3-962F-3DEEE5C6DEAE}"/>
              </a:ext>
            </a:extLst>
          </p:cNvPr>
          <p:cNvSpPr>
            <a:spLocks noGrp="1"/>
          </p:cNvSpPr>
          <p:nvPr>
            <p:ph type="body" sz="quarter" idx="13"/>
          </p:nvPr>
        </p:nvSpPr>
        <p:spPr>
          <a:xfrm>
            <a:off x="1289860" y="5046651"/>
            <a:ext cx="5252400" cy="507831"/>
          </a:xfrm>
        </p:spPr>
        <p:txBody>
          <a:bodyPr wrap="square" anchor="b">
            <a:spAutoFit/>
          </a:bodyPr>
          <a:lstStyle>
            <a:lvl1pPr>
              <a:defRPr sz="1400">
                <a:solidFill>
                  <a:schemeClr val="accent2"/>
                </a:solidFill>
              </a:defRPr>
            </a:lvl1pPr>
            <a:lvl2pPr>
              <a:defRPr sz="1400">
                <a:solidFill>
                  <a:schemeClr val="accent2"/>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17B18B8B-EB09-48D8-AC31-3A9DFAC0B74C}"/>
              </a:ext>
            </a:extLst>
          </p:cNvPr>
          <p:cNvSpPr>
            <a:spLocks noGrp="1"/>
          </p:cNvSpPr>
          <p:nvPr>
            <p:ph type="body" sz="quarter" idx="14" hasCustomPrompt="1"/>
          </p:nvPr>
        </p:nvSpPr>
        <p:spPr>
          <a:xfrm>
            <a:off x="1289860" y="1140069"/>
            <a:ext cx="1082675" cy="812530"/>
          </a:xfrm>
        </p:spPr>
        <p:txBody>
          <a:bodyPr>
            <a:spAutoFit/>
          </a:bodyPr>
          <a:lstStyle>
            <a:lvl1pPr>
              <a:lnSpc>
                <a:spcPct val="80000"/>
              </a:lnSpc>
              <a:defRPr lang="en-US" sz="6600" kern="1200" baseline="0" dirty="0" smtClean="0">
                <a:solidFill>
                  <a:schemeClr val="accent2"/>
                </a:solidFill>
                <a:latin typeface="+mj-lt"/>
                <a:ea typeface="+mj-ea"/>
                <a:cs typeface="+mj-cs"/>
              </a:defRPr>
            </a:lvl1pPr>
          </a:lstStyle>
          <a:p>
            <a:pPr lvl="0"/>
            <a:r>
              <a:rPr lang="en-US"/>
              <a:t>00</a:t>
            </a:r>
          </a:p>
        </p:txBody>
      </p:sp>
    </p:spTree>
    <p:extLst>
      <p:ext uri="{BB962C8B-B14F-4D97-AF65-F5344CB8AC3E}">
        <p14:creationId xmlns:p14="http://schemas.microsoft.com/office/powerpoint/2010/main" val="228663991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7_DIVIDER 1">
    <p:bg>
      <p:bgPr>
        <a:solidFill>
          <a:schemeClr val="accent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40BCF3-D817-4EAC-8866-C2530BBB02E4}"/>
              </a:ext>
            </a:extLst>
          </p:cNvPr>
          <p:cNvSpPr>
            <a:spLocks noGrp="1"/>
          </p:cNvSpPr>
          <p:nvPr>
            <p:ph type="ctrTitle" hasCustomPrompt="1"/>
          </p:nvPr>
        </p:nvSpPr>
        <p:spPr>
          <a:xfrm>
            <a:off x="1003203" y="2325832"/>
            <a:ext cx="6263956" cy="2300407"/>
          </a:xfrm>
        </p:spPr>
        <p:txBody>
          <a:bodyPr anchor="t" anchorCtr="0"/>
          <a:lstStyle>
            <a:lvl1pPr algn="l">
              <a:defRPr sz="8800" baseline="0">
                <a:solidFill>
                  <a:schemeClr val="bg1"/>
                </a:solidFill>
              </a:defRPr>
            </a:lvl1pPr>
          </a:lstStyle>
          <a:p>
            <a:r>
              <a:rPr lang="en-GB"/>
              <a:t>Divider copy </a:t>
            </a:r>
            <a:br>
              <a:rPr lang="en-GB"/>
            </a:br>
            <a:r>
              <a:rPr lang="en-GB"/>
              <a:t>goes here</a:t>
            </a:r>
            <a:endParaRPr lang="en-US"/>
          </a:p>
        </p:txBody>
      </p:sp>
      <p:sp>
        <p:nvSpPr>
          <p:cNvPr id="11" name="Text Placeholder 3">
            <a:extLst>
              <a:ext uri="{FF2B5EF4-FFF2-40B4-BE49-F238E27FC236}">
                <a16:creationId xmlns:a16="http://schemas.microsoft.com/office/drawing/2014/main" id="{33CE8DB4-A186-4059-9C81-D90597F800AA}"/>
              </a:ext>
            </a:extLst>
          </p:cNvPr>
          <p:cNvSpPr>
            <a:spLocks noGrp="1"/>
          </p:cNvSpPr>
          <p:nvPr>
            <p:ph type="body" sz="quarter" idx="11"/>
          </p:nvPr>
        </p:nvSpPr>
        <p:spPr>
          <a:xfrm>
            <a:off x="1003203" y="5233260"/>
            <a:ext cx="6263956" cy="216000"/>
          </a:xfrm>
        </p:spPr>
        <p:txBody>
          <a:bodyPr/>
          <a:lstStyle>
            <a:lvl1pPr>
              <a:defRPr sz="1600" b="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endParaRPr lang="en-GB"/>
          </a:p>
        </p:txBody>
      </p:sp>
      <p:sp>
        <p:nvSpPr>
          <p:cNvPr id="18" name="Text Placeholder 4">
            <a:extLst>
              <a:ext uri="{FF2B5EF4-FFF2-40B4-BE49-F238E27FC236}">
                <a16:creationId xmlns:a16="http://schemas.microsoft.com/office/drawing/2014/main" id="{F0CEBDA0-4368-4F6C-8352-18BF87F8F035}"/>
              </a:ext>
            </a:extLst>
          </p:cNvPr>
          <p:cNvSpPr>
            <a:spLocks noGrp="1"/>
          </p:cNvSpPr>
          <p:nvPr>
            <p:ph type="body" sz="quarter" idx="12" hasCustomPrompt="1"/>
          </p:nvPr>
        </p:nvSpPr>
        <p:spPr>
          <a:xfrm>
            <a:off x="1003202" y="1339850"/>
            <a:ext cx="876300" cy="690562"/>
          </a:xfrm>
        </p:spPr>
        <p:txBody>
          <a:bodyPr/>
          <a:lstStyle>
            <a:lvl1pPr>
              <a:lnSpc>
                <a:spcPct val="70000"/>
              </a:lnSpc>
              <a:defRPr sz="5400">
                <a:solidFill>
                  <a:schemeClr val="bg1"/>
                </a:solidFill>
                <a:latin typeface="+mj-lt"/>
              </a:defRPr>
            </a:lvl1pPr>
          </a:lstStyle>
          <a:p>
            <a:pPr lvl="0"/>
            <a:r>
              <a:rPr lang="en-US"/>
              <a:t>01</a:t>
            </a:r>
            <a:endParaRPr lang="en-GB"/>
          </a:p>
        </p:txBody>
      </p:sp>
      <p:sp>
        <p:nvSpPr>
          <p:cNvPr id="19" name="Shape 8">
            <a:extLst>
              <a:ext uri="{FF2B5EF4-FFF2-40B4-BE49-F238E27FC236}">
                <a16:creationId xmlns:a16="http://schemas.microsoft.com/office/drawing/2014/main" id="{313A4DB5-DC12-470A-9F09-93D424F33379}"/>
              </a:ext>
            </a:extLst>
          </p:cNvPr>
          <p:cNvSpPr txBox="1">
            <a:spLocks/>
          </p:cNvSpPr>
          <p:nvPr userDrawn="1"/>
        </p:nvSpPr>
        <p:spPr>
          <a:xfrm>
            <a:off x="10946607" y="6266997"/>
            <a:ext cx="242487"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22" name="Freeform 19">
            <a:extLst>
              <a:ext uri="{FF2B5EF4-FFF2-40B4-BE49-F238E27FC236}">
                <a16:creationId xmlns:a16="http://schemas.microsoft.com/office/drawing/2014/main" id="{A8DAF165-9DCA-4800-BC82-C4AFD1361681}"/>
              </a:ext>
            </a:extLst>
          </p:cNvPr>
          <p:cNvSpPr>
            <a:spLocks noEditPoints="1"/>
          </p:cNvSpPr>
          <p:nvPr userDrawn="1"/>
        </p:nvSpPr>
        <p:spPr bwMode="auto">
          <a:xfrm>
            <a:off x="1003202" y="6266999"/>
            <a:ext cx="484029" cy="196893"/>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a:p>
        </p:txBody>
      </p:sp>
    </p:spTree>
    <p:extLst>
      <p:ext uri="{BB962C8B-B14F-4D97-AF65-F5344CB8AC3E}">
        <p14:creationId xmlns:p14="http://schemas.microsoft.com/office/powerpoint/2010/main" val="1665891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P Divider 1">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71" name="SP Agenda Section" hidden="1">
            <a:extLst>
              <a:ext uri="{FF2B5EF4-FFF2-40B4-BE49-F238E27FC236}">
                <a16:creationId xmlns:a16="http://schemas.microsoft.com/office/drawing/2014/main" id="{91D61CFA-1A29-4B89-8F49-1E216E25DD2B}"/>
              </a:ext>
            </a:extLst>
          </p:cNvPr>
          <p:cNvGrpSpPr>
            <a:grpSpLocks/>
          </p:cNvGrpSpPr>
          <p:nvPr userDrawn="1"/>
        </p:nvGrpSpPr>
        <p:grpSpPr>
          <a:xfrm>
            <a:off x="1284761" y="4096092"/>
            <a:ext cx="10080000" cy="369332"/>
            <a:chOff x="1797664" y="2085631"/>
            <a:chExt cx="5940745" cy="369332"/>
          </a:xfrm>
        </p:grpSpPr>
        <p:sp>
          <p:nvSpPr>
            <p:cNvPr id="72" name="Section Title" hidden="1">
              <a:extLst>
                <a:ext uri="{FF2B5EF4-FFF2-40B4-BE49-F238E27FC236}">
                  <a16:creationId xmlns:a16="http://schemas.microsoft.com/office/drawing/2014/main" id="{8BF45C0E-D24F-4800-98B2-20E0A3AC8C3F}"/>
                </a:ext>
              </a:extLst>
            </p:cNvPr>
            <p:cNvSpPr txBox="1">
              <a:spLocks/>
            </p:cNvSpPr>
            <p:nvPr userDrawn="1"/>
          </p:nvSpPr>
          <p:spPr>
            <a:xfrm>
              <a:off x="2140025" y="2085631"/>
              <a:ext cx="5598384" cy="369332"/>
            </a:xfrm>
            <a:prstGeom prst="rect">
              <a:avLst/>
            </a:prstGeom>
            <a:noFill/>
          </p:spPr>
          <p:txBody>
            <a:bodyPr wrap="square" rtlCol="0" anchor="ctr">
              <a:noAutofit/>
            </a:bodyPr>
            <a:lstStyle/>
            <a:p>
              <a:pPr defTabSz="9334267">
                <a:tabLst>
                  <a:tab pos="9512062" algn="l"/>
                </a:tabLst>
              </a:pPr>
              <a:r>
                <a:rPr lang="en-US" sz="3600" b="1">
                  <a:solidFill>
                    <a:schemeClr val="tx1"/>
                  </a:solidFill>
                </a:rPr>
                <a:t>&lt;TEXT&gt;</a:t>
              </a:r>
            </a:p>
          </p:txBody>
        </p:sp>
        <p:sp>
          <p:nvSpPr>
            <p:cNvPr id="73" name="Section Number" hidden="1">
              <a:extLst>
                <a:ext uri="{FF2B5EF4-FFF2-40B4-BE49-F238E27FC236}">
                  <a16:creationId xmlns:a16="http://schemas.microsoft.com/office/drawing/2014/main" id="{B36140C3-09D5-4D3F-906D-270C63E34027}"/>
                </a:ext>
              </a:extLst>
            </p:cNvPr>
            <p:cNvSpPr txBox="1">
              <a:spLocks/>
            </p:cNvSpPr>
            <p:nvPr userDrawn="1"/>
          </p:nvSpPr>
          <p:spPr>
            <a:xfrm>
              <a:off x="1797664" y="2085631"/>
              <a:ext cx="379556" cy="369332"/>
            </a:xfrm>
            <a:prstGeom prst="rect">
              <a:avLst/>
            </a:prstGeom>
            <a:noFill/>
          </p:spPr>
          <p:txBody>
            <a:bodyPr wrap="none" rtlCol="0" anchor="ctr">
              <a:noAutofit/>
            </a:bodyPr>
            <a:lstStyle/>
            <a:p>
              <a:pPr algn="ctr"/>
              <a:r>
                <a:rPr lang="en-US" sz="3600" b="1">
                  <a:solidFill>
                    <a:schemeClr val="tx1"/>
                  </a:solidFill>
                </a:rPr>
                <a:t>&lt;N&gt;</a:t>
              </a:r>
            </a:p>
          </p:txBody>
        </p:sp>
        <p:sp>
          <p:nvSpPr>
            <p:cNvPr id="74" name="Slide Number" hidden="1">
              <a:extLst>
                <a:ext uri="{FF2B5EF4-FFF2-40B4-BE49-F238E27FC236}">
                  <a16:creationId xmlns:a16="http://schemas.microsoft.com/office/drawing/2014/main" id="{871FFF1F-6558-47A3-B57A-1327C25BF06E}"/>
                </a:ext>
              </a:extLst>
            </p:cNvPr>
            <p:cNvSpPr txBox="1">
              <a:spLocks/>
            </p:cNvSpPr>
            <p:nvPr userDrawn="1"/>
          </p:nvSpPr>
          <p:spPr>
            <a:xfrm>
              <a:off x="6912263" y="2085631"/>
              <a:ext cx="0" cy="0"/>
            </a:xfrm>
            <a:prstGeom prst="rect">
              <a:avLst/>
            </a:prstGeom>
            <a:noFill/>
          </p:spPr>
          <p:txBody>
            <a:bodyPr wrap="none" rtlCol="0" anchor="ctr">
              <a:noAutofit/>
            </a:bodyPr>
            <a:lstStyle/>
            <a:p>
              <a:pPr algn="r"/>
              <a:r>
                <a:rPr lang="en-US" sz="1000">
                  <a:solidFill>
                    <a:srgbClr val="000000">
                      <a:alpha val="0"/>
                    </a:srgbClr>
                  </a:solidFill>
                </a:rPr>
                <a:t>&lt;P&gt;</a:t>
              </a:r>
            </a:p>
          </p:txBody>
        </p:sp>
        <p:sp>
          <p:nvSpPr>
            <p:cNvPr id="75" name="Timeslot" hidden="1">
              <a:extLst>
                <a:ext uri="{FF2B5EF4-FFF2-40B4-BE49-F238E27FC236}">
                  <a16:creationId xmlns:a16="http://schemas.microsoft.com/office/drawing/2014/main" id="{98FFC8B2-AAEA-4B46-BACD-C8587958201A}"/>
                </a:ext>
              </a:extLst>
            </p:cNvPr>
            <p:cNvSpPr txBox="1">
              <a:spLocks/>
            </p:cNvSpPr>
            <p:nvPr userDrawn="1"/>
          </p:nvSpPr>
          <p:spPr>
            <a:xfrm>
              <a:off x="6912263" y="2085631"/>
              <a:ext cx="0" cy="0"/>
            </a:xfrm>
            <a:prstGeom prst="rect">
              <a:avLst/>
            </a:prstGeom>
            <a:noFill/>
          </p:spPr>
          <p:txBody>
            <a:bodyPr wrap="none" rtlCol="0" anchor="ctr">
              <a:noAutofit/>
            </a:bodyPr>
            <a:lstStyle/>
            <a:p>
              <a:pPr algn="l"/>
              <a:r>
                <a:rPr lang="en-US" sz="1000">
                  <a:solidFill>
                    <a:srgbClr val="000000">
                      <a:alpha val="0"/>
                    </a:srgbClr>
                  </a:solidFill>
                </a:rPr>
                <a:t>&lt;TIMESLOT&gt;</a:t>
              </a:r>
            </a:p>
          </p:txBody>
        </p:sp>
        <p:sp>
          <p:nvSpPr>
            <p:cNvPr id="76" name="Responsible" hidden="1">
              <a:extLst>
                <a:ext uri="{FF2B5EF4-FFF2-40B4-BE49-F238E27FC236}">
                  <a16:creationId xmlns:a16="http://schemas.microsoft.com/office/drawing/2014/main" id="{0E8F7A35-E5F6-48B1-BC2B-4D8D2886AA71}"/>
                </a:ext>
              </a:extLst>
            </p:cNvPr>
            <p:cNvSpPr txBox="1">
              <a:spLocks/>
            </p:cNvSpPr>
            <p:nvPr userDrawn="1"/>
          </p:nvSpPr>
          <p:spPr>
            <a:xfrm>
              <a:off x="6912263" y="2085631"/>
              <a:ext cx="0" cy="0"/>
            </a:xfrm>
            <a:prstGeom prst="rect">
              <a:avLst/>
            </a:prstGeom>
            <a:noFill/>
          </p:spPr>
          <p:txBody>
            <a:bodyPr wrap="none" rtlCol="0" anchor="ctr">
              <a:noAutofit/>
            </a:bodyPr>
            <a:lstStyle/>
            <a:p>
              <a:pPr algn="l"/>
              <a:r>
                <a:rPr lang="en-US" sz="1000">
                  <a:solidFill>
                    <a:srgbClr val="000000">
                      <a:alpha val="0"/>
                    </a:srgbClr>
                  </a:solidFill>
                </a:rPr>
                <a:t>&lt;RESPONSIBLE&gt;</a:t>
              </a:r>
            </a:p>
          </p:txBody>
        </p:sp>
        <p:sp>
          <p:nvSpPr>
            <p:cNvPr id="77" name="Duration" hidden="1">
              <a:extLst>
                <a:ext uri="{FF2B5EF4-FFF2-40B4-BE49-F238E27FC236}">
                  <a16:creationId xmlns:a16="http://schemas.microsoft.com/office/drawing/2014/main" id="{D42D33A2-C40A-44B6-BE0C-4D7653C496BC}"/>
                </a:ext>
              </a:extLst>
            </p:cNvPr>
            <p:cNvSpPr txBox="1">
              <a:spLocks/>
            </p:cNvSpPr>
            <p:nvPr userDrawn="1"/>
          </p:nvSpPr>
          <p:spPr>
            <a:xfrm>
              <a:off x="6912263" y="2085631"/>
              <a:ext cx="0" cy="0"/>
            </a:xfrm>
            <a:prstGeom prst="rect">
              <a:avLst/>
            </a:prstGeom>
            <a:noFill/>
          </p:spPr>
          <p:txBody>
            <a:bodyPr wrap="none" rtlCol="0" anchor="ctr">
              <a:noAutofit/>
            </a:bodyPr>
            <a:lstStyle/>
            <a:p>
              <a:pPr algn="l"/>
              <a:r>
                <a:rPr lang="en-US" sz="1000">
                  <a:solidFill>
                    <a:srgbClr val="000000">
                      <a:alpha val="0"/>
                    </a:srgbClr>
                  </a:solidFill>
                </a:rPr>
                <a:t>&lt;DURATION&gt;</a:t>
              </a:r>
            </a:p>
          </p:txBody>
        </p:sp>
      </p:grpSp>
      <p:grpSp>
        <p:nvGrpSpPr>
          <p:cNvPr id="78" name="SP Agenda Subsection" hidden="1">
            <a:extLst>
              <a:ext uri="{FF2B5EF4-FFF2-40B4-BE49-F238E27FC236}">
                <a16:creationId xmlns:a16="http://schemas.microsoft.com/office/drawing/2014/main" id="{3CDEAECC-3C3D-40DC-8048-05157150AD6E}"/>
              </a:ext>
            </a:extLst>
          </p:cNvPr>
          <p:cNvGrpSpPr>
            <a:grpSpLocks/>
          </p:cNvGrpSpPr>
          <p:nvPr userDrawn="1"/>
        </p:nvGrpSpPr>
        <p:grpSpPr>
          <a:xfrm>
            <a:off x="1284761" y="4096092"/>
            <a:ext cx="10080000" cy="369332"/>
            <a:chOff x="1797664" y="2085631"/>
            <a:chExt cx="5940745" cy="369332"/>
          </a:xfrm>
        </p:grpSpPr>
        <p:sp>
          <p:nvSpPr>
            <p:cNvPr id="79" name="Section Title" hidden="1">
              <a:extLst>
                <a:ext uri="{FF2B5EF4-FFF2-40B4-BE49-F238E27FC236}">
                  <a16:creationId xmlns:a16="http://schemas.microsoft.com/office/drawing/2014/main" id="{584D4FFB-892A-49C8-973F-893B258E19BF}"/>
                </a:ext>
              </a:extLst>
            </p:cNvPr>
            <p:cNvSpPr txBox="1">
              <a:spLocks/>
            </p:cNvSpPr>
            <p:nvPr userDrawn="1"/>
          </p:nvSpPr>
          <p:spPr>
            <a:xfrm>
              <a:off x="2140025" y="2085631"/>
              <a:ext cx="5598384" cy="369332"/>
            </a:xfrm>
            <a:prstGeom prst="rect">
              <a:avLst/>
            </a:prstGeom>
            <a:noFill/>
          </p:spPr>
          <p:txBody>
            <a:bodyPr wrap="square" rtlCol="0" anchor="ctr">
              <a:noAutofit/>
            </a:bodyPr>
            <a:lstStyle/>
            <a:p>
              <a:pPr defTabSz="9334267">
                <a:tabLst>
                  <a:tab pos="9512062" algn="l"/>
                </a:tabLst>
              </a:pPr>
              <a:r>
                <a:rPr lang="en-US" sz="3600" b="1">
                  <a:solidFill>
                    <a:schemeClr val="tx1"/>
                  </a:solidFill>
                </a:rPr>
                <a:t>&lt;TEXT&gt;</a:t>
              </a:r>
            </a:p>
          </p:txBody>
        </p:sp>
        <p:sp>
          <p:nvSpPr>
            <p:cNvPr id="80" name="Section Number" hidden="1">
              <a:extLst>
                <a:ext uri="{FF2B5EF4-FFF2-40B4-BE49-F238E27FC236}">
                  <a16:creationId xmlns:a16="http://schemas.microsoft.com/office/drawing/2014/main" id="{BB144044-4B4E-495D-8D8D-9D01BCCA9A24}"/>
                </a:ext>
              </a:extLst>
            </p:cNvPr>
            <p:cNvSpPr txBox="1">
              <a:spLocks/>
            </p:cNvSpPr>
            <p:nvPr userDrawn="1"/>
          </p:nvSpPr>
          <p:spPr>
            <a:xfrm>
              <a:off x="1797664" y="2085631"/>
              <a:ext cx="379556" cy="369332"/>
            </a:xfrm>
            <a:prstGeom prst="rect">
              <a:avLst/>
            </a:prstGeom>
            <a:noFill/>
          </p:spPr>
          <p:txBody>
            <a:bodyPr wrap="none" rtlCol="0" anchor="ctr">
              <a:noAutofit/>
            </a:bodyPr>
            <a:lstStyle/>
            <a:p>
              <a:pPr algn="ctr"/>
              <a:r>
                <a:rPr lang="en-US" sz="3600" b="1">
                  <a:solidFill>
                    <a:schemeClr val="tx1"/>
                  </a:solidFill>
                </a:rPr>
                <a:t>&lt;N&gt;</a:t>
              </a:r>
            </a:p>
          </p:txBody>
        </p:sp>
        <p:sp>
          <p:nvSpPr>
            <p:cNvPr id="81" name="Slide Number" hidden="1">
              <a:extLst>
                <a:ext uri="{FF2B5EF4-FFF2-40B4-BE49-F238E27FC236}">
                  <a16:creationId xmlns:a16="http://schemas.microsoft.com/office/drawing/2014/main" id="{72849E41-8C22-4F28-A058-02BC25DF49BB}"/>
                </a:ext>
              </a:extLst>
            </p:cNvPr>
            <p:cNvSpPr txBox="1">
              <a:spLocks/>
            </p:cNvSpPr>
            <p:nvPr userDrawn="1"/>
          </p:nvSpPr>
          <p:spPr>
            <a:xfrm>
              <a:off x="6912263" y="2086339"/>
              <a:ext cx="0" cy="0"/>
            </a:xfrm>
            <a:prstGeom prst="rect">
              <a:avLst/>
            </a:prstGeom>
            <a:noFill/>
          </p:spPr>
          <p:txBody>
            <a:bodyPr wrap="none" rtlCol="0" anchor="ctr">
              <a:noAutofit/>
            </a:bodyPr>
            <a:lstStyle/>
            <a:p>
              <a:pPr algn="r"/>
              <a:r>
                <a:rPr lang="en-US" sz="1000" b="1">
                  <a:solidFill>
                    <a:srgbClr val="000000">
                      <a:alpha val="0"/>
                    </a:srgbClr>
                  </a:solidFill>
                </a:rPr>
                <a:t>&lt;P&gt;</a:t>
              </a:r>
            </a:p>
          </p:txBody>
        </p:sp>
        <p:sp>
          <p:nvSpPr>
            <p:cNvPr id="82" name="Timeslot" hidden="1">
              <a:extLst>
                <a:ext uri="{FF2B5EF4-FFF2-40B4-BE49-F238E27FC236}">
                  <a16:creationId xmlns:a16="http://schemas.microsoft.com/office/drawing/2014/main" id="{CA1BEB0B-B88B-4782-BF66-3BC90122CA1F}"/>
                </a:ext>
              </a:extLst>
            </p:cNvPr>
            <p:cNvSpPr txBox="1">
              <a:spLocks/>
            </p:cNvSpPr>
            <p:nvPr userDrawn="1"/>
          </p:nvSpPr>
          <p:spPr>
            <a:xfrm>
              <a:off x="6912263" y="2086339"/>
              <a:ext cx="0" cy="0"/>
            </a:xfrm>
            <a:prstGeom prst="rect">
              <a:avLst/>
            </a:prstGeom>
            <a:noFill/>
          </p:spPr>
          <p:txBody>
            <a:bodyPr wrap="none" rtlCol="0" anchor="ctr">
              <a:noAutofit/>
            </a:bodyPr>
            <a:lstStyle/>
            <a:p>
              <a:pPr algn="l"/>
              <a:r>
                <a:rPr lang="en-US" sz="1000" b="1">
                  <a:solidFill>
                    <a:srgbClr val="000000">
                      <a:alpha val="0"/>
                    </a:srgbClr>
                  </a:solidFill>
                </a:rPr>
                <a:t>&lt;TIMESLOT&gt;</a:t>
              </a:r>
            </a:p>
          </p:txBody>
        </p:sp>
        <p:sp>
          <p:nvSpPr>
            <p:cNvPr id="83" name="Responsible" hidden="1">
              <a:extLst>
                <a:ext uri="{FF2B5EF4-FFF2-40B4-BE49-F238E27FC236}">
                  <a16:creationId xmlns:a16="http://schemas.microsoft.com/office/drawing/2014/main" id="{2488CE60-C0C7-4375-8E28-316DE55D3DE1}"/>
                </a:ext>
              </a:extLst>
            </p:cNvPr>
            <p:cNvSpPr txBox="1">
              <a:spLocks/>
            </p:cNvSpPr>
            <p:nvPr userDrawn="1"/>
          </p:nvSpPr>
          <p:spPr>
            <a:xfrm>
              <a:off x="6912263" y="2086339"/>
              <a:ext cx="0" cy="0"/>
            </a:xfrm>
            <a:prstGeom prst="rect">
              <a:avLst/>
            </a:prstGeom>
            <a:noFill/>
          </p:spPr>
          <p:txBody>
            <a:bodyPr wrap="none" rtlCol="0" anchor="ctr">
              <a:noAutofit/>
            </a:bodyPr>
            <a:lstStyle/>
            <a:p>
              <a:pPr algn="l"/>
              <a:r>
                <a:rPr lang="en-US" sz="1000" b="1">
                  <a:solidFill>
                    <a:srgbClr val="000000">
                      <a:alpha val="0"/>
                    </a:srgbClr>
                  </a:solidFill>
                </a:rPr>
                <a:t>&lt;RESPONSIBLE&gt;</a:t>
              </a:r>
            </a:p>
          </p:txBody>
        </p:sp>
        <p:sp>
          <p:nvSpPr>
            <p:cNvPr id="84" name="Duration" hidden="1">
              <a:extLst>
                <a:ext uri="{FF2B5EF4-FFF2-40B4-BE49-F238E27FC236}">
                  <a16:creationId xmlns:a16="http://schemas.microsoft.com/office/drawing/2014/main" id="{FDCF7982-797D-46DB-BA8C-F96B93FBBFAF}"/>
                </a:ext>
              </a:extLst>
            </p:cNvPr>
            <p:cNvSpPr txBox="1">
              <a:spLocks/>
            </p:cNvSpPr>
            <p:nvPr userDrawn="1"/>
          </p:nvSpPr>
          <p:spPr>
            <a:xfrm>
              <a:off x="6912263" y="2086339"/>
              <a:ext cx="0" cy="0"/>
            </a:xfrm>
            <a:prstGeom prst="rect">
              <a:avLst/>
            </a:prstGeom>
            <a:noFill/>
          </p:spPr>
          <p:txBody>
            <a:bodyPr wrap="none" rtlCol="0" anchor="ctr">
              <a:noAutofit/>
            </a:bodyPr>
            <a:lstStyle/>
            <a:p>
              <a:pPr algn="l"/>
              <a:r>
                <a:rPr lang="en-US" sz="1000" b="1">
                  <a:solidFill>
                    <a:srgbClr val="000000">
                      <a:alpha val="0"/>
                    </a:srgbClr>
                  </a:solidFill>
                </a:rPr>
                <a:t>&lt;DURATION&gt;</a:t>
              </a:r>
            </a:p>
          </p:txBody>
        </p:sp>
      </p:grpSp>
    </p:spTree>
    <p:extLst>
      <p:ext uri="{BB962C8B-B14F-4D97-AF65-F5344CB8AC3E}">
        <p14:creationId xmlns:p14="http://schemas.microsoft.com/office/powerpoint/2010/main" val="400717694"/>
      </p:ext>
    </p:extLst>
  </p:cSld>
  <p:clrMapOvr>
    <a:masterClrMapping/>
  </p:clrMapOvr>
  <p:extLst>
    <p:ext uri="{DCECCB84-F9BA-43D5-87BE-67443E8EF086}">
      <p15:sldGuideLst xmlns:p15="http://schemas.microsoft.com/office/powerpoint/2012/main">
        <p15:guide id="1" orient="horz" pos="2160">
          <p15:clr>
            <a:srgbClr val="FBAE40"/>
          </p15:clr>
        </p15:guide>
        <p15:guide id="2" pos="1164">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SP TOC">
    <p:spTree>
      <p:nvGrpSpPr>
        <p:cNvPr id="1" name=""/>
        <p:cNvGrpSpPr/>
        <p:nvPr/>
      </p:nvGrpSpPr>
      <p:grpSpPr>
        <a:xfrm>
          <a:off x="0" y="0"/>
          <a:ext cx="0" cy="0"/>
          <a:chOff x="0" y="0"/>
          <a:chExt cx="0" cy="0"/>
        </a:xfrm>
      </p:grpSpPr>
      <p:grpSp>
        <p:nvGrpSpPr>
          <p:cNvPr id="3" name="SP Agenda Section" hidden="1"/>
          <p:cNvGrpSpPr/>
          <p:nvPr userDrawn="1"/>
        </p:nvGrpSpPr>
        <p:grpSpPr>
          <a:xfrm>
            <a:off x="1797664" y="2085631"/>
            <a:ext cx="8657275" cy="369332"/>
            <a:chOff x="1797664" y="2085631"/>
            <a:chExt cx="8657274" cy="369332"/>
          </a:xfrm>
        </p:grpSpPr>
        <p:sp>
          <p:nvSpPr>
            <p:cNvPr id="20" name="Section Title" hidden="1"/>
            <p:cNvSpPr txBox="1">
              <a:spLocks/>
            </p:cNvSpPr>
            <p:nvPr userDrawn="1"/>
          </p:nvSpPr>
          <p:spPr>
            <a:xfrm>
              <a:off x="2267220" y="2085631"/>
              <a:ext cx="3843347" cy="369332"/>
            </a:xfrm>
            <a:prstGeom prst="rect">
              <a:avLst/>
            </a:prstGeom>
            <a:noFill/>
          </p:spPr>
          <p:txBody>
            <a:bodyPr wrap="square" rtlCol="0" anchor="ctr">
              <a:normAutofit/>
            </a:bodyPr>
            <a:lstStyle/>
            <a:p>
              <a:pPr defTabSz="9334267">
                <a:tabLst>
                  <a:tab pos="9512062" algn="l"/>
                </a:tabLst>
              </a:pPr>
              <a:r>
                <a:rPr lang="en-US" sz="1400"/>
                <a:t>&lt;TEXT&gt;</a:t>
              </a:r>
            </a:p>
          </p:txBody>
        </p:sp>
        <p:sp>
          <p:nvSpPr>
            <p:cNvPr id="21" name="Section Number" hidden="1"/>
            <p:cNvSpPr txBox="1">
              <a:spLocks/>
            </p:cNvSpPr>
            <p:nvPr userDrawn="1"/>
          </p:nvSpPr>
          <p:spPr>
            <a:xfrm>
              <a:off x="1797664" y="2085631"/>
              <a:ext cx="379556" cy="369332"/>
            </a:xfrm>
            <a:prstGeom prst="rect">
              <a:avLst/>
            </a:prstGeom>
            <a:noFill/>
          </p:spPr>
          <p:txBody>
            <a:bodyPr wrap="none" rtlCol="0" anchor="ctr">
              <a:noAutofit/>
            </a:bodyPr>
            <a:lstStyle/>
            <a:p>
              <a:pPr algn="ctr"/>
              <a:r>
                <a:rPr lang="en-US" sz="1400"/>
                <a:t>&lt;N&gt;</a:t>
              </a:r>
            </a:p>
          </p:txBody>
        </p:sp>
        <p:sp>
          <p:nvSpPr>
            <p:cNvPr id="22" name="Slide Number"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sz="1400"/>
                <a:t>&lt;P&gt;</a:t>
              </a:r>
            </a:p>
          </p:txBody>
        </p:sp>
        <p:sp>
          <p:nvSpPr>
            <p:cNvPr id="24" name="Timeslot" hidden="1"/>
            <p:cNvSpPr txBox="1">
              <a:spLocks/>
            </p:cNvSpPr>
            <p:nvPr userDrawn="1"/>
          </p:nvSpPr>
          <p:spPr>
            <a:xfrm>
              <a:off x="7696160" y="2085631"/>
              <a:ext cx="1257061" cy="369332"/>
            </a:xfrm>
            <a:prstGeom prst="rect">
              <a:avLst/>
            </a:prstGeom>
            <a:noFill/>
          </p:spPr>
          <p:txBody>
            <a:bodyPr wrap="none" rtlCol="0" anchor="ctr">
              <a:noAutofit/>
            </a:bodyPr>
            <a:lstStyle/>
            <a:p>
              <a:pPr algn="l"/>
              <a:r>
                <a:rPr lang="en-US" sz="1400"/>
                <a:t>&lt;TIMESLOT&gt;</a:t>
              </a:r>
            </a:p>
          </p:txBody>
        </p:sp>
        <p:sp>
          <p:nvSpPr>
            <p:cNvPr id="28" name="Responsible" hidden="1"/>
            <p:cNvSpPr txBox="1">
              <a:spLocks/>
            </p:cNvSpPr>
            <p:nvPr userDrawn="1"/>
          </p:nvSpPr>
          <p:spPr>
            <a:xfrm>
              <a:off x="6209330" y="2085631"/>
              <a:ext cx="1388067" cy="369332"/>
            </a:xfrm>
            <a:prstGeom prst="rect">
              <a:avLst/>
            </a:prstGeom>
            <a:noFill/>
          </p:spPr>
          <p:txBody>
            <a:bodyPr wrap="none" rtlCol="0" anchor="ctr">
              <a:noAutofit/>
            </a:bodyPr>
            <a:lstStyle/>
            <a:p>
              <a:pPr algn="l"/>
              <a:r>
                <a:rPr lang="en-US" sz="1400"/>
                <a:t>&lt;RESPONSIBLE&gt;</a:t>
              </a:r>
            </a:p>
          </p:txBody>
        </p:sp>
        <p:sp>
          <p:nvSpPr>
            <p:cNvPr id="29" name="Duration" hidden="1"/>
            <p:cNvSpPr txBox="1">
              <a:spLocks/>
            </p:cNvSpPr>
            <p:nvPr userDrawn="1"/>
          </p:nvSpPr>
          <p:spPr>
            <a:xfrm>
              <a:off x="9043221" y="2085631"/>
              <a:ext cx="684723" cy="369332"/>
            </a:xfrm>
            <a:prstGeom prst="rect">
              <a:avLst/>
            </a:prstGeom>
            <a:noFill/>
          </p:spPr>
          <p:txBody>
            <a:bodyPr wrap="none" rtlCol="0" anchor="ctr">
              <a:noAutofit/>
            </a:bodyPr>
            <a:lstStyle/>
            <a:p>
              <a:pPr algn="l"/>
              <a:r>
                <a:rPr lang="en-US" sz="1400"/>
                <a:t>&lt;DURATION&gt;</a:t>
              </a:r>
            </a:p>
          </p:txBody>
        </p:sp>
      </p:grpSp>
      <p:grpSp>
        <p:nvGrpSpPr>
          <p:cNvPr id="4" name="SP Agenda Section Highlight" hidden="1"/>
          <p:cNvGrpSpPr>
            <a:grpSpLocks/>
          </p:cNvGrpSpPr>
          <p:nvPr userDrawn="1"/>
        </p:nvGrpSpPr>
        <p:grpSpPr>
          <a:xfrm>
            <a:off x="1797664" y="2616963"/>
            <a:ext cx="8657274" cy="369332"/>
            <a:chOff x="1797664" y="2616963"/>
            <a:chExt cx="8657274" cy="369332"/>
          </a:xfrm>
          <a:solidFill>
            <a:schemeClr val="accent1">
              <a:lumMod val="60000"/>
              <a:lumOff val="40000"/>
            </a:schemeClr>
          </a:solidFill>
        </p:grpSpPr>
        <p:sp>
          <p:nvSpPr>
            <p:cNvPr id="32" name="Section Title" hidden="1"/>
            <p:cNvSpPr txBox="1">
              <a:spLocks/>
            </p:cNvSpPr>
            <p:nvPr userDrawn="1"/>
          </p:nvSpPr>
          <p:spPr>
            <a:xfrm>
              <a:off x="2267220" y="2616963"/>
              <a:ext cx="3843347" cy="369332"/>
            </a:xfrm>
            <a:prstGeom prst="rect">
              <a:avLst/>
            </a:prstGeom>
            <a:grpFill/>
          </p:spPr>
          <p:txBody>
            <a:bodyPr wrap="square" rtlCol="0" anchor="ctr">
              <a:normAutofit/>
            </a:bodyPr>
            <a:lstStyle/>
            <a:p>
              <a:pPr defTabSz="9334267">
                <a:tabLst>
                  <a:tab pos="9512062" algn="l"/>
                </a:tabLst>
              </a:pPr>
              <a:r>
                <a:rPr lang="en-US" sz="1400" b="1"/>
                <a:t>&lt;TEXT&gt;</a:t>
              </a:r>
            </a:p>
          </p:txBody>
        </p:sp>
        <p:sp>
          <p:nvSpPr>
            <p:cNvPr id="33" name="Section Number" hidden="1"/>
            <p:cNvSpPr txBox="1">
              <a:spLocks/>
            </p:cNvSpPr>
            <p:nvPr userDrawn="1"/>
          </p:nvSpPr>
          <p:spPr>
            <a:xfrm>
              <a:off x="1797664" y="2616963"/>
              <a:ext cx="379556" cy="369332"/>
            </a:xfrm>
            <a:prstGeom prst="rect">
              <a:avLst/>
            </a:prstGeom>
            <a:grpFill/>
          </p:spPr>
          <p:txBody>
            <a:bodyPr wrap="none" rtlCol="0" anchor="ctr">
              <a:noAutofit/>
            </a:bodyPr>
            <a:lstStyle/>
            <a:p>
              <a:pPr algn="ctr"/>
              <a:r>
                <a:rPr lang="en-US" sz="1400" b="1"/>
                <a:t>&lt;N&gt;</a:t>
              </a:r>
            </a:p>
          </p:txBody>
        </p:sp>
        <p:sp>
          <p:nvSpPr>
            <p:cNvPr id="34" name="Slide Number" hidden="1"/>
            <p:cNvSpPr txBox="1">
              <a:spLocks/>
            </p:cNvSpPr>
            <p:nvPr userDrawn="1"/>
          </p:nvSpPr>
          <p:spPr>
            <a:xfrm>
              <a:off x="9817944" y="2616963"/>
              <a:ext cx="636994" cy="369332"/>
            </a:xfrm>
            <a:prstGeom prst="rect">
              <a:avLst/>
            </a:prstGeom>
            <a:grpFill/>
          </p:spPr>
          <p:txBody>
            <a:bodyPr wrap="none" rtlCol="0" anchor="ctr">
              <a:noAutofit/>
            </a:bodyPr>
            <a:lstStyle/>
            <a:p>
              <a:pPr algn="r"/>
              <a:r>
                <a:rPr lang="en-US" sz="1400" b="1"/>
                <a:t>&lt;P&gt;</a:t>
              </a:r>
            </a:p>
          </p:txBody>
        </p:sp>
        <p:sp>
          <p:nvSpPr>
            <p:cNvPr id="35" name="Timeslot" hidden="1"/>
            <p:cNvSpPr txBox="1">
              <a:spLocks/>
            </p:cNvSpPr>
            <p:nvPr userDrawn="1"/>
          </p:nvSpPr>
          <p:spPr>
            <a:xfrm>
              <a:off x="7696160" y="2616963"/>
              <a:ext cx="1257061" cy="369332"/>
            </a:xfrm>
            <a:prstGeom prst="rect">
              <a:avLst/>
            </a:prstGeom>
            <a:grpFill/>
          </p:spPr>
          <p:txBody>
            <a:bodyPr wrap="none" rtlCol="0" anchor="ctr">
              <a:noAutofit/>
            </a:bodyPr>
            <a:lstStyle/>
            <a:p>
              <a:pPr algn="l"/>
              <a:r>
                <a:rPr lang="en-US" sz="1400" b="1"/>
                <a:t>&lt;TIMESLOT&gt;</a:t>
              </a:r>
            </a:p>
          </p:txBody>
        </p:sp>
        <p:sp>
          <p:nvSpPr>
            <p:cNvPr id="36" name="Responsible" hidden="1"/>
            <p:cNvSpPr txBox="1">
              <a:spLocks/>
            </p:cNvSpPr>
            <p:nvPr userDrawn="1"/>
          </p:nvSpPr>
          <p:spPr>
            <a:xfrm>
              <a:off x="6209330" y="2616963"/>
              <a:ext cx="1388067" cy="369332"/>
            </a:xfrm>
            <a:prstGeom prst="rect">
              <a:avLst/>
            </a:prstGeom>
            <a:grpFill/>
          </p:spPr>
          <p:txBody>
            <a:bodyPr wrap="none" rtlCol="0" anchor="ctr">
              <a:noAutofit/>
            </a:bodyPr>
            <a:lstStyle/>
            <a:p>
              <a:pPr algn="l"/>
              <a:r>
                <a:rPr lang="en-US" sz="1400" b="1"/>
                <a:t>&lt;RESPONSIBLE&gt;</a:t>
              </a:r>
            </a:p>
          </p:txBody>
        </p:sp>
        <p:sp>
          <p:nvSpPr>
            <p:cNvPr id="37" name="Duration" hidden="1"/>
            <p:cNvSpPr txBox="1">
              <a:spLocks/>
            </p:cNvSpPr>
            <p:nvPr userDrawn="1"/>
          </p:nvSpPr>
          <p:spPr>
            <a:xfrm>
              <a:off x="9043221" y="2616963"/>
              <a:ext cx="684723" cy="369332"/>
            </a:xfrm>
            <a:prstGeom prst="rect">
              <a:avLst/>
            </a:prstGeom>
            <a:grpFill/>
          </p:spPr>
          <p:txBody>
            <a:bodyPr wrap="none" rtlCol="0" anchor="ctr">
              <a:noAutofit/>
            </a:bodyPr>
            <a:lstStyle/>
            <a:p>
              <a:pPr algn="l"/>
              <a:r>
                <a:rPr lang="en-US" sz="1400" b="1"/>
                <a:t>&lt;DURATION&gt;</a:t>
              </a:r>
            </a:p>
          </p:txBody>
        </p:sp>
      </p:grpSp>
      <p:grpSp>
        <p:nvGrpSpPr>
          <p:cNvPr id="8" name="SP Agenda Subsection" hidden="1"/>
          <p:cNvGrpSpPr>
            <a:grpSpLocks/>
          </p:cNvGrpSpPr>
          <p:nvPr userDrawn="1"/>
        </p:nvGrpSpPr>
        <p:grpSpPr>
          <a:xfrm>
            <a:off x="2265805" y="3148295"/>
            <a:ext cx="8189135" cy="369332"/>
            <a:chOff x="2265804" y="3155687"/>
            <a:chExt cx="8189134" cy="369332"/>
          </a:xfrm>
        </p:grpSpPr>
        <p:sp>
          <p:nvSpPr>
            <p:cNvPr id="39" name="Section Title" hidden="1"/>
            <p:cNvSpPr txBox="1">
              <a:spLocks/>
            </p:cNvSpPr>
            <p:nvPr userDrawn="1"/>
          </p:nvSpPr>
          <p:spPr>
            <a:xfrm>
              <a:off x="2744123" y="3155687"/>
              <a:ext cx="3366444" cy="369332"/>
            </a:xfrm>
            <a:prstGeom prst="rect">
              <a:avLst/>
            </a:prstGeom>
            <a:noFill/>
          </p:spPr>
          <p:txBody>
            <a:bodyPr wrap="square" rtlCol="0" anchor="ctr">
              <a:normAutofit/>
            </a:bodyPr>
            <a:lstStyle/>
            <a:p>
              <a:pPr defTabSz="9334267">
                <a:tabLst>
                  <a:tab pos="9512062" algn="l"/>
                </a:tabLst>
              </a:pPr>
              <a:r>
                <a:rPr lang="en-US" sz="1400"/>
                <a:t>&lt;TEXT&gt;</a:t>
              </a:r>
            </a:p>
          </p:txBody>
        </p:sp>
        <p:sp>
          <p:nvSpPr>
            <p:cNvPr id="40" name="Section Number" hidden="1"/>
            <p:cNvSpPr txBox="1">
              <a:spLocks/>
            </p:cNvSpPr>
            <p:nvPr userDrawn="1"/>
          </p:nvSpPr>
          <p:spPr>
            <a:xfrm>
              <a:off x="2265804" y="3155687"/>
              <a:ext cx="379556" cy="369332"/>
            </a:xfrm>
            <a:prstGeom prst="rect">
              <a:avLst/>
            </a:prstGeom>
            <a:noFill/>
          </p:spPr>
          <p:txBody>
            <a:bodyPr wrap="none" rtlCol="0" anchor="ctr">
              <a:noAutofit/>
            </a:bodyPr>
            <a:lstStyle/>
            <a:p>
              <a:pPr algn="ctr"/>
              <a:r>
                <a:rPr lang="en-US" sz="1400"/>
                <a:t>&lt;N&gt;</a:t>
              </a:r>
            </a:p>
          </p:txBody>
        </p:sp>
        <p:sp>
          <p:nvSpPr>
            <p:cNvPr id="41" name="Slide Number" hidden="1"/>
            <p:cNvSpPr txBox="1">
              <a:spLocks/>
            </p:cNvSpPr>
            <p:nvPr userDrawn="1"/>
          </p:nvSpPr>
          <p:spPr>
            <a:xfrm>
              <a:off x="9817944" y="3155687"/>
              <a:ext cx="636994" cy="369332"/>
            </a:xfrm>
            <a:prstGeom prst="rect">
              <a:avLst/>
            </a:prstGeom>
            <a:noFill/>
          </p:spPr>
          <p:txBody>
            <a:bodyPr wrap="none" rtlCol="0" anchor="ctr">
              <a:noAutofit/>
            </a:bodyPr>
            <a:lstStyle/>
            <a:p>
              <a:pPr algn="r"/>
              <a:r>
                <a:rPr lang="en-US" sz="1400"/>
                <a:t>&lt;P&gt;</a:t>
              </a:r>
            </a:p>
          </p:txBody>
        </p:sp>
        <p:sp>
          <p:nvSpPr>
            <p:cNvPr id="42" name="Timeslot" hidden="1"/>
            <p:cNvSpPr txBox="1">
              <a:spLocks/>
            </p:cNvSpPr>
            <p:nvPr userDrawn="1"/>
          </p:nvSpPr>
          <p:spPr>
            <a:xfrm>
              <a:off x="7696160" y="3155687"/>
              <a:ext cx="1257061" cy="369332"/>
            </a:xfrm>
            <a:prstGeom prst="rect">
              <a:avLst/>
            </a:prstGeom>
            <a:noFill/>
          </p:spPr>
          <p:txBody>
            <a:bodyPr wrap="none" rtlCol="0" anchor="ctr">
              <a:noAutofit/>
            </a:bodyPr>
            <a:lstStyle/>
            <a:p>
              <a:pPr algn="l"/>
              <a:r>
                <a:rPr lang="en-US" sz="1400"/>
                <a:t>&lt;TIMESLOT&gt;</a:t>
              </a:r>
            </a:p>
          </p:txBody>
        </p:sp>
        <p:sp>
          <p:nvSpPr>
            <p:cNvPr id="43" name="Responsible" hidden="1"/>
            <p:cNvSpPr txBox="1">
              <a:spLocks/>
            </p:cNvSpPr>
            <p:nvPr userDrawn="1"/>
          </p:nvSpPr>
          <p:spPr>
            <a:xfrm>
              <a:off x="6209330" y="3155687"/>
              <a:ext cx="1388067" cy="369332"/>
            </a:xfrm>
            <a:prstGeom prst="rect">
              <a:avLst/>
            </a:prstGeom>
            <a:noFill/>
          </p:spPr>
          <p:txBody>
            <a:bodyPr wrap="none" rtlCol="0" anchor="ctr">
              <a:noAutofit/>
            </a:bodyPr>
            <a:lstStyle/>
            <a:p>
              <a:pPr algn="l"/>
              <a:r>
                <a:rPr lang="en-US" sz="1400"/>
                <a:t>&lt;RESPONSIBLE&gt;</a:t>
              </a:r>
            </a:p>
          </p:txBody>
        </p:sp>
        <p:sp>
          <p:nvSpPr>
            <p:cNvPr id="44" name="Duration" hidden="1"/>
            <p:cNvSpPr txBox="1">
              <a:spLocks/>
            </p:cNvSpPr>
            <p:nvPr userDrawn="1"/>
          </p:nvSpPr>
          <p:spPr>
            <a:xfrm>
              <a:off x="9043221" y="3155687"/>
              <a:ext cx="684723" cy="369332"/>
            </a:xfrm>
            <a:prstGeom prst="rect">
              <a:avLst/>
            </a:prstGeom>
            <a:noFill/>
          </p:spPr>
          <p:txBody>
            <a:bodyPr wrap="none" rtlCol="0" anchor="ctr">
              <a:noAutofit/>
            </a:bodyPr>
            <a:lstStyle/>
            <a:p>
              <a:pPr algn="l"/>
              <a:r>
                <a:rPr lang="en-US" sz="1400"/>
                <a:t>&lt;DURATION&gt;</a:t>
              </a:r>
            </a:p>
          </p:txBody>
        </p:sp>
      </p:grpSp>
      <p:grpSp>
        <p:nvGrpSpPr>
          <p:cNvPr id="9" name="SP Agenda Subsection Highlight" hidden="1"/>
          <p:cNvGrpSpPr>
            <a:grpSpLocks/>
          </p:cNvGrpSpPr>
          <p:nvPr userDrawn="1"/>
        </p:nvGrpSpPr>
        <p:grpSpPr>
          <a:xfrm>
            <a:off x="2265804" y="3679627"/>
            <a:ext cx="8189134" cy="369332"/>
            <a:chOff x="2265804" y="3694411"/>
            <a:chExt cx="8189134" cy="369332"/>
          </a:xfrm>
          <a:solidFill>
            <a:schemeClr val="accent1">
              <a:lumMod val="60000"/>
              <a:lumOff val="40000"/>
            </a:schemeClr>
          </a:solidFill>
        </p:grpSpPr>
        <p:sp>
          <p:nvSpPr>
            <p:cNvPr id="46" name="Section Title" hidden="1"/>
            <p:cNvSpPr txBox="1">
              <a:spLocks/>
            </p:cNvSpPr>
            <p:nvPr userDrawn="1"/>
          </p:nvSpPr>
          <p:spPr>
            <a:xfrm>
              <a:off x="2744123" y="3694411"/>
              <a:ext cx="3366444" cy="369332"/>
            </a:xfrm>
            <a:prstGeom prst="rect">
              <a:avLst/>
            </a:prstGeom>
            <a:grpFill/>
          </p:spPr>
          <p:txBody>
            <a:bodyPr wrap="square" rtlCol="0" anchor="ctr">
              <a:normAutofit/>
            </a:bodyPr>
            <a:lstStyle/>
            <a:p>
              <a:pPr defTabSz="9334267">
                <a:tabLst>
                  <a:tab pos="9512062" algn="l"/>
                </a:tabLst>
              </a:pPr>
              <a:r>
                <a:rPr lang="en-US" sz="1400" b="1"/>
                <a:t>&lt;TEXT&gt;</a:t>
              </a:r>
            </a:p>
          </p:txBody>
        </p:sp>
        <p:sp>
          <p:nvSpPr>
            <p:cNvPr id="47" name="Section Number" hidden="1"/>
            <p:cNvSpPr txBox="1">
              <a:spLocks/>
            </p:cNvSpPr>
            <p:nvPr userDrawn="1"/>
          </p:nvSpPr>
          <p:spPr>
            <a:xfrm>
              <a:off x="2265804" y="3694411"/>
              <a:ext cx="379556" cy="369332"/>
            </a:xfrm>
            <a:prstGeom prst="rect">
              <a:avLst/>
            </a:prstGeom>
            <a:grpFill/>
          </p:spPr>
          <p:txBody>
            <a:bodyPr wrap="none" rtlCol="0" anchor="ctr">
              <a:noAutofit/>
            </a:bodyPr>
            <a:lstStyle/>
            <a:p>
              <a:pPr algn="ctr"/>
              <a:r>
                <a:rPr lang="en-US" sz="1400" b="1"/>
                <a:t>&lt;N&gt;</a:t>
              </a:r>
            </a:p>
          </p:txBody>
        </p:sp>
        <p:sp>
          <p:nvSpPr>
            <p:cNvPr id="48" name="Slide Number" hidden="1"/>
            <p:cNvSpPr txBox="1">
              <a:spLocks/>
            </p:cNvSpPr>
            <p:nvPr userDrawn="1"/>
          </p:nvSpPr>
          <p:spPr>
            <a:xfrm>
              <a:off x="9817944" y="3694411"/>
              <a:ext cx="636994" cy="369332"/>
            </a:xfrm>
            <a:prstGeom prst="rect">
              <a:avLst/>
            </a:prstGeom>
            <a:grpFill/>
          </p:spPr>
          <p:txBody>
            <a:bodyPr wrap="none" rtlCol="0" anchor="ctr">
              <a:noAutofit/>
            </a:bodyPr>
            <a:lstStyle/>
            <a:p>
              <a:pPr algn="r"/>
              <a:r>
                <a:rPr lang="en-US" sz="1400" b="1"/>
                <a:t>&lt;P&gt;</a:t>
              </a:r>
            </a:p>
          </p:txBody>
        </p:sp>
        <p:sp>
          <p:nvSpPr>
            <p:cNvPr id="49" name="Timeslot" hidden="1"/>
            <p:cNvSpPr txBox="1">
              <a:spLocks/>
            </p:cNvSpPr>
            <p:nvPr userDrawn="1"/>
          </p:nvSpPr>
          <p:spPr>
            <a:xfrm>
              <a:off x="7696160" y="3694411"/>
              <a:ext cx="1257061" cy="369332"/>
            </a:xfrm>
            <a:prstGeom prst="rect">
              <a:avLst/>
            </a:prstGeom>
            <a:grpFill/>
          </p:spPr>
          <p:txBody>
            <a:bodyPr wrap="none" rtlCol="0" anchor="ctr">
              <a:noAutofit/>
            </a:bodyPr>
            <a:lstStyle/>
            <a:p>
              <a:pPr algn="l"/>
              <a:r>
                <a:rPr lang="en-US" sz="1400" b="1"/>
                <a:t>&lt;TIMESLOT&gt;</a:t>
              </a:r>
            </a:p>
          </p:txBody>
        </p:sp>
        <p:sp>
          <p:nvSpPr>
            <p:cNvPr id="50" name="Responsible" hidden="1"/>
            <p:cNvSpPr txBox="1">
              <a:spLocks/>
            </p:cNvSpPr>
            <p:nvPr userDrawn="1"/>
          </p:nvSpPr>
          <p:spPr>
            <a:xfrm>
              <a:off x="6209330" y="3694411"/>
              <a:ext cx="1388067" cy="369332"/>
            </a:xfrm>
            <a:prstGeom prst="rect">
              <a:avLst/>
            </a:prstGeom>
            <a:grpFill/>
          </p:spPr>
          <p:txBody>
            <a:bodyPr wrap="none" rtlCol="0" anchor="ctr">
              <a:noAutofit/>
            </a:bodyPr>
            <a:lstStyle/>
            <a:p>
              <a:pPr algn="l"/>
              <a:r>
                <a:rPr lang="en-US" sz="1400" b="1"/>
                <a:t>&lt;RESPONSIBLE&gt;</a:t>
              </a:r>
            </a:p>
          </p:txBody>
        </p:sp>
        <p:sp>
          <p:nvSpPr>
            <p:cNvPr id="51" name="Duration" hidden="1"/>
            <p:cNvSpPr txBox="1">
              <a:spLocks/>
            </p:cNvSpPr>
            <p:nvPr userDrawn="1"/>
          </p:nvSpPr>
          <p:spPr>
            <a:xfrm>
              <a:off x="9043221" y="3694411"/>
              <a:ext cx="684723" cy="369332"/>
            </a:xfrm>
            <a:prstGeom prst="rect">
              <a:avLst/>
            </a:prstGeom>
            <a:grpFill/>
          </p:spPr>
          <p:txBody>
            <a:bodyPr wrap="none" rtlCol="0" anchor="ctr">
              <a:noAutofit/>
            </a:bodyPr>
            <a:lstStyle/>
            <a:p>
              <a:pPr algn="l"/>
              <a:r>
                <a:rPr lang="en-US" sz="1400" b="1"/>
                <a:t>&lt;DURATION&gt;</a:t>
              </a:r>
            </a:p>
          </p:txBody>
        </p:sp>
      </p:grpSp>
      <p:sp>
        <p:nvSpPr>
          <p:cNvPr id="2" name="Title 1">
            <a:extLst>
              <a:ext uri="{FF2B5EF4-FFF2-40B4-BE49-F238E27FC236}">
                <a16:creationId xmlns:a16="http://schemas.microsoft.com/office/drawing/2014/main" id="{358723A7-7E6E-266F-56F7-9B7FA43E33BF}"/>
              </a:ext>
            </a:extLst>
          </p:cNvPr>
          <p:cNvSpPr>
            <a:spLocks noGrp="1"/>
          </p:cNvSpPr>
          <p:nvPr>
            <p:ph type="title" idx="10" hasCustomPrompt="1"/>
          </p:nvPr>
        </p:nvSpPr>
        <p:spPr/>
        <p:txBody>
          <a:bodyPr/>
          <a:lstStyle/>
          <a:p>
            <a:r>
              <a:rPr lang="en-US"/>
              <a:t>Agenda</a:t>
            </a:r>
            <a:endParaRPr lang="da-DK"/>
          </a:p>
        </p:txBody>
      </p:sp>
    </p:spTree>
    <p:extLst>
      <p:ext uri="{BB962C8B-B14F-4D97-AF65-F5344CB8AC3E}">
        <p14:creationId xmlns:p14="http://schemas.microsoft.com/office/powerpoint/2010/main" val="2224454102"/>
      </p:ext>
    </p:extLst>
  </p:cSld>
  <p:clrMapOvr>
    <a:masterClrMapping/>
  </p:clrMapOvr>
  <p:extLst>
    <p:ext uri="{DCECCB84-F9BA-43D5-87BE-67443E8EF086}">
      <p15:sldGuideLst xmlns:p15="http://schemas.microsoft.com/office/powerpoint/2012/main">
        <p15:guide id="1" orient="horz" pos="2160">
          <p15:clr>
            <a:srgbClr val="FBAE40"/>
          </p15:clr>
        </p15:guide>
        <p15:guide id="2" pos="116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995363" y="1330126"/>
            <a:ext cx="10198237"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8CCFC99C-7410-4D22-BA8D-48877FCFB6C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251844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Back Cover dark Gradient">
    <p:bg>
      <p:bgPr>
        <a:gradFill>
          <a:gsLst>
            <a:gs pos="100000">
              <a:schemeClr val="accent1"/>
            </a:gs>
            <a:gs pos="0">
              <a:schemeClr val="accent5"/>
            </a:gs>
          </a:gsLst>
          <a:lin ang="0" scaled="0"/>
        </a:gradFill>
        <a:effectLst/>
      </p:bgPr>
    </p:bg>
    <p:spTree>
      <p:nvGrpSpPr>
        <p:cNvPr id="1" name=""/>
        <p:cNvGrpSpPr/>
        <p:nvPr/>
      </p:nvGrpSpPr>
      <p:grpSpPr>
        <a:xfrm>
          <a:off x="0" y="0"/>
          <a:ext cx="0" cy="0"/>
          <a:chOff x="0" y="0"/>
          <a:chExt cx="0" cy="0"/>
        </a:xfrm>
      </p:grpSpPr>
      <p:sp>
        <p:nvSpPr>
          <p:cNvPr id="11" name="TextBox 10"/>
          <p:cNvSpPr txBox="1"/>
          <p:nvPr userDrawn="1">
            <p:custDataLst>
              <p:tags r:id="rId1"/>
            </p:custDataLst>
          </p:nvPr>
        </p:nvSpPr>
        <p:spPr>
          <a:xfrm>
            <a:off x="989263" y="5750095"/>
            <a:ext cx="2141612"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kern="1200" noProof="0">
                <a:solidFill>
                  <a:schemeClr val="bg1"/>
                </a:solidFill>
                <a:latin typeface="+mn-lt"/>
                <a:ea typeface="+mn-ea"/>
                <a:cs typeface="+mn-cs"/>
              </a:rPr>
              <a:t>Document Classification: KPMG Public</a:t>
            </a:r>
          </a:p>
        </p:txBody>
      </p:sp>
      <p:sp>
        <p:nvSpPr>
          <p:cNvPr id="3" name="Text Placeholder 2">
            <a:extLst>
              <a:ext uri="{FF2B5EF4-FFF2-40B4-BE49-F238E27FC236}">
                <a16:creationId xmlns:a16="http://schemas.microsoft.com/office/drawing/2014/main" id="{9771E9CC-2A2B-4C75-8522-60824F3AC7F8}"/>
              </a:ext>
            </a:extLst>
          </p:cNvPr>
          <p:cNvSpPr>
            <a:spLocks noGrp="1"/>
          </p:cNvSpPr>
          <p:nvPr>
            <p:ph type="body" sz="quarter" idx="10"/>
          </p:nvPr>
        </p:nvSpPr>
        <p:spPr>
          <a:xfrm>
            <a:off x="989012" y="3702050"/>
            <a:ext cx="6660000" cy="1843088"/>
          </a:xfrm>
        </p:spPr>
        <p:txBody>
          <a:bodyPr anchor="b"/>
          <a:lstStyle>
            <a:lvl1pPr>
              <a:spcAft>
                <a:spcPts val="1000"/>
              </a:spcAft>
              <a:defRPr sz="900" b="0">
                <a:solidFill>
                  <a:schemeClr val="bg1"/>
                </a:solidFill>
              </a:defRPr>
            </a:lvl1pPr>
            <a:lvl2pPr>
              <a:spcAft>
                <a:spcPts val="1000"/>
              </a:spcAft>
              <a:defRPr sz="900" b="0">
                <a:solidFill>
                  <a:schemeClr val="bg1"/>
                </a:solidFill>
              </a:defRPr>
            </a:lvl2pPr>
          </a:lstStyle>
          <a:p>
            <a:pPr lvl="0"/>
            <a:r>
              <a:rPr lang="en-US"/>
              <a:t>Click to edit Master text styles</a:t>
            </a:r>
          </a:p>
          <a:p>
            <a:pPr lvl="1"/>
            <a:r>
              <a:rPr lang="en-US"/>
              <a:t>Second level</a:t>
            </a:r>
          </a:p>
        </p:txBody>
      </p:sp>
      <p:sp>
        <p:nvSpPr>
          <p:cNvPr id="43" name="Text Placeholder 2">
            <a:extLst>
              <a:ext uri="{FF2B5EF4-FFF2-40B4-BE49-F238E27FC236}">
                <a16:creationId xmlns:a16="http://schemas.microsoft.com/office/drawing/2014/main" id="{8E01CBC1-FC71-43BD-845D-21EEEFA25661}"/>
              </a:ext>
            </a:extLst>
          </p:cNvPr>
          <p:cNvSpPr>
            <a:spLocks noGrp="1"/>
          </p:cNvSpPr>
          <p:nvPr>
            <p:ph type="body" sz="quarter" idx="14"/>
          </p:nvPr>
        </p:nvSpPr>
        <p:spPr>
          <a:xfrm>
            <a:off x="989012" y="3351965"/>
            <a:ext cx="2411738" cy="119064"/>
          </a:xfrm>
        </p:spPr>
        <p:txBody>
          <a:bodyPr/>
          <a:lstStyle>
            <a:lvl1pPr>
              <a:buFontTx/>
              <a:buNone/>
              <a:defRPr sz="1200" b="1">
                <a:solidFill>
                  <a:schemeClr val="bg1"/>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grpSp>
        <p:nvGrpSpPr>
          <p:cNvPr id="4" name="Group 3">
            <a:extLst>
              <a:ext uri="{FF2B5EF4-FFF2-40B4-BE49-F238E27FC236}">
                <a16:creationId xmlns:a16="http://schemas.microsoft.com/office/drawing/2014/main" id="{1C4D5492-D401-42A2-B377-EA27220983D3}"/>
              </a:ext>
            </a:extLst>
          </p:cNvPr>
          <p:cNvGrpSpPr/>
          <p:nvPr userDrawn="1"/>
        </p:nvGrpSpPr>
        <p:grpSpPr>
          <a:xfrm>
            <a:off x="998476" y="2881529"/>
            <a:ext cx="2023200" cy="367957"/>
            <a:chOff x="998476" y="2881529"/>
            <a:chExt cx="2023200" cy="367957"/>
          </a:xfrm>
        </p:grpSpPr>
        <p:sp>
          <p:nvSpPr>
            <p:cNvPr id="15" name="Rectangle 14">
              <a:extLst>
                <a:ext uri="{FF2B5EF4-FFF2-40B4-BE49-F238E27FC236}">
                  <a16:creationId xmlns:a16="http://schemas.microsoft.com/office/drawing/2014/main" id="{CF196AFE-0767-4ACF-9869-412F4845EABF}"/>
                </a:ext>
              </a:extLst>
            </p:cNvPr>
            <p:cNvSpPr/>
            <p:nvPr userDrawn="1"/>
          </p:nvSpPr>
          <p:spPr>
            <a:xfrm>
              <a:off x="1441950" y="2918577"/>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16" name="Rectangle 15">
              <a:extLst>
                <a:ext uri="{FF2B5EF4-FFF2-40B4-BE49-F238E27FC236}">
                  <a16:creationId xmlns:a16="http://schemas.microsoft.com/office/drawing/2014/main" id="{1E42C7C2-E55C-467A-A194-4BA78575F316}"/>
                </a:ext>
              </a:extLst>
            </p:cNvPr>
            <p:cNvSpPr/>
            <p:nvPr userDrawn="1"/>
          </p:nvSpPr>
          <p:spPr>
            <a:xfrm>
              <a:off x="1877844" y="2918577"/>
              <a:ext cx="281156" cy="322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17" name="Rectangle 16">
              <a:extLst>
                <a:ext uri="{FF2B5EF4-FFF2-40B4-BE49-F238E27FC236}">
                  <a16:creationId xmlns:a16="http://schemas.microsoft.com/office/drawing/2014/main" id="{C45E1FE7-629E-4892-B2EB-2FDAB3326BE5}"/>
                </a:ext>
              </a:extLst>
            </p:cNvPr>
            <p:cNvSpPr/>
            <p:nvPr userDrawn="1"/>
          </p:nvSpPr>
          <p:spPr>
            <a:xfrm>
              <a:off x="2689276" y="2924173"/>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 name="Rectangle 1">
              <a:extLst>
                <a:ext uri="{FF2B5EF4-FFF2-40B4-BE49-F238E27FC236}">
                  <a16:creationId xmlns:a16="http://schemas.microsoft.com/office/drawing/2014/main" id="{07E3B322-EB53-4C7E-8968-4B7B3CE2432E}"/>
                </a:ext>
              </a:extLst>
            </p:cNvPr>
            <p:cNvSpPr/>
            <p:nvPr userDrawn="1"/>
          </p:nvSpPr>
          <p:spPr>
            <a:xfrm>
              <a:off x="1025526" y="2924174"/>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pic>
          <p:nvPicPr>
            <p:cNvPr id="9" name="Picture 8">
              <a:hlinkClick r:id="rId3"/>
              <a:extLst>
                <a:ext uri="{FF2B5EF4-FFF2-40B4-BE49-F238E27FC236}">
                  <a16:creationId xmlns:a16="http://schemas.microsoft.com/office/drawing/2014/main" id="{3F3E6F56-5300-4CC2-8B6F-98341C903AA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22950" y="2881529"/>
              <a:ext cx="360000" cy="360000"/>
            </a:xfrm>
            <a:prstGeom prst="rect">
              <a:avLst/>
            </a:prstGeom>
          </p:spPr>
        </p:pic>
        <p:pic>
          <p:nvPicPr>
            <p:cNvPr id="10" name="Picture 9" descr="Icon&#10;&#10;Description automatically generated">
              <a:hlinkClick r:id="rId5"/>
              <a:extLst>
                <a:ext uri="{FF2B5EF4-FFF2-40B4-BE49-F238E27FC236}">
                  <a16:creationId xmlns:a16="http://schemas.microsoft.com/office/drawing/2014/main" id="{5688464F-C48A-4F62-97E1-E717A76F030E}"/>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242336" y="2881529"/>
              <a:ext cx="359648" cy="360000"/>
            </a:xfrm>
            <a:prstGeom prst="rect">
              <a:avLst/>
            </a:prstGeom>
          </p:spPr>
        </p:pic>
        <p:pic>
          <p:nvPicPr>
            <p:cNvPr id="12" name="Picture 11" descr="Logo&#10;&#10;Description automatically generated">
              <a:hlinkClick r:id="rId7"/>
              <a:extLst>
                <a:ext uri="{FF2B5EF4-FFF2-40B4-BE49-F238E27FC236}">
                  <a16:creationId xmlns:a16="http://schemas.microsoft.com/office/drawing/2014/main" id="{3DBC0AA5-6153-434E-A0C9-A5D940745C9A}"/>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414350" y="2889486"/>
              <a:ext cx="360000" cy="360000"/>
            </a:xfrm>
            <a:prstGeom prst="rect">
              <a:avLst/>
            </a:prstGeom>
          </p:spPr>
        </p:pic>
        <p:pic>
          <p:nvPicPr>
            <p:cNvPr id="13" name="Picture 12" descr="Logo&#10;&#10;Description automatically generated">
              <a:hlinkClick r:id="rId9"/>
              <a:extLst>
                <a:ext uri="{FF2B5EF4-FFF2-40B4-BE49-F238E27FC236}">
                  <a16:creationId xmlns:a16="http://schemas.microsoft.com/office/drawing/2014/main" id="{809B7D2B-5280-4ED4-B112-B6C654C52EF6}"/>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998476" y="2884275"/>
              <a:ext cx="360000" cy="360000"/>
            </a:xfrm>
            <a:prstGeom prst="rect">
              <a:avLst/>
            </a:prstGeom>
          </p:spPr>
        </p:pic>
        <p:pic>
          <p:nvPicPr>
            <p:cNvPr id="14" name="Picture 13" descr="Icon&#10;&#10;Description automatically generated">
              <a:hlinkClick r:id="rId11"/>
              <a:extLst>
                <a:ext uri="{FF2B5EF4-FFF2-40B4-BE49-F238E27FC236}">
                  <a16:creationId xmlns:a16="http://schemas.microsoft.com/office/drawing/2014/main" id="{B338E268-56D8-4524-BB26-DA84FEEF8615}"/>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661676" y="2881529"/>
              <a:ext cx="360000" cy="360000"/>
            </a:xfrm>
            <a:prstGeom prst="rect">
              <a:avLst/>
            </a:prstGeom>
          </p:spPr>
        </p:pic>
      </p:grpSp>
      <p:pic>
        <p:nvPicPr>
          <p:cNvPr id="18" name="Graphic 17">
            <a:extLst>
              <a:ext uri="{FF2B5EF4-FFF2-40B4-BE49-F238E27FC236}">
                <a16:creationId xmlns:a16="http://schemas.microsoft.com/office/drawing/2014/main" id="{935A1578-15A7-4FE7-8BC2-3ADC725AE7D4}"/>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38911239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Back Cover light gradient">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sp>
        <p:nvSpPr>
          <p:cNvPr id="11" name="TextBox 10"/>
          <p:cNvSpPr txBox="1"/>
          <p:nvPr userDrawn="1">
            <p:custDataLst>
              <p:tags r:id="rId1"/>
            </p:custDataLst>
          </p:nvPr>
        </p:nvSpPr>
        <p:spPr>
          <a:xfrm>
            <a:off x="989263" y="5750095"/>
            <a:ext cx="2141612"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kern="1200" noProof="0">
                <a:solidFill>
                  <a:schemeClr val="accent2"/>
                </a:solidFill>
                <a:latin typeface="+mn-lt"/>
                <a:ea typeface="+mn-ea"/>
                <a:cs typeface="+mn-cs"/>
              </a:rPr>
              <a:t>Document Classification: KPMG Public</a:t>
            </a:r>
          </a:p>
        </p:txBody>
      </p:sp>
      <p:sp>
        <p:nvSpPr>
          <p:cNvPr id="53" name="Text Placeholder 2">
            <a:extLst>
              <a:ext uri="{FF2B5EF4-FFF2-40B4-BE49-F238E27FC236}">
                <a16:creationId xmlns:a16="http://schemas.microsoft.com/office/drawing/2014/main" id="{A835BAAE-8387-4EE5-AB59-6FBE19144C88}"/>
              </a:ext>
            </a:extLst>
          </p:cNvPr>
          <p:cNvSpPr>
            <a:spLocks noGrp="1"/>
          </p:cNvSpPr>
          <p:nvPr>
            <p:ph type="body" sz="quarter" idx="10"/>
          </p:nvPr>
        </p:nvSpPr>
        <p:spPr>
          <a:xfrm>
            <a:off x="989012" y="3702050"/>
            <a:ext cx="6660000" cy="1843088"/>
          </a:xfrm>
        </p:spPr>
        <p:txBody>
          <a:bodyPr anchor="b"/>
          <a:lstStyle>
            <a:lvl1pPr>
              <a:spcAft>
                <a:spcPts val="1000"/>
              </a:spcAft>
              <a:defRPr sz="900" b="0">
                <a:solidFill>
                  <a:schemeClr val="accent2"/>
                </a:solidFill>
              </a:defRPr>
            </a:lvl1pPr>
            <a:lvl2pPr>
              <a:spcAft>
                <a:spcPts val="1000"/>
              </a:spcAft>
              <a:defRPr sz="900" b="0">
                <a:solidFill>
                  <a:schemeClr val="accent2"/>
                </a:solidFill>
              </a:defRPr>
            </a:lvl2pPr>
          </a:lstStyle>
          <a:p>
            <a:pPr lvl="0"/>
            <a:r>
              <a:rPr lang="en-US"/>
              <a:t>Click to edit Master text styles</a:t>
            </a:r>
          </a:p>
          <a:p>
            <a:pPr lvl="1"/>
            <a:r>
              <a:rPr lang="en-US"/>
              <a:t>Second level</a:t>
            </a:r>
          </a:p>
        </p:txBody>
      </p:sp>
      <p:sp>
        <p:nvSpPr>
          <p:cNvPr id="54" name="Text Placeholder 2">
            <a:extLst>
              <a:ext uri="{FF2B5EF4-FFF2-40B4-BE49-F238E27FC236}">
                <a16:creationId xmlns:a16="http://schemas.microsoft.com/office/drawing/2014/main" id="{93B40796-98D9-465A-9944-CCD9D00EE921}"/>
              </a:ext>
            </a:extLst>
          </p:cNvPr>
          <p:cNvSpPr>
            <a:spLocks noGrp="1"/>
          </p:cNvSpPr>
          <p:nvPr>
            <p:ph type="body" sz="quarter" idx="14"/>
          </p:nvPr>
        </p:nvSpPr>
        <p:spPr>
          <a:xfrm>
            <a:off x="989012" y="3351965"/>
            <a:ext cx="2411738" cy="119064"/>
          </a:xfrm>
        </p:spPr>
        <p:txBody>
          <a:bodyPr/>
          <a:lstStyle>
            <a:lvl1pPr>
              <a:buFontTx/>
              <a:buNone/>
              <a:defRPr sz="1200" b="1">
                <a:solidFill>
                  <a:schemeClr val="accent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grpSp>
        <p:nvGrpSpPr>
          <p:cNvPr id="18" name="Group 17">
            <a:extLst>
              <a:ext uri="{FF2B5EF4-FFF2-40B4-BE49-F238E27FC236}">
                <a16:creationId xmlns:a16="http://schemas.microsoft.com/office/drawing/2014/main" id="{3AD33E6D-5377-46E3-B1FF-E91C54D03F04}"/>
              </a:ext>
            </a:extLst>
          </p:cNvPr>
          <p:cNvGrpSpPr/>
          <p:nvPr userDrawn="1"/>
        </p:nvGrpSpPr>
        <p:grpSpPr>
          <a:xfrm>
            <a:off x="998476" y="2881529"/>
            <a:ext cx="2023200" cy="367957"/>
            <a:chOff x="998476" y="2881529"/>
            <a:chExt cx="2023200" cy="367957"/>
          </a:xfrm>
        </p:grpSpPr>
        <p:sp>
          <p:nvSpPr>
            <p:cNvPr id="19" name="Rectangle 18">
              <a:extLst>
                <a:ext uri="{FF2B5EF4-FFF2-40B4-BE49-F238E27FC236}">
                  <a16:creationId xmlns:a16="http://schemas.microsoft.com/office/drawing/2014/main" id="{7F4461B7-55B7-4469-ADF0-D4A2CB8F5710}"/>
                </a:ext>
              </a:extLst>
            </p:cNvPr>
            <p:cNvSpPr/>
            <p:nvPr userDrawn="1"/>
          </p:nvSpPr>
          <p:spPr>
            <a:xfrm>
              <a:off x="1441950" y="2918577"/>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0" name="Rectangle 19">
              <a:extLst>
                <a:ext uri="{FF2B5EF4-FFF2-40B4-BE49-F238E27FC236}">
                  <a16:creationId xmlns:a16="http://schemas.microsoft.com/office/drawing/2014/main" id="{36F734C6-FA66-47AA-9466-88AC05333E29}"/>
                </a:ext>
              </a:extLst>
            </p:cNvPr>
            <p:cNvSpPr/>
            <p:nvPr userDrawn="1"/>
          </p:nvSpPr>
          <p:spPr>
            <a:xfrm>
              <a:off x="1877844" y="2918577"/>
              <a:ext cx="281156" cy="322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1" name="Rectangle 20">
              <a:extLst>
                <a:ext uri="{FF2B5EF4-FFF2-40B4-BE49-F238E27FC236}">
                  <a16:creationId xmlns:a16="http://schemas.microsoft.com/office/drawing/2014/main" id="{8B928039-DB0D-4F9F-A695-D6F65A328FCD}"/>
                </a:ext>
              </a:extLst>
            </p:cNvPr>
            <p:cNvSpPr/>
            <p:nvPr userDrawn="1"/>
          </p:nvSpPr>
          <p:spPr>
            <a:xfrm>
              <a:off x="2689276" y="2924173"/>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2" name="Rectangle 21">
              <a:extLst>
                <a:ext uri="{FF2B5EF4-FFF2-40B4-BE49-F238E27FC236}">
                  <a16:creationId xmlns:a16="http://schemas.microsoft.com/office/drawing/2014/main" id="{DE314CEC-778A-45F5-AF53-25973CFF2C6E}"/>
                </a:ext>
              </a:extLst>
            </p:cNvPr>
            <p:cNvSpPr/>
            <p:nvPr userDrawn="1"/>
          </p:nvSpPr>
          <p:spPr>
            <a:xfrm>
              <a:off x="1025526" y="2924174"/>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pic>
          <p:nvPicPr>
            <p:cNvPr id="23" name="Picture 22">
              <a:hlinkClick r:id="rId3"/>
              <a:extLst>
                <a:ext uri="{FF2B5EF4-FFF2-40B4-BE49-F238E27FC236}">
                  <a16:creationId xmlns:a16="http://schemas.microsoft.com/office/drawing/2014/main" id="{7A5A09B0-ADE2-48D6-9500-156D9353A9A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22950" y="2881529"/>
              <a:ext cx="360000" cy="360000"/>
            </a:xfrm>
            <a:prstGeom prst="rect">
              <a:avLst/>
            </a:prstGeom>
          </p:spPr>
        </p:pic>
        <p:pic>
          <p:nvPicPr>
            <p:cNvPr id="24" name="Picture 23" descr="Icon&#10;&#10;Description automatically generated">
              <a:hlinkClick r:id="rId5"/>
              <a:extLst>
                <a:ext uri="{FF2B5EF4-FFF2-40B4-BE49-F238E27FC236}">
                  <a16:creationId xmlns:a16="http://schemas.microsoft.com/office/drawing/2014/main" id="{7D51E6DF-03C0-4528-A826-C16F599ABAA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242336" y="2881529"/>
              <a:ext cx="359648" cy="360000"/>
            </a:xfrm>
            <a:prstGeom prst="rect">
              <a:avLst/>
            </a:prstGeom>
          </p:spPr>
        </p:pic>
        <p:pic>
          <p:nvPicPr>
            <p:cNvPr id="25" name="Picture 24" descr="Logo&#10;&#10;Description automatically generated">
              <a:hlinkClick r:id="rId7"/>
              <a:extLst>
                <a:ext uri="{FF2B5EF4-FFF2-40B4-BE49-F238E27FC236}">
                  <a16:creationId xmlns:a16="http://schemas.microsoft.com/office/drawing/2014/main" id="{B7A09755-6B8F-4E6B-95E4-A3F59CF5D00A}"/>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414350" y="2889486"/>
              <a:ext cx="360000" cy="360000"/>
            </a:xfrm>
            <a:prstGeom prst="rect">
              <a:avLst/>
            </a:prstGeom>
          </p:spPr>
        </p:pic>
        <p:pic>
          <p:nvPicPr>
            <p:cNvPr id="26" name="Picture 25" descr="Logo&#10;&#10;Description automatically generated">
              <a:hlinkClick r:id="rId9"/>
              <a:extLst>
                <a:ext uri="{FF2B5EF4-FFF2-40B4-BE49-F238E27FC236}">
                  <a16:creationId xmlns:a16="http://schemas.microsoft.com/office/drawing/2014/main" id="{FF482287-E023-4BA0-BEEC-A27AF495C2FF}"/>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998476" y="2884275"/>
              <a:ext cx="360000" cy="360000"/>
            </a:xfrm>
            <a:prstGeom prst="rect">
              <a:avLst/>
            </a:prstGeom>
          </p:spPr>
        </p:pic>
        <p:pic>
          <p:nvPicPr>
            <p:cNvPr id="27" name="Picture 26" descr="Icon&#10;&#10;Description automatically generated">
              <a:hlinkClick r:id="rId11"/>
              <a:extLst>
                <a:ext uri="{FF2B5EF4-FFF2-40B4-BE49-F238E27FC236}">
                  <a16:creationId xmlns:a16="http://schemas.microsoft.com/office/drawing/2014/main" id="{475EF34B-0D63-4B5C-BF0F-AA0D0D345D15}"/>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661676" y="2881529"/>
              <a:ext cx="360000" cy="360000"/>
            </a:xfrm>
            <a:prstGeom prst="rect">
              <a:avLst/>
            </a:prstGeom>
          </p:spPr>
        </p:pic>
      </p:grpSp>
      <p:pic>
        <p:nvPicPr>
          <p:cNvPr id="17" name="Graphic 16">
            <a:extLst>
              <a:ext uri="{FF2B5EF4-FFF2-40B4-BE49-F238E27FC236}">
                <a16:creationId xmlns:a16="http://schemas.microsoft.com/office/drawing/2014/main" id="{A51C6BDD-4F02-45D2-886C-4899A473F7F7}"/>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6079848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lor palet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5724-C137-47F3-B441-6C1B9714F578}"/>
              </a:ext>
            </a:extLst>
          </p:cNvPr>
          <p:cNvSpPr>
            <a:spLocks noGrp="1"/>
          </p:cNvSpPr>
          <p:nvPr>
            <p:ph type="title"/>
          </p:nvPr>
        </p:nvSpPr>
        <p:spPr>
          <a:solidFill>
            <a:schemeClr val="bg1"/>
          </a:solidFill>
        </p:spPr>
        <p:txBody>
          <a:bodyPr/>
          <a:lstStyle/>
          <a:p>
            <a:r>
              <a:rPr lang="en-US"/>
              <a:t>Click to edit Master title style</a:t>
            </a:r>
            <a:endParaRPr lang="en-GB"/>
          </a:p>
        </p:txBody>
      </p:sp>
      <p:sp>
        <p:nvSpPr>
          <p:cNvPr id="4" name="Rectangle 3">
            <a:extLst>
              <a:ext uri="{FF2B5EF4-FFF2-40B4-BE49-F238E27FC236}">
                <a16:creationId xmlns:a16="http://schemas.microsoft.com/office/drawing/2014/main" id="{1ACC0FFF-EDF5-49D0-8C1F-A5D5BA3335B9}"/>
              </a:ext>
            </a:extLst>
          </p:cNvPr>
          <p:cNvSpPr/>
          <p:nvPr userDrawn="1"/>
        </p:nvSpPr>
        <p:spPr>
          <a:xfrm>
            <a:off x="998351" y="2246533"/>
            <a:ext cx="839614" cy="411225"/>
          </a:xfrm>
          <a:prstGeom prst="rect">
            <a:avLst/>
          </a:prstGeom>
          <a:solidFill>
            <a:srgbClr val="1E49E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30</a:t>
            </a:r>
          </a:p>
          <a:p>
            <a:pPr algn="ctr"/>
            <a:r>
              <a:rPr lang="en-GB" sz="800">
                <a:solidFill>
                  <a:schemeClr val="bg1"/>
                </a:solidFill>
              </a:rPr>
              <a:t>73</a:t>
            </a:r>
          </a:p>
          <a:p>
            <a:pPr algn="ctr"/>
            <a:r>
              <a:rPr lang="en-GB" sz="800">
                <a:solidFill>
                  <a:schemeClr val="bg1"/>
                </a:solidFill>
              </a:rPr>
              <a:t>226</a:t>
            </a:r>
          </a:p>
        </p:txBody>
      </p:sp>
      <p:sp>
        <p:nvSpPr>
          <p:cNvPr id="5" name="Rectangle 4">
            <a:extLst>
              <a:ext uri="{FF2B5EF4-FFF2-40B4-BE49-F238E27FC236}">
                <a16:creationId xmlns:a16="http://schemas.microsoft.com/office/drawing/2014/main" id="{081F4118-D01B-40DD-940F-068338DB15A5}"/>
              </a:ext>
            </a:extLst>
          </p:cNvPr>
          <p:cNvSpPr/>
          <p:nvPr userDrawn="1"/>
        </p:nvSpPr>
        <p:spPr>
          <a:xfrm>
            <a:off x="998351" y="1731971"/>
            <a:ext cx="839614" cy="411225"/>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51</a:t>
            </a:r>
          </a:p>
          <a:p>
            <a:pPr algn="ctr"/>
            <a:r>
              <a:rPr lang="en-GB" sz="800">
                <a:solidFill>
                  <a:schemeClr val="bg1"/>
                </a:solidFill>
              </a:rPr>
              <a:t>141</a:t>
            </a:r>
          </a:p>
        </p:txBody>
      </p:sp>
      <p:sp>
        <p:nvSpPr>
          <p:cNvPr id="6" name="Rectangle 5">
            <a:extLst>
              <a:ext uri="{FF2B5EF4-FFF2-40B4-BE49-F238E27FC236}">
                <a16:creationId xmlns:a16="http://schemas.microsoft.com/office/drawing/2014/main" id="{4A97C791-7BB0-4AC9-BDE9-68939F34221B}"/>
              </a:ext>
            </a:extLst>
          </p:cNvPr>
          <p:cNvSpPr/>
          <p:nvPr userDrawn="1"/>
        </p:nvSpPr>
        <p:spPr>
          <a:xfrm>
            <a:off x="998351" y="2761094"/>
            <a:ext cx="839614" cy="411225"/>
          </a:xfrm>
          <a:prstGeom prst="rect">
            <a:avLst/>
          </a:prstGeom>
          <a:solidFill>
            <a:srgbClr val="0C233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12</a:t>
            </a:r>
          </a:p>
          <a:p>
            <a:pPr algn="ctr"/>
            <a:r>
              <a:rPr lang="en-GB" sz="800">
                <a:solidFill>
                  <a:schemeClr val="bg1"/>
                </a:solidFill>
              </a:rPr>
              <a:t>35</a:t>
            </a:r>
          </a:p>
          <a:p>
            <a:pPr algn="ctr"/>
            <a:r>
              <a:rPr lang="en-GB" sz="800">
                <a:solidFill>
                  <a:schemeClr val="bg1"/>
                </a:solidFill>
              </a:rPr>
              <a:t>60</a:t>
            </a:r>
          </a:p>
        </p:txBody>
      </p:sp>
      <p:sp>
        <p:nvSpPr>
          <p:cNvPr id="7" name="Rectangle 6">
            <a:extLst>
              <a:ext uri="{FF2B5EF4-FFF2-40B4-BE49-F238E27FC236}">
                <a16:creationId xmlns:a16="http://schemas.microsoft.com/office/drawing/2014/main" id="{C8693543-F502-48B0-9E65-053408E60BF0}"/>
              </a:ext>
            </a:extLst>
          </p:cNvPr>
          <p:cNvSpPr/>
          <p:nvPr userDrawn="1"/>
        </p:nvSpPr>
        <p:spPr>
          <a:xfrm>
            <a:off x="998351" y="3275656"/>
            <a:ext cx="839614" cy="411225"/>
          </a:xfrm>
          <a:prstGeom prst="rect">
            <a:avLst/>
          </a:prstGeom>
          <a:solidFill>
            <a:srgbClr val="ACEA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172</a:t>
            </a:r>
          </a:p>
          <a:p>
            <a:pPr algn="ctr"/>
            <a:r>
              <a:rPr lang="en-GB" sz="800">
                <a:solidFill>
                  <a:sysClr val="windowText" lastClr="000000"/>
                </a:solidFill>
              </a:rPr>
              <a:t>234</a:t>
            </a:r>
          </a:p>
          <a:p>
            <a:pPr algn="ctr"/>
            <a:r>
              <a:rPr lang="en-GB" sz="800">
                <a:solidFill>
                  <a:sysClr val="windowText" lastClr="000000"/>
                </a:solidFill>
              </a:rPr>
              <a:t>255</a:t>
            </a:r>
          </a:p>
        </p:txBody>
      </p:sp>
      <p:sp>
        <p:nvSpPr>
          <p:cNvPr id="8" name="Rectangle 7">
            <a:extLst>
              <a:ext uri="{FF2B5EF4-FFF2-40B4-BE49-F238E27FC236}">
                <a16:creationId xmlns:a16="http://schemas.microsoft.com/office/drawing/2014/main" id="{A2309040-9C95-48FE-AA99-4757E8328519}"/>
              </a:ext>
            </a:extLst>
          </p:cNvPr>
          <p:cNvSpPr/>
          <p:nvPr userDrawn="1"/>
        </p:nvSpPr>
        <p:spPr>
          <a:xfrm>
            <a:off x="2992848" y="1732478"/>
            <a:ext cx="839614" cy="411225"/>
          </a:xfrm>
          <a:prstGeom prst="rect">
            <a:avLst/>
          </a:prstGeom>
          <a:solidFill>
            <a:srgbClr val="76D2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118</a:t>
            </a:r>
          </a:p>
          <a:p>
            <a:pPr algn="ctr"/>
            <a:r>
              <a:rPr lang="en-GB" sz="800">
                <a:solidFill>
                  <a:sysClr val="windowText" lastClr="000000"/>
                </a:solidFill>
              </a:rPr>
              <a:t>210</a:t>
            </a:r>
          </a:p>
          <a:p>
            <a:pPr algn="ctr"/>
            <a:r>
              <a:rPr lang="en-GB" sz="800">
                <a:solidFill>
                  <a:sysClr val="windowText" lastClr="000000"/>
                </a:solidFill>
              </a:rPr>
              <a:t>255</a:t>
            </a:r>
          </a:p>
        </p:txBody>
      </p:sp>
      <p:sp>
        <p:nvSpPr>
          <p:cNvPr id="11" name="TextBox 10">
            <a:extLst>
              <a:ext uri="{FF2B5EF4-FFF2-40B4-BE49-F238E27FC236}">
                <a16:creationId xmlns:a16="http://schemas.microsoft.com/office/drawing/2014/main" id="{A4897B22-3CA8-4621-8A3B-B9D2E3D07988}"/>
              </a:ext>
            </a:extLst>
          </p:cNvPr>
          <p:cNvSpPr txBox="1"/>
          <p:nvPr userDrawn="1"/>
        </p:nvSpPr>
        <p:spPr>
          <a:xfrm>
            <a:off x="983882" y="1330325"/>
            <a:ext cx="1364046" cy="153888"/>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Primary Colors</a:t>
            </a:r>
          </a:p>
        </p:txBody>
      </p:sp>
      <p:sp>
        <p:nvSpPr>
          <p:cNvPr id="20" name="Rectangle 19">
            <a:extLst>
              <a:ext uri="{FF2B5EF4-FFF2-40B4-BE49-F238E27FC236}">
                <a16:creationId xmlns:a16="http://schemas.microsoft.com/office/drawing/2014/main" id="{6453D312-00EF-44B5-9D91-290BE0E19654}"/>
              </a:ext>
            </a:extLst>
          </p:cNvPr>
          <p:cNvSpPr/>
          <p:nvPr userDrawn="1"/>
        </p:nvSpPr>
        <p:spPr>
          <a:xfrm>
            <a:off x="998351" y="3786711"/>
            <a:ext cx="839614" cy="411225"/>
          </a:xfrm>
          <a:prstGeom prst="rect">
            <a:avLst/>
          </a:prstGeom>
          <a:solidFill>
            <a:srgbClr val="00B8F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184</a:t>
            </a:r>
          </a:p>
          <a:p>
            <a:pPr algn="ctr"/>
            <a:r>
              <a:rPr lang="en-GB" sz="800">
                <a:solidFill>
                  <a:schemeClr val="bg1"/>
                </a:solidFill>
              </a:rPr>
              <a:t>245</a:t>
            </a:r>
          </a:p>
        </p:txBody>
      </p:sp>
      <p:sp>
        <p:nvSpPr>
          <p:cNvPr id="21" name="Rectangle 20">
            <a:extLst>
              <a:ext uri="{FF2B5EF4-FFF2-40B4-BE49-F238E27FC236}">
                <a16:creationId xmlns:a16="http://schemas.microsoft.com/office/drawing/2014/main" id="{58D98991-520C-4FD6-8B23-8732995E56B1}"/>
              </a:ext>
            </a:extLst>
          </p:cNvPr>
          <p:cNvSpPr/>
          <p:nvPr userDrawn="1"/>
        </p:nvSpPr>
        <p:spPr>
          <a:xfrm>
            <a:off x="998351" y="4301271"/>
            <a:ext cx="839614" cy="411225"/>
          </a:xfrm>
          <a:prstGeom prst="rect">
            <a:avLst/>
          </a:prstGeom>
          <a:solidFill>
            <a:srgbClr val="7213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114</a:t>
            </a:r>
          </a:p>
          <a:p>
            <a:pPr algn="ctr"/>
            <a:r>
              <a:rPr lang="en-GB" sz="800">
                <a:solidFill>
                  <a:schemeClr val="bg1"/>
                </a:solidFill>
              </a:rPr>
              <a:t>19</a:t>
            </a:r>
          </a:p>
          <a:p>
            <a:pPr algn="ctr"/>
            <a:r>
              <a:rPr lang="en-GB" sz="800">
                <a:solidFill>
                  <a:schemeClr val="bg1"/>
                </a:solidFill>
              </a:rPr>
              <a:t>234</a:t>
            </a:r>
          </a:p>
        </p:txBody>
      </p:sp>
      <p:sp>
        <p:nvSpPr>
          <p:cNvPr id="22" name="Rectangle 21">
            <a:extLst>
              <a:ext uri="{FF2B5EF4-FFF2-40B4-BE49-F238E27FC236}">
                <a16:creationId xmlns:a16="http://schemas.microsoft.com/office/drawing/2014/main" id="{2FA38B4C-5B80-413E-B283-1F1ADBFD09CD}"/>
              </a:ext>
            </a:extLst>
          </p:cNvPr>
          <p:cNvSpPr/>
          <p:nvPr userDrawn="1"/>
        </p:nvSpPr>
        <p:spPr>
          <a:xfrm>
            <a:off x="998351" y="4809439"/>
            <a:ext cx="839614" cy="411225"/>
          </a:xfrm>
          <a:prstGeom prst="rect">
            <a:avLst/>
          </a:prstGeom>
          <a:solidFill>
            <a:srgbClr val="FD349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253</a:t>
            </a:r>
          </a:p>
          <a:p>
            <a:pPr algn="ctr"/>
            <a:r>
              <a:rPr lang="en-GB" sz="800">
                <a:solidFill>
                  <a:schemeClr val="bg1"/>
                </a:solidFill>
              </a:rPr>
              <a:t>52</a:t>
            </a:r>
          </a:p>
          <a:p>
            <a:pPr algn="ctr"/>
            <a:r>
              <a:rPr lang="en-GB" sz="800">
                <a:solidFill>
                  <a:schemeClr val="bg1"/>
                </a:solidFill>
              </a:rPr>
              <a:t>156</a:t>
            </a:r>
          </a:p>
        </p:txBody>
      </p:sp>
      <p:sp>
        <p:nvSpPr>
          <p:cNvPr id="25" name="TextBox 24">
            <a:extLst>
              <a:ext uri="{FF2B5EF4-FFF2-40B4-BE49-F238E27FC236}">
                <a16:creationId xmlns:a16="http://schemas.microsoft.com/office/drawing/2014/main" id="{6A07E492-5EF0-4085-AA14-90D280B1DF69}"/>
              </a:ext>
            </a:extLst>
          </p:cNvPr>
          <p:cNvSpPr txBox="1"/>
          <p:nvPr userDrawn="1"/>
        </p:nvSpPr>
        <p:spPr>
          <a:xfrm>
            <a:off x="1921682" y="2852903"/>
            <a:ext cx="1253995" cy="237066"/>
          </a:xfrm>
          <a:prstGeom prst="rect">
            <a:avLst/>
          </a:prstGeom>
          <a:noFill/>
        </p:spPr>
        <p:txBody>
          <a:bodyPr wrap="square" lIns="54610" tIns="54610" rIns="54610" bIns="54610" rtlCol="0" anchor="ctr">
            <a:noAutofit/>
          </a:bodyPr>
          <a:lstStyle/>
          <a:p>
            <a:pPr algn="l">
              <a:spcAft>
                <a:spcPts val="600"/>
              </a:spcAft>
            </a:pPr>
            <a:r>
              <a:rPr lang="en-GB" sz="1000"/>
              <a:t>Dark Blue</a:t>
            </a:r>
          </a:p>
        </p:txBody>
      </p:sp>
      <p:sp>
        <p:nvSpPr>
          <p:cNvPr id="30" name="TextBox 29">
            <a:extLst>
              <a:ext uri="{FF2B5EF4-FFF2-40B4-BE49-F238E27FC236}">
                <a16:creationId xmlns:a16="http://schemas.microsoft.com/office/drawing/2014/main" id="{B28A2D81-3A9C-47D3-8174-874F601607DC}"/>
              </a:ext>
            </a:extLst>
          </p:cNvPr>
          <p:cNvSpPr txBox="1"/>
          <p:nvPr userDrawn="1"/>
        </p:nvSpPr>
        <p:spPr>
          <a:xfrm>
            <a:off x="1921682" y="1830789"/>
            <a:ext cx="1253995" cy="237066"/>
          </a:xfrm>
          <a:prstGeom prst="rect">
            <a:avLst/>
          </a:prstGeom>
          <a:noFill/>
        </p:spPr>
        <p:txBody>
          <a:bodyPr wrap="square" lIns="54610" tIns="54610" rIns="54610" bIns="54610" rtlCol="0" anchor="ctr">
            <a:noAutofit/>
          </a:bodyPr>
          <a:lstStyle/>
          <a:p>
            <a:pPr algn="l">
              <a:spcAft>
                <a:spcPts val="600"/>
              </a:spcAft>
            </a:pPr>
            <a:r>
              <a:rPr lang="en-GB" sz="1000"/>
              <a:t>KPMG blue</a:t>
            </a:r>
          </a:p>
        </p:txBody>
      </p:sp>
      <p:sp>
        <p:nvSpPr>
          <p:cNvPr id="33" name="TextBox 32">
            <a:extLst>
              <a:ext uri="{FF2B5EF4-FFF2-40B4-BE49-F238E27FC236}">
                <a16:creationId xmlns:a16="http://schemas.microsoft.com/office/drawing/2014/main" id="{2C791116-D184-4C43-9C1C-30181CDF0E84}"/>
              </a:ext>
            </a:extLst>
          </p:cNvPr>
          <p:cNvSpPr txBox="1"/>
          <p:nvPr userDrawn="1"/>
        </p:nvSpPr>
        <p:spPr>
          <a:xfrm>
            <a:off x="1921682" y="3363960"/>
            <a:ext cx="1253995" cy="237066"/>
          </a:xfrm>
          <a:prstGeom prst="rect">
            <a:avLst/>
          </a:prstGeom>
          <a:noFill/>
        </p:spPr>
        <p:txBody>
          <a:bodyPr wrap="square" lIns="54610" tIns="54610" rIns="54610" bIns="54610" rtlCol="0" anchor="ctr">
            <a:noAutofit/>
          </a:bodyPr>
          <a:lstStyle/>
          <a:p>
            <a:pPr algn="l">
              <a:spcAft>
                <a:spcPts val="600"/>
              </a:spcAft>
            </a:pPr>
            <a:r>
              <a:rPr lang="en-GB" sz="1000"/>
              <a:t>Light Blue</a:t>
            </a:r>
          </a:p>
        </p:txBody>
      </p:sp>
      <p:sp>
        <p:nvSpPr>
          <p:cNvPr id="36" name="TextBox 35">
            <a:extLst>
              <a:ext uri="{FF2B5EF4-FFF2-40B4-BE49-F238E27FC236}">
                <a16:creationId xmlns:a16="http://schemas.microsoft.com/office/drawing/2014/main" id="{0A430D78-5EDB-481E-BB6D-67D8689BCE11}"/>
              </a:ext>
            </a:extLst>
          </p:cNvPr>
          <p:cNvSpPr txBox="1"/>
          <p:nvPr userDrawn="1"/>
        </p:nvSpPr>
        <p:spPr>
          <a:xfrm>
            <a:off x="3916179" y="1817279"/>
            <a:ext cx="1253995" cy="237066"/>
          </a:xfrm>
          <a:prstGeom prst="rect">
            <a:avLst/>
          </a:prstGeom>
          <a:noFill/>
        </p:spPr>
        <p:txBody>
          <a:bodyPr wrap="square" lIns="54610" tIns="54610" rIns="54610" bIns="54610" rtlCol="0" anchor="ctr">
            <a:noAutofit/>
          </a:bodyPr>
          <a:lstStyle/>
          <a:p>
            <a:pPr algn="l">
              <a:spcAft>
                <a:spcPts val="600"/>
              </a:spcAft>
            </a:pPr>
            <a:r>
              <a:rPr lang="en-GB" sz="1000"/>
              <a:t>Blue</a:t>
            </a:r>
          </a:p>
        </p:txBody>
      </p:sp>
      <p:sp>
        <p:nvSpPr>
          <p:cNvPr id="39" name="TextBox 38">
            <a:extLst>
              <a:ext uri="{FF2B5EF4-FFF2-40B4-BE49-F238E27FC236}">
                <a16:creationId xmlns:a16="http://schemas.microsoft.com/office/drawing/2014/main" id="{E42EE987-0425-4CD8-B75D-E3E8F8C2096D}"/>
              </a:ext>
            </a:extLst>
          </p:cNvPr>
          <p:cNvSpPr txBox="1"/>
          <p:nvPr userDrawn="1"/>
        </p:nvSpPr>
        <p:spPr>
          <a:xfrm>
            <a:off x="1921682" y="2341846"/>
            <a:ext cx="1253995" cy="237066"/>
          </a:xfrm>
          <a:prstGeom prst="rect">
            <a:avLst/>
          </a:prstGeom>
          <a:noFill/>
        </p:spPr>
        <p:txBody>
          <a:bodyPr wrap="square" lIns="54610" tIns="54610" rIns="54610" bIns="54610" rtlCol="0" anchor="ctr">
            <a:noAutofit/>
          </a:bodyPr>
          <a:lstStyle/>
          <a:p>
            <a:pPr algn="l">
              <a:spcAft>
                <a:spcPts val="600"/>
              </a:spcAft>
            </a:pPr>
            <a:r>
              <a:rPr lang="en-GB" sz="1000"/>
              <a:t>Cobalt Blue</a:t>
            </a:r>
          </a:p>
        </p:txBody>
      </p:sp>
      <p:sp>
        <p:nvSpPr>
          <p:cNvPr id="45" name="TextBox 44">
            <a:extLst>
              <a:ext uri="{FF2B5EF4-FFF2-40B4-BE49-F238E27FC236}">
                <a16:creationId xmlns:a16="http://schemas.microsoft.com/office/drawing/2014/main" id="{1B01B4DF-404A-4544-B313-2720FCBDD0B4}"/>
              </a:ext>
            </a:extLst>
          </p:cNvPr>
          <p:cNvSpPr txBox="1"/>
          <p:nvPr userDrawn="1"/>
        </p:nvSpPr>
        <p:spPr>
          <a:xfrm>
            <a:off x="1921682" y="3874401"/>
            <a:ext cx="1253995" cy="237066"/>
          </a:xfrm>
          <a:prstGeom prst="rect">
            <a:avLst/>
          </a:prstGeom>
          <a:noFill/>
        </p:spPr>
        <p:txBody>
          <a:bodyPr wrap="square" lIns="54610" tIns="54610" rIns="54610" bIns="54610" rtlCol="0" anchor="ctr">
            <a:noAutofit/>
          </a:bodyPr>
          <a:lstStyle/>
          <a:p>
            <a:pPr algn="l">
              <a:spcAft>
                <a:spcPts val="600"/>
              </a:spcAft>
            </a:pPr>
            <a:r>
              <a:rPr lang="en-GB" sz="1000"/>
              <a:t>Pacific Blue</a:t>
            </a:r>
          </a:p>
        </p:txBody>
      </p:sp>
      <p:sp>
        <p:nvSpPr>
          <p:cNvPr id="48" name="TextBox 47">
            <a:extLst>
              <a:ext uri="{FF2B5EF4-FFF2-40B4-BE49-F238E27FC236}">
                <a16:creationId xmlns:a16="http://schemas.microsoft.com/office/drawing/2014/main" id="{96DFA940-4699-43CF-A21A-AE4227704697}"/>
              </a:ext>
            </a:extLst>
          </p:cNvPr>
          <p:cNvSpPr txBox="1"/>
          <p:nvPr userDrawn="1"/>
        </p:nvSpPr>
        <p:spPr>
          <a:xfrm>
            <a:off x="1921682" y="4385458"/>
            <a:ext cx="1253995" cy="237066"/>
          </a:xfrm>
          <a:prstGeom prst="rect">
            <a:avLst/>
          </a:prstGeom>
          <a:noFill/>
        </p:spPr>
        <p:txBody>
          <a:bodyPr wrap="square" lIns="54610" tIns="54610" rIns="54610" bIns="54610" rtlCol="0" anchor="ctr">
            <a:noAutofit/>
          </a:bodyPr>
          <a:lstStyle/>
          <a:p>
            <a:pPr algn="l">
              <a:spcAft>
                <a:spcPts val="600"/>
              </a:spcAft>
            </a:pPr>
            <a:r>
              <a:rPr lang="en-GB" sz="1000"/>
              <a:t>Purple</a:t>
            </a:r>
          </a:p>
        </p:txBody>
      </p:sp>
      <p:sp>
        <p:nvSpPr>
          <p:cNvPr id="51" name="TextBox 50">
            <a:extLst>
              <a:ext uri="{FF2B5EF4-FFF2-40B4-BE49-F238E27FC236}">
                <a16:creationId xmlns:a16="http://schemas.microsoft.com/office/drawing/2014/main" id="{49A40265-6498-4E16-877D-6BC9A8CE7DCA}"/>
              </a:ext>
            </a:extLst>
          </p:cNvPr>
          <p:cNvSpPr txBox="1"/>
          <p:nvPr userDrawn="1"/>
        </p:nvSpPr>
        <p:spPr>
          <a:xfrm>
            <a:off x="1921682" y="4896518"/>
            <a:ext cx="1253995" cy="237066"/>
          </a:xfrm>
          <a:prstGeom prst="rect">
            <a:avLst/>
          </a:prstGeom>
          <a:noFill/>
        </p:spPr>
        <p:txBody>
          <a:bodyPr wrap="square" lIns="54610" tIns="54610" rIns="54610" bIns="54610" rtlCol="0" anchor="ctr">
            <a:noAutofit/>
          </a:bodyPr>
          <a:lstStyle/>
          <a:p>
            <a:pPr algn="l">
              <a:spcAft>
                <a:spcPts val="600"/>
              </a:spcAft>
            </a:pPr>
            <a:r>
              <a:rPr lang="en-GB" sz="1000"/>
              <a:t>Pink</a:t>
            </a:r>
          </a:p>
        </p:txBody>
      </p:sp>
      <p:sp>
        <p:nvSpPr>
          <p:cNvPr id="9" name="Rectangle 8">
            <a:extLst>
              <a:ext uri="{FF2B5EF4-FFF2-40B4-BE49-F238E27FC236}">
                <a16:creationId xmlns:a16="http://schemas.microsoft.com/office/drawing/2014/main" id="{A4B6D9AD-8E94-4A62-B92C-C973F5486E37}"/>
              </a:ext>
            </a:extLst>
          </p:cNvPr>
          <p:cNvSpPr/>
          <p:nvPr userDrawn="1"/>
        </p:nvSpPr>
        <p:spPr>
          <a:xfrm>
            <a:off x="2999643" y="2243028"/>
            <a:ext cx="839614" cy="411225"/>
          </a:xfrm>
          <a:prstGeom prst="rect">
            <a:avLst/>
          </a:prstGeom>
          <a:solidFill>
            <a:srgbClr val="510DB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81</a:t>
            </a:r>
          </a:p>
          <a:p>
            <a:pPr algn="ctr"/>
            <a:r>
              <a:rPr lang="en-GB" sz="800">
                <a:solidFill>
                  <a:schemeClr val="bg1"/>
                </a:solidFill>
              </a:rPr>
              <a:t>13</a:t>
            </a:r>
          </a:p>
          <a:p>
            <a:pPr algn="ctr"/>
            <a:r>
              <a:rPr lang="en-GB" sz="800">
                <a:solidFill>
                  <a:schemeClr val="bg1"/>
                </a:solidFill>
              </a:rPr>
              <a:t>188</a:t>
            </a:r>
          </a:p>
        </p:txBody>
      </p:sp>
      <p:sp>
        <p:nvSpPr>
          <p:cNvPr id="10" name="Rectangle 9">
            <a:extLst>
              <a:ext uri="{FF2B5EF4-FFF2-40B4-BE49-F238E27FC236}">
                <a16:creationId xmlns:a16="http://schemas.microsoft.com/office/drawing/2014/main" id="{5D377AFC-4BDC-44AC-80A6-06A9503B868A}"/>
              </a:ext>
            </a:extLst>
          </p:cNvPr>
          <p:cNvSpPr/>
          <p:nvPr userDrawn="1"/>
        </p:nvSpPr>
        <p:spPr>
          <a:xfrm>
            <a:off x="2999643" y="2757590"/>
            <a:ext cx="839614" cy="411225"/>
          </a:xfrm>
          <a:prstGeom prst="rect">
            <a:avLst/>
          </a:prstGeom>
          <a:solidFill>
            <a:srgbClr val="B497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180</a:t>
            </a:r>
          </a:p>
          <a:p>
            <a:pPr algn="ctr"/>
            <a:r>
              <a:rPr lang="en-GB" sz="800">
                <a:solidFill>
                  <a:schemeClr val="bg1"/>
                </a:solidFill>
              </a:rPr>
              <a:t>151</a:t>
            </a:r>
          </a:p>
          <a:p>
            <a:pPr algn="ctr"/>
            <a:r>
              <a:rPr lang="en-GB" sz="800">
                <a:solidFill>
                  <a:schemeClr val="bg1"/>
                </a:solidFill>
              </a:rPr>
              <a:t>255</a:t>
            </a:r>
          </a:p>
        </p:txBody>
      </p:sp>
      <p:sp>
        <p:nvSpPr>
          <p:cNvPr id="12" name="TextBox 11">
            <a:extLst>
              <a:ext uri="{FF2B5EF4-FFF2-40B4-BE49-F238E27FC236}">
                <a16:creationId xmlns:a16="http://schemas.microsoft.com/office/drawing/2014/main" id="{8B231EB6-12A0-47AA-88B0-D248845383EA}"/>
              </a:ext>
            </a:extLst>
          </p:cNvPr>
          <p:cNvSpPr txBox="1"/>
          <p:nvPr userDrawn="1"/>
        </p:nvSpPr>
        <p:spPr>
          <a:xfrm>
            <a:off x="2992848" y="1330325"/>
            <a:ext cx="1946348" cy="307777"/>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Accent Colors for Infographics and charts only</a:t>
            </a:r>
          </a:p>
        </p:txBody>
      </p:sp>
      <p:sp>
        <p:nvSpPr>
          <p:cNvPr id="59" name="Rectangle 58">
            <a:extLst>
              <a:ext uri="{FF2B5EF4-FFF2-40B4-BE49-F238E27FC236}">
                <a16:creationId xmlns:a16="http://schemas.microsoft.com/office/drawing/2014/main" id="{8B8F1FC7-CA8A-485A-9440-4EA69DF44F1B}"/>
              </a:ext>
            </a:extLst>
          </p:cNvPr>
          <p:cNvSpPr/>
          <p:nvPr userDrawn="1"/>
        </p:nvSpPr>
        <p:spPr>
          <a:xfrm>
            <a:off x="2999643" y="3272151"/>
            <a:ext cx="839614" cy="411225"/>
          </a:xfrm>
          <a:prstGeom prst="rect">
            <a:avLst/>
          </a:prstGeom>
          <a:solidFill>
            <a:srgbClr val="AB0D8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171</a:t>
            </a:r>
          </a:p>
          <a:p>
            <a:pPr algn="ctr"/>
            <a:r>
              <a:rPr lang="en-GB" sz="800">
                <a:solidFill>
                  <a:schemeClr val="bg1"/>
                </a:solidFill>
              </a:rPr>
              <a:t>13</a:t>
            </a:r>
          </a:p>
          <a:p>
            <a:pPr algn="ctr"/>
            <a:r>
              <a:rPr lang="en-GB" sz="800">
                <a:solidFill>
                  <a:schemeClr val="bg1"/>
                </a:solidFill>
              </a:rPr>
              <a:t>130</a:t>
            </a:r>
          </a:p>
        </p:txBody>
      </p:sp>
      <p:sp>
        <p:nvSpPr>
          <p:cNvPr id="60" name="Rectangle 59">
            <a:extLst>
              <a:ext uri="{FF2B5EF4-FFF2-40B4-BE49-F238E27FC236}">
                <a16:creationId xmlns:a16="http://schemas.microsoft.com/office/drawing/2014/main" id="{FF4DC1F0-F2DB-41DC-B843-C645575C978D}"/>
              </a:ext>
            </a:extLst>
          </p:cNvPr>
          <p:cNvSpPr/>
          <p:nvPr userDrawn="1"/>
        </p:nvSpPr>
        <p:spPr>
          <a:xfrm>
            <a:off x="2999643" y="3786713"/>
            <a:ext cx="839614" cy="411225"/>
          </a:xfrm>
          <a:prstGeom prst="rect">
            <a:avLst/>
          </a:prstGeom>
          <a:solidFill>
            <a:srgbClr val="FFA3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255</a:t>
            </a:r>
          </a:p>
          <a:p>
            <a:pPr algn="ctr"/>
            <a:r>
              <a:rPr lang="en-GB" sz="800">
                <a:solidFill>
                  <a:sysClr val="windowText" lastClr="000000"/>
                </a:solidFill>
              </a:rPr>
              <a:t>163</a:t>
            </a:r>
          </a:p>
          <a:p>
            <a:pPr algn="ctr"/>
            <a:r>
              <a:rPr lang="en-GB" sz="800">
                <a:solidFill>
                  <a:sysClr val="windowText" lastClr="000000"/>
                </a:solidFill>
              </a:rPr>
              <a:t>218</a:t>
            </a:r>
          </a:p>
        </p:txBody>
      </p:sp>
      <p:sp>
        <p:nvSpPr>
          <p:cNvPr id="61" name="Rectangle 60">
            <a:extLst>
              <a:ext uri="{FF2B5EF4-FFF2-40B4-BE49-F238E27FC236}">
                <a16:creationId xmlns:a16="http://schemas.microsoft.com/office/drawing/2014/main" id="{1FDCCC15-7DDA-4C27-A66A-86FEF3CE0FDB}"/>
              </a:ext>
            </a:extLst>
          </p:cNvPr>
          <p:cNvSpPr/>
          <p:nvPr userDrawn="1"/>
        </p:nvSpPr>
        <p:spPr>
          <a:xfrm>
            <a:off x="2999643" y="4301273"/>
            <a:ext cx="839614" cy="411225"/>
          </a:xfrm>
          <a:prstGeom prst="rect">
            <a:avLst/>
          </a:prstGeom>
          <a:solidFill>
            <a:srgbClr val="098E7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9</a:t>
            </a:r>
          </a:p>
          <a:p>
            <a:pPr algn="ctr"/>
            <a:r>
              <a:rPr lang="en-GB" sz="800">
                <a:solidFill>
                  <a:schemeClr val="bg1"/>
                </a:solidFill>
              </a:rPr>
              <a:t>142</a:t>
            </a:r>
          </a:p>
          <a:p>
            <a:pPr algn="ctr"/>
            <a:r>
              <a:rPr lang="en-GB" sz="800">
                <a:solidFill>
                  <a:schemeClr val="bg1"/>
                </a:solidFill>
              </a:rPr>
              <a:t>126</a:t>
            </a:r>
          </a:p>
        </p:txBody>
      </p:sp>
      <p:sp>
        <p:nvSpPr>
          <p:cNvPr id="62" name="Rectangle 61">
            <a:extLst>
              <a:ext uri="{FF2B5EF4-FFF2-40B4-BE49-F238E27FC236}">
                <a16:creationId xmlns:a16="http://schemas.microsoft.com/office/drawing/2014/main" id="{E6A7B705-A81A-45EE-B7F8-A08C39775723}"/>
              </a:ext>
            </a:extLst>
          </p:cNvPr>
          <p:cNvSpPr/>
          <p:nvPr userDrawn="1"/>
        </p:nvSpPr>
        <p:spPr>
          <a:xfrm>
            <a:off x="2999643" y="4809441"/>
            <a:ext cx="839614" cy="411225"/>
          </a:xfrm>
          <a:prstGeom prst="rect">
            <a:avLst/>
          </a:prstGeom>
          <a:solidFill>
            <a:srgbClr val="00C0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192</a:t>
            </a:r>
          </a:p>
          <a:p>
            <a:pPr algn="ctr"/>
            <a:r>
              <a:rPr lang="en-GB" sz="800">
                <a:solidFill>
                  <a:schemeClr val="bg1"/>
                </a:solidFill>
              </a:rPr>
              <a:t>174</a:t>
            </a:r>
          </a:p>
        </p:txBody>
      </p:sp>
      <p:sp>
        <p:nvSpPr>
          <p:cNvPr id="63" name="Rectangle 62">
            <a:extLst>
              <a:ext uri="{FF2B5EF4-FFF2-40B4-BE49-F238E27FC236}">
                <a16:creationId xmlns:a16="http://schemas.microsoft.com/office/drawing/2014/main" id="{70C56EF7-AC83-449B-8CC3-F1D314081B92}"/>
              </a:ext>
            </a:extLst>
          </p:cNvPr>
          <p:cNvSpPr/>
          <p:nvPr userDrawn="1"/>
        </p:nvSpPr>
        <p:spPr>
          <a:xfrm>
            <a:off x="2999643" y="5324001"/>
            <a:ext cx="839614" cy="411225"/>
          </a:xfrm>
          <a:prstGeom prst="rect">
            <a:avLst/>
          </a:prstGeom>
          <a:solidFill>
            <a:srgbClr val="63EB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accent3"/>
                </a:solidFill>
              </a:rPr>
              <a:t>99</a:t>
            </a:r>
          </a:p>
          <a:p>
            <a:pPr algn="ctr"/>
            <a:r>
              <a:rPr lang="en-GB" sz="800">
                <a:solidFill>
                  <a:schemeClr val="accent3"/>
                </a:solidFill>
              </a:rPr>
              <a:t>235</a:t>
            </a:r>
          </a:p>
          <a:p>
            <a:pPr algn="ctr"/>
            <a:r>
              <a:rPr lang="en-GB" sz="800">
                <a:solidFill>
                  <a:schemeClr val="accent3"/>
                </a:solidFill>
              </a:rPr>
              <a:t>218</a:t>
            </a:r>
          </a:p>
        </p:txBody>
      </p:sp>
      <p:grpSp>
        <p:nvGrpSpPr>
          <p:cNvPr id="65" name="Group 64">
            <a:extLst>
              <a:ext uri="{FF2B5EF4-FFF2-40B4-BE49-F238E27FC236}">
                <a16:creationId xmlns:a16="http://schemas.microsoft.com/office/drawing/2014/main" id="{34556660-1591-47B1-B18E-F2FCE5FDCA50}"/>
              </a:ext>
            </a:extLst>
          </p:cNvPr>
          <p:cNvGrpSpPr/>
          <p:nvPr userDrawn="1"/>
        </p:nvGrpSpPr>
        <p:grpSpPr>
          <a:xfrm>
            <a:off x="3971416" y="2341846"/>
            <a:ext cx="1253995" cy="3303408"/>
            <a:chOff x="2169429" y="1756308"/>
            <a:chExt cx="2286000" cy="3303408"/>
          </a:xfrm>
        </p:grpSpPr>
        <p:sp>
          <p:nvSpPr>
            <p:cNvPr id="66" name="TextBox 65">
              <a:extLst>
                <a:ext uri="{FF2B5EF4-FFF2-40B4-BE49-F238E27FC236}">
                  <a16:creationId xmlns:a16="http://schemas.microsoft.com/office/drawing/2014/main" id="{C1242448-F6EA-445E-86F6-56F1F6B8DCA0}"/>
                </a:ext>
              </a:extLst>
            </p:cNvPr>
            <p:cNvSpPr txBox="1"/>
            <p:nvPr userDrawn="1"/>
          </p:nvSpPr>
          <p:spPr>
            <a:xfrm>
              <a:off x="2169429" y="2778422"/>
              <a:ext cx="2286000" cy="237066"/>
            </a:xfrm>
            <a:prstGeom prst="rect">
              <a:avLst/>
            </a:prstGeom>
            <a:noFill/>
          </p:spPr>
          <p:txBody>
            <a:bodyPr wrap="square" lIns="54610" tIns="54610" rIns="54610" bIns="54610" rtlCol="0" anchor="ctr">
              <a:noAutofit/>
            </a:bodyPr>
            <a:lstStyle/>
            <a:p>
              <a:pPr algn="l">
                <a:spcAft>
                  <a:spcPts val="600"/>
                </a:spcAft>
              </a:pPr>
              <a:r>
                <a:rPr lang="en-GB" sz="1000"/>
                <a:t>Dark Pink</a:t>
              </a:r>
            </a:p>
          </p:txBody>
        </p:sp>
        <p:sp>
          <p:nvSpPr>
            <p:cNvPr id="67" name="TextBox 66">
              <a:extLst>
                <a:ext uri="{FF2B5EF4-FFF2-40B4-BE49-F238E27FC236}">
                  <a16:creationId xmlns:a16="http://schemas.microsoft.com/office/drawing/2014/main" id="{F9F2D96E-0391-44D3-9D85-C49CD2682224}"/>
                </a:ext>
              </a:extLst>
            </p:cNvPr>
            <p:cNvSpPr txBox="1"/>
            <p:nvPr userDrawn="1"/>
          </p:nvSpPr>
          <p:spPr>
            <a:xfrm>
              <a:off x="2169429" y="1756308"/>
              <a:ext cx="2286000" cy="237066"/>
            </a:xfrm>
            <a:prstGeom prst="rect">
              <a:avLst/>
            </a:prstGeom>
            <a:noFill/>
          </p:spPr>
          <p:txBody>
            <a:bodyPr wrap="square" lIns="54610" tIns="54610" rIns="54610" bIns="54610" rtlCol="0" anchor="ctr">
              <a:noAutofit/>
            </a:bodyPr>
            <a:lstStyle/>
            <a:p>
              <a:pPr algn="l">
                <a:spcAft>
                  <a:spcPts val="600"/>
                </a:spcAft>
              </a:pPr>
              <a:r>
                <a:rPr lang="en-GB" sz="1000"/>
                <a:t>Dark Purple</a:t>
              </a:r>
            </a:p>
          </p:txBody>
        </p:sp>
        <p:sp>
          <p:nvSpPr>
            <p:cNvPr id="68" name="TextBox 67">
              <a:extLst>
                <a:ext uri="{FF2B5EF4-FFF2-40B4-BE49-F238E27FC236}">
                  <a16:creationId xmlns:a16="http://schemas.microsoft.com/office/drawing/2014/main" id="{712A9094-C141-4137-91C8-07CDF0270449}"/>
                </a:ext>
              </a:extLst>
            </p:cNvPr>
            <p:cNvSpPr txBox="1"/>
            <p:nvPr userDrawn="1"/>
          </p:nvSpPr>
          <p:spPr>
            <a:xfrm>
              <a:off x="2169429" y="3289479"/>
              <a:ext cx="2286000" cy="237066"/>
            </a:xfrm>
            <a:prstGeom prst="rect">
              <a:avLst/>
            </a:prstGeom>
            <a:noFill/>
          </p:spPr>
          <p:txBody>
            <a:bodyPr wrap="square" lIns="54610" tIns="54610" rIns="54610" bIns="54610" rtlCol="0" anchor="ctr">
              <a:noAutofit/>
            </a:bodyPr>
            <a:lstStyle/>
            <a:p>
              <a:pPr algn="l">
                <a:spcAft>
                  <a:spcPts val="600"/>
                </a:spcAft>
              </a:pPr>
              <a:r>
                <a:rPr lang="en-GB" sz="1000"/>
                <a:t>Light Pink</a:t>
              </a:r>
            </a:p>
          </p:txBody>
        </p:sp>
        <p:sp>
          <p:nvSpPr>
            <p:cNvPr id="69" name="TextBox 68">
              <a:extLst>
                <a:ext uri="{FF2B5EF4-FFF2-40B4-BE49-F238E27FC236}">
                  <a16:creationId xmlns:a16="http://schemas.microsoft.com/office/drawing/2014/main" id="{A455B7B5-73DE-46AF-B400-88997B50AD80}"/>
                </a:ext>
              </a:extLst>
            </p:cNvPr>
            <p:cNvSpPr txBox="1"/>
            <p:nvPr userDrawn="1"/>
          </p:nvSpPr>
          <p:spPr>
            <a:xfrm>
              <a:off x="2169429" y="3800536"/>
              <a:ext cx="2286000" cy="237066"/>
            </a:xfrm>
            <a:prstGeom prst="rect">
              <a:avLst/>
            </a:prstGeom>
            <a:noFill/>
          </p:spPr>
          <p:txBody>
            <a:bodyPr wrap="square" lIns="54610" tIns="54610" rIns="54610" bIns="54610" rtlCol="0" anchor="ctr">
              <a:noAutofit/>
            </a:bodyPr>
            <a:lstStyle/>
            <a:p>
              <a:pPr algn="l">
                <a:spcAft>
                  <a:spcPts val="600"/>
                </a:spcAft>
              </a:pPr>
              <a:r>
                <a:rPr lang="en-GB" sz="1000"/>
                <a:t>Dark Green</a:t>
              </a:r>
            </a:p>
          </p:txBody>
        </p:sp>
        <p:sp>
          <p:nvSpPr>
            <p:cNvPr id="70" name="TextBox 69">
              <a:extLst>
                <a:ext uri="{FF2B5EF4-FFF2-40B4-BE49-F238E27FC236}">
                  <a16:creationId xmlns:a16="http://schemas.microsoft.com/office/drawing/2014/main" id="{2B4C4881-6213-41A5-AC03-CCE78498A9AE}"/>
                </a:ext>
              </a:extLst>
            </p:cNvPr>
            <p:cNvSpPr txBox="1"/>
            <p:nvPr userDrawn="1"/>
          </p:nvSpPr>
          <p:spPr>
            <a:xfrm>
              <a:off x="2169429" y="2267365"/>
              <a:ext cx="2286000" cy="237066"/>
            </a:xfrm>
            <a:prstGeom prst="rect">
              <a:avLst/>
            </a:prstGeom>
            <a:noFill/>
          </p:spPr>
          <p:txBody>
            <a:bodyPr wrap="square" lIns="54610" tIns="54610" rIns="54610" bIns="54610" rtlCol="0" anchor="ctr">
              <a:noAutofit/>
            </a:bodyPr>
            <a:lstStyle/>
            <a:p>
              <a:pPr algn="l">
                <a:spcAft>
                  <a:spcPts val="600"/>
                </a:spcAft>
              </a:pPr>
              <a:r>
                <a:rPr lang="en-GB" sz="1000"/>
                <a:t>Light Purple</a:t>
              </a:r>
            </a:p>
          </p:txBody>
        </p:sp>
        <p:sp>
          <p:nvSpPr>
            <p:cNvPr id="71" name="TextBox 70">
              <a:extLst>
                <a:ext uri="{FF2B5EF4-FFF2-40B4-BE49-F238E27FC236}">
                  <a16:creationId xmlns:a16="http://schemas.microsoft.com/office/drawing/2014/main" id="{940387EA-5FDE-4F6F-BAF2-604549CCD0F0}"/>
                </a:ext>
              </a:extLst>
            </p:cNvPr>
            <p:cNvSpPr txBox="1"/>
            <p:nvPr userDrawn="1"/>
          </p:nvSpPr>
          <p:spPr>
            <a:xfrm>
              <a:off x="2169429" y="4311593"/>
              <a:ext cx="2286000" cy="237066"/>
            </a:xfrm>
            <a:prstGeom prst="rect">
              <a:avLst/>
            </a:prstGeom>
            <a:noFill/>
          </p:spPr>
          <p:txBody>
            <a:bodyPr wrap="square" lIns="54610" tIns="54610" rIns="54610" bIns="54610" rtlCol="0" anchor="ctr">
              <a:noAutofit/>
            </a:bodyPr>
            <a:lstStyle/>
            <a:p>
              <a:pPr algn="l">
                <a:spcAft>
                  <a:spcPts val="600"/>
                </a:spcAft>
              </a:pPr>
              <a:r>
                <a:rPr lang="en-GB" sz="1000"/>
                <a:t>Green</a:t>
              </a:r>
            </a:p>
          </p:txBody>
        </p:sp>
        <p:sp>
          <p:nvSpPr>
            <p:cNvPr id="72" name="TextBox 71">
              <a:extLst>
                <a:ext uri="{FF2B5EF4-FFF2-40B4-BE49-F238E27FC236}">
                  <a16:creationId xmlns:a16="http://schemas.microsoft.com/office/drawing/2014/main" id="{A92671DE-F6BD-48CB-B11C-208DD1F1CCB3}"/>
                </a:ext>
              </a:extLst>
            </p:cNvPr>
            <p:cNvSpPr txBox="1"/>
            <p:nvPr userDrawn="1"/>
          </p:nvSpPr>
          <p:spPr>
            <a:xfrm>
              <a:off x="2169429" y="4822650"/>
              <a:ext cx="2286000" cy="237066"/>
            </a:xfrm>
            <a:prstGeom prst="rect">
              <a:avLst/>
            </a:prstGeom>
            <a:noFill/>
          </p:spPr>
          <p:txBody>
            <a:bodyPr wrap="square" lIns="54610" tIns="54610" rIns="54610" bIns="54610" rtlCol="0" anchor="ctr">
              <a:noAutofit/>
            </a:bodyPr>
            <a:lstStyle/>
            <a:p>
              <a:pPr algn="l">
                <a:spcAft>
                  <a:spcPts val="600"/>
                </a:spcAft>
              </a:pPr>
              <a:r>
                <a:rPr lang="en-GB" sz="1000"/>
                <a:t>Light Green</a:t>
              </a:r>
            </a:p>
          </p:txBody>
        </p:sp>
      </p:grpSp>
      <p:sp>
        <p:nvSpPr>
          <p:cNvPr id="74" name="Rectangle 73">
            <a:extLst>
              <a:ext uri="{FF2B5EF4-FFF2-40B4-BE49-F238E27FC236}">
                <a16:creationId xmlns:a16="http://schemas.microsoft.com/office/drawing/2014/main" id="{35C7B945-9627-4D94-B008-C987FEA96972}"/>
              </a:ext>
            </a:extLst>
          </p:cNvPr>
          <p:cNvSpPr/>
          <p:nvPr userDrawn="1"/>
        </p:nvSpPr>
        <p:spPr>
          <a:xfrm>
            <a:off x="5232206" y="1731971"/>
            <a:ext cx="839614" cy="411225"/>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51</a:t>
            </a:r>
          </a:p>
          <a:p>
            <a:pPr algn="ctr"/>
            <a:r>
              <a:rPr lang="en-GB" sz="800">
                <a:solidFill>
                  <a:schemeClr val="bg1"/>
                </a:solidFill>
              </a:rPr>
              <a:t>51</a:t>
            </a:r>
          </a:p>
          <a:p>
            <a:pPr algn="ctr"/>
            <a:r>
              <a:rPr lang="en-GB" sz="800">
                <a:solidFill>
                  <a:schemeClr val="bg1"/>
                </a:solidFill>
              </a:rPr>
              <a:t>51</a:t>
            </a:r>
          </a:p>
        </p:txBody>
      </p:sp>
      <p:sp>
        <p:nvSpPr>
          <p:cNvPr id="75" name="Rectangle 74">
            <a:extLst>
              <a:ext uri="{FF2B5EF4-FFF2-40B4-BE49-F238E27FC236}">
                <a16:creationId xmlns:a16="http://schemas.microsoft.com/office/drawing/2014/main" id="{AEB1F170-4966-4AAF-ABAA-3D2A0369F7FA}"/>
              </a:ext>
            </a:extLst>
          </p:cNvPr>
          <p:cNvSpPr/>
          <p:nvPr userDrawn="1"/>
        </p:nvSpPr>
        <p:spPr>
          <a:xfrm>
            <a:off x="5232206" y="2246533"/>
            <a:ext cx="839614" cy="41122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a:p>
            <a:pPr algn="ctr"/>
            <a:endParaRPr lang="en-GB" sz="800">
              <a:solidFill>
                <a:schemeClr val="bg1"/>
              </a:solidFill>
            </a:endParaRPr>
          </a:p>
        </p:txBody>
      </p:sp>
      <p:sp>
        <p:nvSpPr>
          <p:cNvPr id="76" name="TextBox 75">
            <a:extLst>
              <a:ext uri="{FF2B5EF4-FFF2-40B4-BE49-F238E27FC236}">
                <a16:creationId xmlns:a16="http://schemas.microsoft.com/office/drawing/2014/main" id="{7033C2B2-E4D1-4420-8509-EC1E2C80321F}"/>
              </a:ext>
            </a:extLst>
          </p:cNvPr>
          <p:cNvSpPr txBox="1"/>
          <p:nvPr userDrawn="1"/>
        </p:nvSpPr>
        <p:spPr>
          <a:xfrm>
            <a:off x="5225411" y="1330325"/>
            <a:ext cx="1545229" cy="307777"/>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Neutrals for Infographics and charts only </a:t>
            </a:r>
          </a:p>
        </p:txBody>
      </p:sp>
      <p:sp>
        <p:nvSpPr>
          <p:cNvPr id="77" name="Rectangle 76">
            <a:extLst>
              <a:ext uri="{FF2B5EF4-FFF2-40B4-BE49-F238E27FC236}">
                <a16:creationId xmlns:a16="http://schemas.microsoft.com/office/drawing/2014/main" id="{9BFC6FF0-9D30-4829-A667-26B9E6467077}"/>
              </a:ext>
            </a:extLst>
          </p:cNvPr>
          <p:cNvSpPr/>
          <p:nvPr userDrawn="1"/>
        </p:nvSpPr>
        <p:spPr>
          <a:xfrm>
            <a:off x="5232206" y="2761094"/>
            <a:ext cx="839614" cy="411225"/>
          </a:xfrm>
          <a:prstGeom prst="rect">
            <a:avLst/>
          </a:prstGeom>
          <a:solidFill>
            <a:srgbClr val="98989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152</a:t>
            </a:r>
          </a:p>
          <a:p>
            <a:pPr algn="ctr"/>
            <a:r>
              <a:rPr lang="en-GB" sz="800">
                <a:solidFill>
                  <a:schemeClr val="bg1"/>
                </a:solidFill>
              </a:rPr>
              <a:t>152</a:t>
            </a:r>
          </a:p>
          <a:p>
            <a:pPr algn="ctr"/>
            <a:r>
              <a:rPr lang="en-GB" sz="800">
                <a:solidFill>
                  <a:schemeClr val="bg1"/>
                </a:solidFill>
              </a:rPr>
              <a:t>152</a:t>
            </a:r>
          </a:p>
        </p:txBody>
      </p:sp>
      <p:sp>
        <p:nvSpPr>
          <p:cNvPr id="78" name="Rectangle 77">
            <a:extLst>
              <a:ext uri="{FF2B5EF4-FFF2-40B4-BE49-F238E27FC236}">
                <a16:creationId xmlns:a16="http://schemas.microsoft.com/office/drawing/2014/main" id="{AF40F7A4-A491-46D0-AC78-F38FB368D987}"/>
              </a:ext>
            </a:extLst>
          </p:cNvPr>
          <p:cNvSpPr/>
          <p:nvPr userDrawn="1"/>
        </p:nvSpPr>
        <p:spPr>
          <a:xfrm>
            <a:off x="5232206" y="3275656"/>
            <a:ext cx="839614" cy="411225"/>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178</a:t>
            </a:r>
          </a:p>
          <a:p>
            <a:pPr algn="ctr"/>
            <a:r>
              <a:rPr lang="en-GB" sz="800">
                <a:solidFill>
                  <a:sysClr val="windowText" lastClr="000000"/>
                </a:solidFill>
              </a:rPr>
              <a:t>178</a:t>
            </a:r>
          </a:p>
          <a:p>
            <a:pPr algn="ctr"/>
            <a:r>
              <a:rPr lang="en-GB" sz="800">
                <a:solidFill>
                  <a:sysClr val="windowText" lastClr="000000"/>
                </a:solidFill>
              </a:rPr>
              <a:t>178</a:t>
            </a:r>
          </a:p>
        </p:txBody>
      </p:sp>
      <p:sp>
        <p:nvSpPr>
          <p:cNvPr id="79" name="Rectangle 78">
            <a:extLst>
              <a:ext uri="{FF2B5EF4-FFF2-40B4-BE49-F238E27FC236}">
                <a16:creationId xmlns:a16="http://schemas.microsoft.com/office/drawing/2014/main" id="{E22CE48C-CD62-438B-AF1B-E80398CE41CF}"/>
              </a:ext>
            </a:extLst>
          </p:cNvPr>
          <p:cNvSpPr/>
          <p:nvPr userDrawn="1"/>
        </p:nvSpPr>
        <p:spPr>
          <a:xfrm>
            <a:off x="5232206" y="3790216"/>
            <a:ext cx="839614" cy="411225"/>
          </a:xfrm>
          <a:prstGeom prst="rect">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tx1"/>
                </a:solidFill>
              </a:rPr>
              <a:t>229</a:t>
            </a:r>
          </a:p>
          <a:p>
            <a:pPr algn="ctr"/>
            <a:r>
              <a:rPr lang="en-GB" sz="800">
                <a:solidFill>
                  <a:schemeClr val="tx1"/>
                </a:solidFill>
              </a:rPr>
              <a:t>229</a:t>
            </a:r>
          </a:p>
          <a:p>
            <a:pPr algn="ctr"/>
            <a:r>
              <a:rPr lang="en-GB" sz="800">
                <a:solidFill>
                  <a:schemeClr val="tx1"/>
                </a:solidFill>
              </a:rPr>
              <a:t>229</a:t>
            </a:r>
          </a:p>
        </p:txBody>
      </p:sp>
      <p:sp>
        <p:nvSpPr>
          <p:cNvPr id="83" name="TextBox 82">
            <a:extLst>
              <a:ext uri="{FF2B5EF4-FFF2-40B4-BE49-F238E27FC236}">
                <a16:creationId xmlns:a16="http://schemas.microsoft.com/office/drawing/2014/main" id="{BFA814C9-BD96-4348-B664-2AD4A5DAAB12}"/>
              </a:ext>
            </a:extLst>
          </p:cNvPr>
          <p:cNvSpPr txBox="1"/>
          <p:nvPr userDrawn="1"/>
        </p:nvSpPr>
        <p:spPr>
          <a:xfrm>
            <a:off x="6203979" y="2852903"/>
            <a:ext cx="1253995" cy="237066"/>
          </a:xfrm>
          <a:prstGeom prst="rect">
            <a:avLst/>
          </a:prstGeom>
          <a:noFill/>
        </p:spPr>
        <p:txBody>
          <a:bodyPr wrap="square" lIns="54610" tIns="54610" rIns="54610" bIns="54610" rtlCol="0" anchor="ctr">
            <a:noAutofit/>
          </a:bodyPr>
          <a:lstStyle/>
          <a:p>
            <a:pPr algn="l">
              <a:spcAft>
                <a:spcPts val="600"/>
              </a:spcAft>
            </a:pPr>
            <a:r>
              <a:rPr lang="en-GB" sz="1000"/>
              <a:t>Grey 3</a:t>
            </a:r>
          </a:p>
        </p:txBody>
      </p:sp>
      <p:sp>
        <p:nvSpPr>
          <p:cNvPr id="84" name="TextBox 83">
            <a:extLst>
              <a:ext uri="{FF2B5EF4-FFF2-40B4-BE49-F238E27FC236}">
                <a16:creationId xmlns:a16="http://schemas.microsoft.com/office/drawing/2014/main" id="{B38E8C09-0782-4E70-887B-080A8FC240A9}"/>
              </a:ext>
            </a:extLst>
          </p:cNvPr>
          <p:cNvSpPr txBox="1"/>
          <p:nvPr userDrawn="1"/>
        </p:nvSpPr>
        <p:spPr>
          <a:xfrm>
            <a:off x="6203979" y="1830789"/>
            <a:ext cx="1253995" cy="237066"/>
          </a:xfrm>
          <a:prstGeom prst="rect">
            <a:avLst/>
          </a:prstGeom>
          <a:noFill/>
        </p:spPr>
        <p:txBody>
          <a:bodyPr wrap="square" lIns="54610" tIns="54610" rIns="54610" bIns="54610" rtlCol="0" anchor="ctr">
            <a:noAutofit/>
          </a:bodyPr>
          <a:lstStyle/>
          <a:p>
            <a:pPr algn="l">
              <a:spcAft>
                <a:spcPts val="600"/>
              </a:spcAft>
            </a:pPr>
            <a:r>
              <a:rPr lang="en-GB" sz="1000"/>
              <a:t>Grey 1</a:t>
            </a:r>
          </a:p>
        </p:txBody>
      </p:sp>
      <p:sp>
        <p:nvSpPr>
          <p:cNvPr id="85" name="TextBox 84">
            <a:extLst>
              <a:ext uri="{FF2B5EF4-FFF2-40B4-BE49-F238E27FC236}">
                <a16:creationId xmlns:a16="http://schemas.microsoft.com/office/drawing/2014/main" id="{7C3E17E9-EAB5-401D-99B5-E01BBCBAAE59}"/>
              </a:ext>
            </a:extLst>
          </p:cNvPr>
          <p:cNvSpPr txBox="1"/>
          <p:nvPr userDrawn="1"/>
        </p:nvSpPr>
        <p:spPr>
          <a:xfrm>
            <a:off x="6203979" y="3363960"/>
            <a:ext cx="1253995" cy="237066"/>
          </a:xfrm>
          <a:prstGeom prst="rect">
            <a:avLst/>
          </a:prstGeom>
          <a:noFill/>
        </p:spPr>
        <p:txBody>
          <a:bodyPr wrap="square" lIns="54610" tIns="54610" rIns="54610" bIns="54610" rtlCol="0" anchor="ctr">
            <a:noAutofit/>
          </a:bodyPr>
          <a:lstStyle/>
          <a:p>
            <a:pPr algn="l">
              <a:spcAft>
                <a:spcPts val="600"/>
              </a:spcAft>
            </a:pPr>
            <a:r>
              <a:rPr lang="en-GB" sz="1000"/>
              <a:t>Grey 4</a:t>
            </a:r>
          </a:p>
        </p:txBody>
      </p:sp>
      <p:sp>
        <p:nvSpPr>
          <p:cNvPr id="86" name="TextBox 85">
            <a:extLst>
              <a:ext uri="{FF2B5EF4-FFF2-40B4-BE49-F238E27FC236}">
                <a16:creationId xmlns:a16="http://schemas.microsoft.com/office/drawing/2014/main" id="{DA95C41B-9591-4042-8AC0-03DBDA91FD18}"/>
              </a:ext>
            </a:extLst>
          </p:cNvPr>
          <p:cNvSpPr txBox="1"/>
          <p:nvPr userDrawn="1"/>
        </p:nvSpPr>
        <p:spPr>
          <a:xfrm>
            <a:off x="6203979" y="3875017"/>
            <a:ext cx="1253995" cy="237066"/>
          </a:xfrm>
          <a:prstGeom prst="rect">
            <a:avLst/>
          </a:prstGeom>
          <a:noFill/>
        </p:spPr>
        <p:txBody>
          <a:bodyPr wrap="square" lIns="54610" tIns="54610" rIns="54610" bIns="54610" rtlCol="0" anchor="ctr">
            <a:noAutofit/>
          </a:bodyPr>
          <a:lstStyle/>
          <a:p>
            <a:pPr algn="l">
              <a:spcAft>
                <a:spcPts val="600"/>
              </a:spcAft>
            </a:pPr>
            <a:r>
              <a:rPr lang="en-GB" sz="1000"/>
              <a:t>Grey 5</a:t>
            </a:r>
          </a:p>
        </p:txBody>
      </p:sp>
      <p:sp>
        <p:nvSpPr>
          <p:cNvPr id="87" name="TextBox 86">
            <a:extLst>
              <a:ext uri="{FF2B5EF4-FFF2-40B4-BE49-F238E27FC236}">
                <a16:creationId xmlns:a16="http://schemas.microsoft.com/office/drawing/2014/main" id="{C924189F-5F86-46B9-810F-1AF60243011B}"/>
              </a:ext>
            </a:extLst>
          </p:cNvPr>
          <p:cNvSpPr txBox="1"/>
          <p:nvPr userDrawn="1"/>
        </p:nvSpPr>
        <p:spPr>
          <a:xfrm>
            <a:off x="6203979" y="2341846"/>
            <a:ext cx="1253995" cy="237066"/>
          </a:xfrm>
          <a:prstGeom prst="rect">
            <a:avLst/>
          </a:prstGeom>
          <a:noFill/>
        </p:spPr>
        <p:txBody>
          <a:bodyPr wrap="square" lIns="54610" tIns="54610" rIns="54610" bIns="54610" rtlCol="0" anchor="ctr">
            <a:noAutofit/>
          </a:bodyPr>
          <a:lstStyle/>
          <a:p>
            <a:pPr algn="l">
              <a:spcAft>
                <a:spcPts val="600"/>
              </a:spcAft>
            </a:pPr>
            <a:r>
              <a:rPr lang="en-GB" sz="1000"/>
              <a:t>Grey 2</a:t>
            </a:r>
          </a:p>
        </p:txBody>
      </p:sp>
      <p:sp>
        <p:nvSpPr>
          <p:cNvPr id="52" name="Rectangle 51">
            <a:extLst>
              <a:ext uri="{FF2B5EF4-FFF2-40B4-BE49-F238E27FC236}">
                <a16:creationId xmlns:a16="http://schemas.microsoft.com/office/drawing/2014/main" id="{4ACB48A6-B340-401D-8994-A0E53291AC9B}"/>
              </a:ext>
            </a:extLst>
          </p:cNvPr>
          <p:cNvSpPr/>
          <p:nvPr userDrawn="1"/>
        </p:nvSpPr>
        <p:spPr>
          <a:xfrm>
            <a:off x="7170486" y="2656172"/>
            <a:ext cx="839614" cy="411225"/>
          </a:xfrm>
          <a:prstGeom prst="rect">
            <a:avLst/>
          </a:prstGeom>
          <a:gradFill>
            <a:gsLst>
              <a:gs pos="100000">
                <a:schemeClr val="accent1"/>
              </a:gs>
              <a:gs pos="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endParaRPr lang="en-GB" sz="800">
              <a:solidFill>
                <a:schemeClr val="bg1"/>
              </a:solidFill>
            </a:endParaRPr>
          </a:p>
        </p:txBody>
      </p:sp>
      <p:sp>
        <p:nvSpPr>
          <p:cNvPr id="53" name="Rectangle 52">
            <a:extLst>
              <a:ext uri="{FF2B5EF4-FFF2-40B4-BE49-F238E27FC236}">
                <a16:creationId xmlns:a16="http://schemas.microsoft.com/office/drawing/2014/main" id="{26F71474-A782-4BB1-8B9F-8DCCEAF88E0C}"/>
              </a:ext>
            </a:extLst>
          </p:cNvPr>
          <p:cNvSpPr/>
          <p:nvPr userDrawn="1"/>
        </p:nvSpPr>
        <p:spPr>
          <a:xfrm>
            <a:off x="9170077" y="2656172"/>
            <a:ext cx="839614" cy="411225"/>
          </a:xfrm>
          <a:prstGeom prst="rect">
            <a:avLst/>
          </a:prstGeom>
          <a:gradFill>
            <a:gsLst>
              <a:gs pos="100000">
                <a:srgbClr val="ACEAFF"/>
              </a:gs>
              <a:gs pos="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endParaRPr lang="en-GB" sz="800">
              <a:solidFill>
                <a:schemeClr val="bg1"/>
              </a:solidFill>
            </a:endParaRPr>
          </a:p>
        </p:txBody>
      </p:sp>
      <p:sp>
        <p:nvSpPr>
          <p:cNvPr id="54" name="TextBox 53">
            <a:extLst>
              <a:ext uri="{FF2B5EF4-FFF2-40B4-BE49-F238E27FC236}">
                <a16:creationId xmlns:a16="http://schemas.microsoft.com/office/drawing/2014/main" id="{2102BFCC-8EF9-4273-ADB0-A655CD827F66}"/>
              </a:ext>
            </a:extLst>
          </p:cNvPr>
          <p:cNvSpPr txBox="1"/>
          <p:nvPr userDrawn="1"/>
        </p:nvSpPr>
        <p:spPr>
          <a:xfrm>
            <a:off x="8028290" y="2743862"/>
            <a:ext cx="1568421" cy="237066"/>
          </a:xfrm>
          <a:prstGeom prst="rect">
            <a:avLst/>
          </a:prstGeom>
          <a:noFill/>
        </p:spPr>
        <p:txBody>
          <a:bodyPr wrap="square" lIns="54610" tIns="54610" rIns="54610" bIns="54610" rtlCol="0" anchor="ctr">
            <a:noAutofit/>
          </a:bodyPr>
          <a:lstStyle/>
          <a:p>
            <a:pPr algn="l">
              <a:spcAft>
                <a:spcPts val="600"/>
              </a:spcAft>
            </a:pPr>
            <a:r>
              <a:rPr lang="en-GB" sz="1000"/>
              <a:t>Purple/</a:t>
            </a:r>
            <a:br>
              <a:rPr lang="en-GB" sz="1000"/>
            </a:br>
            <a:r>
              <a:rPr lang="en-GB" sz="1000"/>
              <a:t>Cobalt gradient</a:t>
            </a:r>
          </a:p>
        </p:txBody>
      </p:sp>
      <p:sp>
        <p:nvSpPr>
          <p:cNvPr id="55" name="TextBox 54">
            <a:extLst>
              <a:ext uri="{FF2B5EF4-FFF2-40B4-BE49-F238E27FC236}">
                <a16:creationId xmlns:a16="http://schemas.microsoft.com/office/drawing/2014/main" id="{02D8D802-07C6-434C-B36C-582D2F2FAF7C}"/>
              </a:ext>
            </a:extLst>
          </p:cNvPr>
          <p:cNvSpPr txBox="1"/>
          <p:nvPr userDrawn="1"/>
        </p:nvSpPr>
        <p:spPr>
          <a:xfrm>
            <a:off x="10053992" y="2743862"/>
            <a:ext cx="1709098" cy="237066"/>
          </a:xfrm>
          <a:prstGeom prst="rect">
            <a:avLst/>
          </a:prstGeom>
          <a:noFill/>
        </p:spPr>
        <p:txBody>
          <a:bodyPr wrap="square" lIns="54610" tIns="54610" rIns="54610" bIns="54610" rtlCol="0" anchor="ctr">
            <a:noAutofit/>
          </a:bodyPr>
          <a:lstStyle/>
          <a:p>
            <a:pPr algn="l">
              <a:spcAft>
                <a:spcPts val="600"/>
              </a:spcAft>
            </a:pPr>
            <a:r>
              <a:rPr lang="en-GB" sz="1000"/>
              <a:t>Pacific/</a:t>
            </a:r>
            <a:br>
              <a:rPr lang="en-GB" sz="1000"/>
            </a:br>
            <a:r>
              <a:rPr lang="en-GB" sz="1000"/>
              <a:t>Light Blue gradient</a:t>
            </a:r>
          </a:p>
        </p:txBody>
      </p:sp>
      <p:sp>
        <p:nvSpPr>
          <p:cNvPr id="56" name="TextBox 55">
            <a:extLst>
              <a:ext uri="{FF2B5EF4-FFF2-40B4-BE49-F238E27FC236}">
                <a16:creationId xmlns:a16="http://schemas.microsoft.com/office/drawing/2014/main" id="{F56630A0-1CC3-4558-99F3-72A9846C3FA4}"/>
              </a:ext>
            </a:extLst>
          </p:cNvPr>
          <p:cNvSpPr txBox="1"/>
          <p:nvPr userDrawn="1"/>
        </p:nvSpPr>
        <p:spPr>
          <a:xfrm>
            <a:off x="7146554" y="1298952"/>
            <a:ext cx="4047046" cy="1269578"/>
          </a:xfrm>
          <a:prstGeom prst="rect">
            <a:avLst/>
          </a:prstGeom>
          <a:noFill/>
        </p:spPr>
        <p:txBody>
          <a:bodyPr wrap="square" lIns="0" tIns="0" rIns="0" bIns="0" rtlCol="0">
            <a:spAutoFit/>
          </a:bodyPr>
          <a:lstStyle/>
          <a:p>
            <a:pPr algn="l">
              <a:spcAft>
                <a:spcPts val="300"/>
              </a:spcAft>
            </a:pPr>
            <a:r>
              <a:rPr lang="en-US" sz="1000" b="1">
                <a:solidFill>
                  <a:sysClr val="windowText" lastClr="000000"/>
                </a:solidFill>
              </a:rPr>
              <a:t>Gradients</a:t>
            </a:r>
          </a:p>
          <a:p>
            <a:pPr marL="171450" indent="-171450" algn="l">
              <a:spcAft>
                <a:spcPts val="300"/>
              </a:spcAft>
              <a:buFont typeface="Arial" panose="020B0604020202020204" pitchFamily="34" charset="0"/>
              <a:buChar char="•"/>
            </a:pPr>
            <a:r>
              <a:rPr lang="en-GB" sz="1000" b="0">
                <a:solidFill>
                  <a:sysClr val="windowText" lastClr="000000"/>
                </a:solidFill>
              </a:rPr>
              <a:t>The </a:t>
            </a:r>
            <a:r>
              <a:rPr lang="en-GB" sz="1000" b="0" err="1">
                <a:solidFill>
                  <a:sysClr val="windowText" lastClr="000000"/>
                </a:solidFill>
              </a:rPr>
              <a:t>colors</a:t>
            </a:r>
            <a:r>
              <a:rPr lang="en-GB" sz="1000" b="0">
                <a:solidFill>
                  <a:sysClr val="windowText" lastClr="000000"/>
                </a:solidFill>
              </a:rPr>
              <a:t> are applied at both ends of the gradient, at 0% and 100% locations</a:t>
            </a:r>
          </a:p>
          <a:p>
            <a:pPr marL="171450" indent="-171450" algn="l">
              <a:spcAft>
                <a:spcPts val="300"/>
              </a:spcAft>
              <a:buFont typeface="Arial" panose="020B0604020202020204" pitchFamily="34" charset="0"/>
              <a:buChar char="•"/>
            </a:pPr>
            <a:r>
              <a:rPr lang="en-GB" sz="1000" b="0">
                <a:solidFill>
                  <a:sysClr val="windowText" lastClr="000000"/>
                </a:solidFill>
              </a:rPr>
              <a:t>The mid-point is at 50%</a:t>
            </a:r>
          </a:p>
          <a:p>
            <a:pPr marL="171450" indent="-171450" algn="l">
              <a:spcAft>
                <a:spcPts val="300"/>
              </a:spcAft>
              <a:buFont typeface="Arial" panose="020B0604020202020204" pitchFamily="34" charset="0"/>
              <a:buChar char="•"/>
            </a:pPr>
            <a:r>
              <a:rPr lang="en-GB" sz="1000" b="0">
                <a:solidFill>
                  <a:sysClr val="windowText" lastClr="000000"/>
                </a:solidFill>
              </a:rPr>
              <a:t>The gradients are used at a 0º angle</a:t>
            </a:r>
          </a:p>
          <a:p>
            <a:pPr marL="171450" indent="-171450" algn="l">
              <a:spcAft>
                <a:spcPts val="300"/>
              </a:spcAft>
              <a:buFont typeface="Arial" panose="020B0604020202020204" pitchFamily="34" charset="0"/>
              <a:buChar char="•"/>
            </a:pPr>
            <a:r>
              <a:rPr lang="en-GB" sz="1000" b="0">
                <a:solidFill>
                  <a:sysClr val="windowText" lastClr="000000"/>
                </a:solidFill>
              </a:rPr>
              <a:t>Use the linear gradient, never radial</a:t>
            </a:r>
          </a:p>
          <a:p>
            <a:pPr marL="171450" indent="-171450" algn="l">
              <a:spcAft>
                <a:spcPts val="300"/>
              </a:spcAft>
              <a:buFont typeface="Arial" panose="020B0604020202020204" pitchFamily="34" charset="0"/>
              <a:buChar char="•"/>
            </a:pPr>
            <a:r>
              <a:rPr lang="en-GB" sz="1000" b="0">
                <a:solidFill>
                  <a:sysClr val="windowText" lastClr="000000"/>
                </a:solidFill>
              </a:rPr>
              <a:t>Do not create new gradients; use only the gradients shown here</a:t>
            </a:r>
            <a:endParaRPr lang="en-US" sz="1000" b="0">
              <a:solidFill>
                <a:sysClr val="windowText" lastClr="000000"/>
              </a:solidFill>
            </a:endParaRPr>
          </a:p>
        </p:txBody>
      </p:sp>
      <p:sp>
        <p:nvSpPr>
          <p:cNvPr id="57" name="Rectangle 56">
            <a:extLst>
              <a:ext uri="{FF2B5EF4-FFF2-40B4-BE49-F238E27FC236}">
                <a16:creationId xmlns:a16="http://schemas.microsoft.com/office/drawing/2014/main" id="{9D5AAA1F-BD76-48F7-8C50-6E5979B9537B}"/>
              </a:ext>
            </a:extLst>
          </p:cNvPr>
          <p:cNvSpPr/>
          <p:nvPr userDrawn="1"/>
        </p:nvSpPr>
        <p:spPr>
          <a:xfrm>
            <a:off x="5225411" y="4304594"/>
            <a:ext cx="839614" cy="411225"/>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tx1"/>
                </a:solidFill>
              </a:rPr>
              <a:t>255</a:t>
            </a:r>
          </a:p>
          <a:p>
            <a:pPr algn="ctr"/>
            <a:r>
              <a:rPr lang="en-GB" sz="800">
                <a:solidFill>
                  <a:schemeClr val="tx1"/>
                </a:solidFill>
              </a:rPr>
              <a:t>255</a:t>
            </a:r>
          </a:p>
          <a:p>
            <a:pPr algn="ctr"/>
            <a:r>
              <a:rPr lang="en-GB" sz="800">
                <a:solidFill>
                  <a:schemeClr val="tx1"/>
                </a:solidFill>
              </a:rPr>
              <a:t>255</a:t>
            </a:r>
          </a:p>
        </p:txBody>
      </p:sp>
      <p:sp>
        <p:nvSpPr>
          <p:cNvPr id="58" name="TextBox 57">
            <a:extLst>
              <a:ext uri="{FF2B5EF4-FFF2-40B4-BE49-F238E27FC236}">
                <a16:creationId xmlns:a16="http://schemas.microsoft.com/office/drawing/2014/main" id="{3485E89C-C25F-4DDF-BA6F-8600323267FE}"/>
              </a:ext>
            </a:extLst>
          </p:cNvPr>
          <p:cNvSpPr txBox="1"/>
          <p:nvPr userDrawn="1"/>
        </p:nvSpPr>
        <p:spPr>
          <a:xfrm>
            <a:off x="6197184" y="4389395"/>
            <a:ext cx="1253995" cy="237066"/>
          </a:xfrm>
          <a:prstGeom prst="rect">
            <a:avLst/>
          </a:prstGeom>
          <a:noFill/>
        </p:spPr>
        <p:txBody>
          <a:bodyPr wrap="square" lIns="54610" tIns="54610" rIns="54610" bIns="54610" rtlCol="0" anchor="ctr">
            <a:noAutofit/>
          </a:bodyPr>
          <a:lstStyle/>
          <a:p>
            <a:pPr algn="l">
              <a:spcAft>
                <a:spcPts val="600"/>
              </a:spcAft>
            </a:pPr>
            <a:r>
              <a:rPr lang="en-GB" sz="1000"/>
              <a:t>White</a:t>
            </a:r>
          </a:p>
        </p:txBody>
      </p:sp>
      <p:sp>
        <p:nvSpPr>
          <p:cNvPr id="73" name="TextBox 72">
            <a:extLst>
              <a:ext uri="{FF2B5EF4-FFF2-40B4-BE49-F238E27FC236}">
                <a16:creationId xmlns:a16="http://schemas.microsoft.com/office/drawing/2014/main" id="{66117D9B-6EF8-4B36-A112-FD6D19D0AE23}"/>
              </a:ext>
            </a:extLst>
          </p:cNvPr>
          <p:cNvSpPr txBox="1"/>
          <p:nvPr userDrawn="1"/>
        </p:nvSpPr>
        <p:spPr>
          <a:xfrm>
            <a:off x="7146554" y="3336981"/>
            <a:ext cx="1194238" cy="153888"/>
          </a:xfrm>
          <a:prstGeom prst="rect">
            <a:avLst/>
          </a:prstGeom>
          <a:noFill/>
        </p:spPr>
        <p:txBody>
          <a:bodyPr wrap="none" lIns="0" tIns="0" rIns="0" bIns="0" rtlCol="0">
            <a:noAutofit/>
          </a:bodyPr>
          <a:lstStyle/>
          <a:p>
            <a:pPr algn="l">
              <a:spcAft>
                <a:spcPts val="600"/>
              </a:spcAft>
            </a:pPr>
            <a:r>
              <a:rPr lang="en-US" sz="1000" b="1">
                <a:solidFill>
                  <a:sysClr val="windowText" lastClr="000000"/>
                </a:solidFill>
              </a:rPr>
              <a:t>Traffic Light Palette</a:t>
            </a:r>
            <a:endParaRPr lang="en-US" sz="1000" b="0">
              <a:solidFill>
                <a:sysClr val="windowText" lastClr="000000"/>
              </a:solidFill>
            </a:endParaRPr>
          </a:p>
        </p:txBody>
      </p:sp>
      <p:sp>
        <p:nvSpPr>
          <p:cNvPr id="101" name="Rectangle 100">
            <a:extLst>
              <a:ext uri="{FF2B5EF4-FFF2-40B4-BE49-F238E27FC236}">
                <a16:creationId xmlns:a16="http://schemas.microsoft.com/office/drawing/2014/main" id="{8629CA1F-9C19-4EBE-AACF-DD30D2A7CB9D}"/>
              </a:ext>
            </a:extLst>
          </p:cNvPr>
          <p:cNvSpPr>
            <a:spLocks/>
          </p:cNvSpPr>
          <p:nvPr userDrawn="1"/>
        </p:nvSpPr>
        <p:spPr>
          <a:xfrm>
            <a:off x="9353776" y="3589581"/>
            <a:ext cx="839614" cy="411225"/>
          </a:xfrm>
          <a:prstGeom prst="rect">
            <a:avLst/>
          </a:prstGeom>
          <a:solidFill>
            <a:srgbClr val="26992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38</a:t>
            </a:r>
          </a:p>
          <a:p>
            <a:pPr algn="ctr"/>
            <a:r>
              <a:rPr lang="en-GB" sz="800">
                <a:solidFill>
                  <a:schemeClr val="bg1"/>
                </a:solidFill>
              </a:rPr>
              <a:t>153</a:t>
            </a:r>
          </a:p>
          <a:p>
            <a:pPr algn="ctr"/>
            <a:r>
              <a:rPr lang="en-GB" sz="800">
                <a:solidFill>
                  <a:schemeClr val="bg1"/>
                </a:solidFill>
              </a:rPr>
              <a:t>36</a:t>
            </a:r>
          </a:p>
        </p:txBody>
      </p:sp>
      <p:sp>
        <p:nvSpPr>
          <p:cNvPr id="102" name="Rectangle 101">
            <a:extLst>
              <a:ext uri="{FF2B5EF4-FFF2-40B4-BE49-F238E27FC236}">
                <a16:creationId xmlns:a16="http://schemas.microsoft.com/office/drawing/2014/main" id="{38F50825-9522-489D-AFE6-03DCC983AE45}"/>
              </a:ext>
            </a:extLst>
          </p:cNvPr>
          <p:cNvSpPr>
            <a:spLocks/>
          </p:cNvSpPr>
          <p:nvPr userDrawn="1"/>
        </p:nvSpPr>
        <p:spPr>
          <a:xfrm>
            <a:off x="8262131" y="3589581"/>
            <a:ext cx="839614" cy="411225"/>
          </a:xfrm>
          <a:prstGeom prst="rect">
            <a:avLst/>
          </a:prstGeom>
          <a:solidFill>
            <a:srgbClr val="F1C44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241</a:t>
            </a:r>
          </a:p>
          <a:p>
            <a:pPr algn="ctr"/>
            <a:r>
              <a:rPr lang="en-GB" sz="800">
                <a:solidFill>
                  <a:schemeClr val="bg1"/>
                </a:solidFill>
              </a:rPr>
              <a:t>196</a:t>
            </a:r>
          </a:p>
          <a:p>
            <a:pPr algn="ctr"/>
            <a:r>
              <a:rPr lang="en-GB" sz="800">
                <a:solidFill>
                  <a:schemeClr val="bg1"/>
                </a:solidFill>
              </a:rPr>
              <a:t>77</a:t>
            </a:r>
          </a:p>
        </p:txBody>
      </p:sp>
      <p:sp>
        <p:nvSpPr>
          <p:cNvPr id="103" name="Rectangle 102">
            <a:extLst>
              <a:ext uri="{FF2B5EF4-FFF2-40B4-BE49-F238E27FC236}">
                <a16:creationId xmlns:a16="http://schemas.microsoft.com/office/drawing/2014/main" id="{920DF8B8-BB57-4FAB-8303-1EA0BDA6B7F5}"/>
              </a:ext>
            </a:extLst>
          </p:cNvPr>
          <p:cNvSpPr>
            <a:spLocks/>
          </p:cNvSpPr>
          <p:nvPr userDrawn="1"/>
        </p:nvSpPr>
        <p:spPr>
          <a:xfrm>
            <a:off x="7170486" y="3589581"/>
            <a:ext cx="839614" cy="411225"/>
          </a:xfrm>
          <a:prstGeom prst="rect">
            <a:avLst/>
          </a:prstGeom>
          <a:solidFill>
            <a:srgbClr val="ED212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237</a:t>
            </a:r>
          </a:p>
          <a:p>
            <a:pPr algn="ctr"/>
            <a:r>
              <a:rPr lang="en-GB" sz="800">
                <a:solidFill>
                  <a:schemeClr val="bg1"/>
                </a:solidFill>
              </a:rPr>
              <a:t>33</a:t>
            </a:r>
          </a:p>
          <a:p>
            <a:pPr algn="ctr"/>
            <a:r>
              <a:rPr lang="en-GB" sz="800">
                <a:solidFill>
                  <a:schemeClr val="bg1"/>
                </a:solidFill>
              </a:rPr>
              <a:t>36</a:t>
            </a:r>
          </a:p>
        </p:txBody>
      </p:sp>
      <p:sp>
        <p:nvSpPr>
          <p:cNvPr id="104" name="TextBox 103">
            <a:extLst>
              <a:ext uri="{FF2B5EF4-FFF2-40B4-BE49-F238E27FC236}">
                <a16:creationId xmlns:a16="http://schemas.microsoft.com/office/drawing/2014/main" id="{0E284CC6-D89E-4E2E-9C1A-D2D015D4CCE1}"/>
              </a:ext>
            </a:extLst>
          </p:cNvPr>
          <p:cNvSpPr txBox="1"/>
          <p:nvPr userDrawn="1"/>
        </p:nvSpPr>
        <p:spPr>
          <a:xfrm>
            <a:off x="7146553" y="4285684"/>
            <a:ext cx="4159622" cy="626317"/>
          </a:xfrm>
          <a:prstGeom prst="rect">
            <a:avLst/>
          </a:prstGeom>
          <a:noFill/>
        </p:spPr>
        <p:txBody>
          <a:bodyPr wrap="square" lIns="0" tIns="0" rIns="0" bIns="0" rtlCol="0">
            <a:noAutofit/>
          </a:bodyPr>
          <a:lstStyle/>
          <a:p>
            <a:pPr algn="l">
              <a:spcAft>
                <a:spcPts val="600"/>
              </a:spcAft>
            </a:pPr>
            <a:r>
              <a:rPr lang="en-US" sz="1000" b="1">
                <a:solidFill>
                  <a:sysClr val="windowText" lastClr="000000"/>
                </a:solidFill>
              </a:rPr>
              <a:t>Potential chart color order</a:t>
            </a:r>
          </a:p>
          <a:p>
            <a:pPr marL="171450" indent="-171450" algn="l">
              <a:spcAft>
                <a:spcPts val="300"/>
              </a:spcAft>
              <a:buFont typeface="Arial" panose="020B0604020202020204" pitchFamily="34" charset="0"/>
              <a:buChar char="•"/>
            </a:pPr>
            <a:r>
              <a:rPr lang="en-US" sz="1000" b="0">
                <a:solidFill>
                  <a:sysClr val="windowText" lastClr="000000"/>
                </a:solidFill>
              </a:rPr>
              <a:t>Prioritize our blues, but they don’t have to be used all at once</a:t>
            </a:r>
          </a:p>
          <a:p>
            <a:pPr marL="171450" indent="-171450" algn="l">
              <a:spcAft>
                <a:spcPts val="300"/>
              </a:spcAft>
              <a:buFont typeface="Arial" panose="020B0604020202020204" pitchFamily="34" charset="0"/>
              <a:buChar char="•"/>
            </a:pPr>
            <a:r>
              <a:rPr lang="en-US" sz="1000" b="0">
                <a:solidFill>
                  <a:sysClr val="windowText" lastClr="000000"/>
                </a:solidFill>
              </a:rPr>
              <a:t>Mix light, mid and dark tones within data sets</a:t>
            </a:r>
          </a:p>
        </p:txBody>
      </p:sp>
      <p:cxnSp>
        <p:nvCxnSpPr>
          <p:cNvPr id="105" name="Straight Connector 104">
            <a:extLst>
              <a:ext uri="{FF2B5EF4-FFF2-40B4-BE49-F238E27FC236}">
                <a16:creationId xmlns:a16="http://schemas.microsoft.com/office/drawing/2014/main" id="{32E93FD9-5621-45B8-BDA7-4C88B41DB4D9}"/>
              </a:ext>
            </a:extLst>
          </p:cNvPr>
          <p:cNvCxnSpPr/>
          <p:nvPr userDrawn="1"/>
        </p:nvCxnSpPr>
        <p:spPr>
          <a:xfrm>
            <a:off x="7170486" y="3242602"/>
            <a:ext cx="402311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98F7303C-5EE8-4FA6-A437-87F2BF61E6C8}"/>
              </a:ext>
            </a:extLst>
          </p:cNvPr>
          <p:cNvCxnSpPr/>
          <p:nvPr userDrawn="1"/>
        </p:nvCxnSpPr>
        <p:spPr>
          <a:xfrm>
            <a:off x="7170486" y="4176642"/>
            <a:ext cx="402311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07" name="Group 106">
            <a:extLst>
              <a:ext uri="{FF2B5EF4-FFF2-40B4-BE49-F238E27FC236}">
                <a16:creationId xmlns:a16="http://schemas.microsoft.com/office/drawing/2014/main" id="{39C72177-73C5-408A-8C21-86379F35DFDA}"/>
              </a:ext>
            </a:extLst>
          </p:cNvPr>
          <p:cNvGrpSpPr/>
          <p:nvPr userDrawn="1"/>
        </p:nvGrpSpPr>
        <p:grpSpPr>
          <a:xfrm>
            <a:off x="7170486" y="5015319"/>
            <a:ext cx="4023114" cy="868052"/>
            <a:chOff x="6942744" y="5227726"/>
            <a:chExt cx="6397168" cy="1380293"/>
          </a:xfrm>
        </p:grpSpPr>
        <p:sp>
          <p:nvSpPr>
            <p:cNvPr id="108" name="Rectangle 107">
              <a:extLst>
                <a:ext uri="{FF2B5EF4-FFF2-40B4-BE49-F238E27FC236}">
                  <a16:creationId xmlns:a16="http://schemas.microsoft.com/office/drawing/2014/main" id="{09C4E567-3FDF-4915-8D1F-4D3869F8570F}"/>
                </a:ext>
              </a:extLst>
            </p:cNvPr>
            <p:cNvSpPr/>
            <p:nvPr userDrawn="1"/>
          </p:nvSpPr>
          <p:spPr>
            <a:xfrm>
              <a:off x="8821942" y="5227726"/>
              <a:ext cx="759576" cy="592341"/>
            </a:xfrm>
            <a:prstGeom prst="rect">
              <a:avLst/>
            </a:prstGeom>
            <a:solidFill>
              <a:srgbClr val="1E49E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30</a:t>
              </a:r>
            </a:p>
            <a:p>
              <a:pPr algn="ctr"/>
              <a:r>
                <a:rPr lang="en-GB" sz="800">
                  <a:solidFill>
                    <a:schemeClr val="bg1"/>
                  </a:solidFill>
                </a:rPr>
                <a:t>73</a:t>
              </a:r>
            </a:p>
            <a:p>
              <a:pPr algn="ctr"/>
              <a:r>
                <a:rPr lang="en-GB" sz="800">
                  <a:solidFill>
                    <a:schemeClr val="bg1"/>
                  </a:solidFill>
                </a:rPr>
                <a:t>226</a:t>
              </a:r>
            </a:p>
          </p:txBody>
        </p:sp>
        <p:sp>
          <p:nvSpPr>
            <p:cNvPr id="109" name="Rectangle 108">
              <a:extLst>
                <a:ext uri="{FF2B5EF4-FFF2-40B4-BE49-F238E27FC236}">
                  <a16:creationId xmlns:a16="http://schemas.microsoft.com/office/drawing/2014/main" id="{2DA33985-45D0-4046-B44C-8DCBCFFD86AC}"/>
                </a:ext>
              </a:extLst>
            </p:cNvPr>
            <p:cNvSpPr/>
            <p:nvPr userDrawn="1"/>
          </p:nvSpPr>
          <p:spPr>
            <a:xfrm>
              <a:off x="6942744" y="5227726"/>
              <a:ext cx="759576" cy="592341"/>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51</a:t>
              </a:r>
            </a:p>
            <a:p>
              <a:pPr algn="ctr"/>
              <a:r>
                <a:rPr lang="en-GB" sz="800">
                  <a:solidFill>
                    <a:schemeClr val="bg1"/>
                  </a:solidFill>
                </a:rPr>
                <a:t>141</a:t>
              </a:r>
            </a:p>
          </p:txBody>
        </p:sp>
        <p:sp>
          <p:nvSpPr>
            <p:cNvPr id="110" name="Rectangle 109">
              <a:extLst>
                <a:ext uri="{FF2B5EF4-FFF2-40B4-BE49-F238E27FC236}">
                  <a16:creationId xmlns:a16="http://schemas.microsoft.com/office/drawing/2014/main" id="{60024D76-5422-4C07-A547-F2C593130265}"/>
                </a:ext>
              </a:extLst>
            </p:cNvPr>
            <p:cNvSpPr/>
            <p:nvPr userDrawn="1"/>
          </p:nvSpPr>
          <p:spPr>
            <a:xfrm>
              <a:off x="9761541" y="5227726"/>
              <a:ext cx="759576" cy="592341"/>
            </a:xfrm>
            <a:prstGeom prst="rect">
              <a:avLst/>
            </a:prstGeom>
            <a:solidFill>
              <a:srgbClr val="76D2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118</a:t>
              </a:r>
            </a:p>
            <a:p>
              <a:pPr algn="ctr"/>
              <a:r>
                <a:rPr lang="en-GB" sz="800">
                  <a:solidFill>
                    <a:sysClr val="windowText" lastClr="000000"/>
                  </a:solidFill>
                </a:rPr>
                <a:t>210</a:t>
              </a:r>
            </a:p>
            <a:p>
              <a:pPr algn="ctr"/>
              <a:r>
                <a:rPr lang="en-GB" sz="800">
                  <a:solidFill>
                    <a:sysClr val="windowText" lastClr="000000"/>
                  </a:solidFill>
                </a:rPr>
                <a:t>255</a:t>
              </a:r>
            </a:p>
          </p:txBody>
        </p:sp>
        <p:sp>
          <p:nvSpPr>
            <p:cNvPr id="111" name="Rectangle 110">
              <a:extLst>
                <a:ext uri="{FF2B5EF4-FFF2-40B4-BE49-F238E27FC236}">
                  <a16:creationId xmlns:a16="http://schemas.microsoft.com/office/drawing/2014/main" id="{06E42AD4-4E53-43DB-966B-14EA0ED3E458}"/>
                </a:ext>
              </a:extLst>
            </p:cNvPr>
            <p:cNvSpPr/>
            <p:nvPr userDrawn="1"/>
          </p:nvSpPr>
          <p:spPr>
            <a:xfrm>
              <a:off x="11640737" y="5227726"/>
              <a:ext cx="759576" cy="592341"/>
            </a:xfrm>
            <a:prstGeom prst="rect">
              <a:avLst/>
            </a:prstGeom>
            <a:solidFill>
              <a:srgbClr val="B497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180</a:t>
              </a:r>
            </a:p>
            <a:p>
              <a:pPr algn="ctr"/>
              <a:r>
                <a:rPr lang="en-GB" sz="800">
                  <a:solidFill>
                    <a:schemeClr val="bg1"/>
                  </a:solidFill>
                </a:rPr>
                <a:t>151</a:t>
              </a:r>
            </a:p>
            <a:p>
              <a:pPr algn="ctr"/>
              <a:r>
                <a:rPr lang="en-GB" sz="800">
                  <a:solidFill>
                    <a:schemeClr val="bg1"/>
                  </a:solidFill>
                </a:rPr>
                <a:t>255</a:t>
              </a:r>
            </a:p>
          </p:txBody>
        </p:sp>
        <p:sp>
          <p:nvSpPr>
            <p:cNvPr id="112" name="Rectangle 111">
              <a:extLst>
                <a:ext uri="{FF2B5EF4-FFF2-40B4-BE49-F238E27FC236}">
                  <a16:creationId xmlns:a16="http://schemas.microsoft.com/office/drawing/2014/main" id="{3123BFF0-C9BC-4A9F-8C1A-6677CDC1F631}"/>
                </a:ext>
              </a:extLst>
            </p:cNvPr>
            <p:cNvSpPr/>
            <p:nvPr userDrawn="1"/>
          </p:nvSpPr>
          <p:spPr>
            <a:xfrm>
              <a:off x="8821942" y="6015678"/>
              <a:ext cx="759576" cy="592341"/>
            </a:xfrm>
            <a:prstGeom prst="rect">
              <a:avLst/>
            </a:prstGeom>
            <a:solidFill>
              <a:srgbClr val="FD349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253</a:t>
              </a:r>
            </a:p>
            <a:p>
              <a:pPr algn="ctr"/>
              <a:r>
                <a:rPr lang="en-GB" sz="800">
                  <a:solidFill>
                    <a:schemeClr val="bg1"/>
                  </a:solidFill>
                </a:rPr>
                <a:t>52</a:t>
              </a:r>
            </a:p>
            <a:p>
              <a:pPr algn="ctr"/>
              <a:r>
                <a:rPr lang="en-GB" sz="800">
                  <a:solidFill>
                    <a:schemeClr val="bg1"/>
                  </a:solidFill>
                </a:rPr>
                <a:t>156</a:t>
              </a:r>
            </a:p>
          </p:txBody>
        </p:sp>
        <p:sp>
          <p:nvSpPr>
            <p:cNvPr id="113" name="Rectangle 112">
              <a:extLst>
                <a:ext uri="{FF2B5EF4-FFF2-40B4-BE49-F238E27FC236}">
                  <a16:creationId xmlns:a16="http://schemas.microsoft.com/office/drawing/2014/main" id="{2B91896C-FA19-4C29-A6A4-8285D7F3418C}"/>
                </a:ext>
              </a:extLst>
            </p:cNvPr>
            <p:cNvSpPr/>
            <p:nvPr userDrawn="1"/>
          </p:nvSpPr>
          <p:spPr>
            <a:xfrm>
              <a:off x="10701139" y="5227726"/>
              <a:ext cx="759576" cy="592341"/>
            </a:xfrm>
            <a:prstGeom prst="rect">
              <a:avLst/>
            </a:prstGeom>
            <a:solidFill>
              <a:srgbClr val="7213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114</a:t>
              </a:r>
            </a:p>
            <a:p>
              <a:pPr algn="ctr"/>
              <a:r>
                <a:rPr lang="en-GB" sz="800">
                  <a:solidFill>
                    <a:schemeClr val="bg1"/>
                  </a:solidFill>
                </a:rPr>
                <a:t>19</a:t>
              </a:r>
            </a:p>
            <a:p>
              <a:pPr algn="ctr"/>
              <a:r>
                <a:rPr lang="en-GB" sz="800">
                  <a:solidFill>
                    <a:schemeClr val="bg1"/>
                  </a:solidFill>
                </a:rPr>
                <a:t>234</a:t>
              </a:r>
            </a:p>
          </p:txBody>
        </p:sp>
        <p:sp>
          <p:nvSpPr>
            <p:cNvPr id="114" name="Rectangle 113">
              <a:extLst>
                <a:ext uri="{FF2B5EF4-FFF2-40B4-BE49-F238E27FC236}">
                  <a16:creationId xmlns:a16="http://schemas.microsoft.com/office/drawing/2014/main" id="{48E4376B-58CB-4B0E-AB7F-3AF61E7659F9}"/>
                </a:ext>
              </a:extLst>
            </p:cNvPr>
            <p:cNvSpPr/>
            <p:nvPr userDrawn="1"/>
          </p:nvSpPr>
          <p:spPr>
            <a:xfrm>
              <a:off x="9761541" y="6015678"/>
              <a:ext cx="759576" cy="592341"/>
            </a:xfrm>
            <a:prstGeom prst="rect">
              <a:avLst/>
            </a:prstGeom>
            <a:solidFill>
              <a:srgbClr val="FFA3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255</a:t>
              </a:r>
            </a:p>
            <a:p>
              <a:pPr algn="ctr"/>
              <a:r>
                <a:rPr lang="en-GB" sz="800">
                  <a:solidFill>
                    <a:schemeClr val="bg1"/>
                  </a:solidFill>
                </a:rPr>
                <a:t>163</a:t>
              </a:r>
            </a:p>
            <a:p>
              <a:pPr algn="ctr"/>
              <a:r>
                <a:rPr lang="en-GB" sz="800">
                  <a:solidFill>
                    <a:schemeClr val="bg1"/>
                  </a:solidFill>
                </a:rPr>
                <a:t>218</a:t>
              </a:r>
            </a:p>
          </p:txBody>
        </p:sp>
        <p:sp>
          <p:nvSpPr>
            <p:cNvPr id="115" name="Rectangle 114">
              <a:extLst>
                <a:ext uri="{FF2B5EF4-FFF2-40B4-BE49-F238E27FC236}">
                  <a16:creationId xmlns:a16="http://schemas.microsoft.com/office/drawing/2014/main" id="{6CCBC42E-797C-4CB6-8C59-2D6FCDDB1F33}"/>
                </a:ext>
              </a:extLst>
            </p:cNvPr>
            <p:cNvSpPr/>
            <p:nvPr userDrawn="1"/>
          </p:nvSpPr>
          <p:spPr>
            <a:xfrm>
              <a:off x="6942744" y="6015678"/>
              <a:ext cx="759576" cy="592341"/>
            </a:xfrm>
            <a:prstGeom prst="rect">
              <a:avLst/>
            </a:prstGeom>
            <a:solidFill>
              <a:srgbClr val="00C0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192</a:t>
              </a:r>
            </a:p>
            <a:p>
              <a:pPr algn="ctr"/>
              <a:r>
                <a:rPr lang="en-GB" sz="800">
                  <a:solidFill>
                    <a:schemeClr val="bg1"/>
                  </a:solidFill>
                </a:rPr>
                <a:t>174</a:t>
              </a:r>
            </a:p>
          </p:txBody>
        </p:sp>
        <p:sp>
          <p:nvSpPr>
            <p:cNvPr id="116" name="Rectangle 115">
              <a:extLst>
                <a:ext uri="{FF2B5EF4-FFF2-40B4-BE49-F238E27FC236}">
                  <a16:creationId xmlns:a16="http://schemas.microsoft.com/office/drawing/2014/main" id="{691DA2AF-1629-48DB-9571-C0A4059F3B38}"/>
                </a:ext>
              </a:extLst>
            </p:cNvPr>
            <p:cNvSpPr/>
            <p:nvPr userDrawn="1"/>
          </p:nvSpPr>
          <p:spPr>
            <a:xfrm>
              <a:off x="12580336" y="6015678"/>
              <a:ext cx="759576" cy="592341"/>
            </a:xfrm>
            <a:prstGeom prst="rect">
              <a:avLst/>
            </a:prstGeom>
            <a:solidFill>
              <a:srgbClr val="63EB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99</a:t>
              </a:r>
            </a:p>
            <a:p>
              <a:pPr algn="ctr"/>
              <a:r>
                <a:rPr lang="en-GB" sz="800">
                  <a:solidFill>
                    <a:sysClr val="windowText" lastClr="000000"/>
                  </a:solidFill>
                </a:rPr>
                <a:t>235</a:t>
              </a:r>
            </a:p>
            <a:p>
              <a:pPr algn="ctr"/>
              <a:r>
                <a:rPr lang="en-GB" sz="800">
                  <a:solidFill>
                    <a:sysClr val="windowText" lastClr="000000"/>
                  </a:solidFill>
                </a:rPr>
                <a:t>218</a:t>
              </a:r>
            </a:p>
          </p:txBody>
        </p:sp>
        <p:sp>
          <p:nvSpPr>
            <p:cNvPr id="117" name="Rectangle 116">
              <a:extLst>
                <a:ext uri="{FF2B5EF4-FFF2-40B4-BE49-F238E27FC236}">
                  <a16:creationId xmlns:a16="http://schemas.microsoft.com/office/drawing/2014/main" id="{7004D9F3-522B-4798-8584-5DAEBCA82D69}"/>
                </a:ext>
              </a:extLst>
            </p:cNvPr>
            <p:cNvSpPr/>
            <p:nvPr userDrawn="1"/>
          </p:nvSpPr>
          <p:spPr>
            <a:xfrm>
              <a:off x="7882343" y="5227726"/>
              <a:ext cx="759576" cy="592341"/>
            </a:xfrm>
            <a:prstGeom prst="rect">
              <a:avLst/>
            </a:prstGeom>
            <a:solidFill>
              <a:srgbClr val="00B8F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184</a:t>
              </a:r>
            </a:p>
            <a:p>
              <a:pPr algn="ctr"/>
              <a:r>
                <a:rPr lang="en-GB" sz="800">
                  <a:solidFill>
                    <a:schemeClr val="bg1"/>
                  </a:solidFill>
                </a:rPr>
                <a:t>245</a:t>
              </a:r>
            </a:p>
          </p:txBody>
        </p:sp>
        <p:sp>
          <p:nvSpPr>
            <p:cNvPr id="118" name="Rectangle 117">
              <a:extLst>
                <a:ext uri="{FF2B5EF4-FFF2-40B4-BE49-F238E27FC236}">
                  <a16:creationId xmlns:a16="http://schemas.microsoft.com/office/drawing/2014/main" id="{DDFAE922-1756-4DBB-9867-8AF985CB3C58}"/>
                </a:ext>
              </a:extLst>
            </p:cNvPr>
            <p:cNvSpPr/>
            <p:nvPr userDrawn="1"/>
          </p:nvSpPr>
          <p:spPr>
            <a:xfrm>
              <a:off x="11640737" y="6015678"/>
              <a:ext cx="759576" cy="592341"/>
            </a:xfrm>
            <a:prstGeom prst="rect">
              <a:avLst/>
            </a:prstGeom>
            <a:solidFill>
              <a:srgbClr val="510DB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81</a:t>
              </a:r>
            </a:p>
            <a:p>
              <a:pPr algn="ctr"/>
              <a:r>
                <a:rPr lang="en-GB" sz="800">
                  <a:solidFill>
                    <a:schemeClr val="bg1"/>
                  </a:solidFill>
                </a:rPr>
                <a:t>13</a:t>
              </a:r>
            </a:p>
            <a:p>
              <a:pPr algn="ctr"/>
              <a:r>
                <a:rPr lang="en-GB" sz="800">
                  <a:solidFill>
                    <a:schemeClr val="bg1"/>
                  </a:solidFill>
                </a:rPr>
                <a:t>188</a:t>
              </a:r>
            </a:p>
          </p:txBody>
        </p:sp>
        <p:sp>
          <p:nvSpPr>
            <p:cNvPr id="119" name="Rectangle 118">
              <a:extLst>
                <a:ext uri="{FF2B5EF4-FFF2-40B4-BE49-F238E27FC236}">
                  <a16:creationId xmlns:a16="http://schemas.microsoft.com/office/drawing/2014/main" id="{88FF5845-C594-4FAB-AA8F-EA33A333B321}"/>
                </a:ext>
              </a:extLst>
            </p:cNvPr>
            <p:cNvSpPr/>
            <p:nvPr userDrawn="1"/>
          </p:nvSpPr>
          <p:spPr>
            <a:xfrm>
              <a:off x="12580336" y="5227726"/>
              <a:ext cx="759576" cy="592341"/>
            </a:xfrm>
            <a:prstGeom prst="rect">
              <a:avLst/>
            </a:prstGeom>
            <a:solidFill>
              <a:srgbClr val="098E7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9</a:t>
              </a:r>
            </a:p>
            <a:p>
              <a:pPr algn="ctr"/>
              <a:r>
                <a:rPr lang="en-GB" sz="800">
                  <a:solidFill>
                    <a:schemeClr val="bg1"/>
                  </a:solidFill>
                </a:rPr>
                <a:t>142</a:t>
              </a:r>
            </a:p>
            <a:p>
              <a:pPr algn="ctr"/>
              <a:r>
                <a:rPr lang="en-GB" sz="800">
                  <a:solidFill>
                    <a:schemeClr val="bg1"/>
                  </a:solidFill>
                </a:rPr>
                <a:t>126</a:t>
              </a:r>
            </a:p>
          </p:txBody>
        </p:sp>
        <p:sp>
          <p:nvSpPr>
            <p:cNvPr id="120" name="Rectangle 119">
              <a:extLst>
                <a:ext uri="{FF2B5EF4-FFF2-40B4-BE49-F238E27FC236}">
                  <a16:creationId xmlns:a16="http://schemas.microsoft.com/office/drawing/2014/main" id="{BDF8DBD9-3426-4B1A-A0E8-1F5F3DA02FE2}"/>
                </a:ext>
              </a:extLst>
            </p:cNvPr>
            <p:cNvSpPr/>
            <p:nvPr userDrawn="1"/>
          </p:nvSpPr>
          <p:spPr>
            <a:xfrm>
              <a:off x="10701139" y="6015678"/>
              <a:ext cx="759576" cy="59234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p:txBody>
        </p:sp>
        <p:sp>
          <p:nvSpPr>
            <p:cNvPr id="121" name="Rectangle 120">
              <a:extLst>
                <a:ext uri="{FF2B5EF4-FFF2-40B4-BE49-F238E27FC236}">
                  <a16:creationId xmlns:a16="http://schemas.microsoft.com/office/drawing/2014/main" id="{7F2702EE-4E6E-4980-B5D2-9FC76A136BA8}"/>
                </a:ext>
              </a:extLst>
            </p:cNvPr>
            <p:cNvSpPr/>
            <p:nvPr userDrawn="1"/>
          </p:nvSpPr>
          <p:spPr>
            <a:xfrm>
              <a:off x="7882343" y="6015678"/>
              <a:ext cx="759576" cy="592341"/>
            </a:xfrm>
            <a:prstGeom prst="rect">
              <a:avLst/>
            </a:prstGeom>
            <a:solidFill>
              <a:srgbClr val="AB0D8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171</a:t>
              </a:r>
            </a:p>
            <a:p>
              <a:pPr algn="ctr"/>
              <a:r>
                <a:rPr lang="en-GB" sz="800">
                  <a:solidFill>
                    <a:schemeClr val="bg1"/>
                  </a:solidFill>
                </a:rPr>
                <a:t>13</a:t>
              </a:r>
            </a:p>
            <a:p>
              <a:pPr algn="ctr"/>
              <a:r>
                <a:rPr lang="en-GB" sz="800">
                  <a:solidFill>
                    <a:schemeClr val="bg1"/>
                  </a:solidFill>
                </a:rPr>
                <a:t>130</a:t>
              </a:r>
            </a:p>
          </p:txBody>
        </p:sp>
      </p:grpSp>
    </p:spTree>
    <p:extLst>
      <p:ext uri="{BB962C8B-B14F-4D97-AF65-F5344CB8AC3E}">
        <p14:creationId xmlns:p14="http://schemas.microsoft.com/office/powerpoint/2010/main" val="190360498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33821-7F6E-47FF-89CD-D057DAFB6B1F}"/>
              </a:ext>
            </a:extLst>
          </p:cNvPr>
          <p:cNvSpPr>
            <a:spLocks noGrp="1"/>
          </p:cNvSpPr>
          <p:nvPr>
            <p:ph type="title"/>
          </p:nvPr>
        </p:nvSpPr>
        <p:spPr/>
        <p:txBody>
          <a:bodyPr/>
          <a:lstStyle/>
          <a:p>
            <a:r>
              <a:rPr lang="en-US"/>
              <a:t>Click to edit Master title style</a:t>
            </a:r>
            <a:endParaRPr lang="en-GB"/>
          </a:p>
        </p:txBody>
      </p:sp>
      <p:sp>
        <p:nvSpPr>
          <p:cNvPr id="3" name="Rectangle 2">
            <a:extLst>
              <a:ext uri="{FF2B5EF4-FFF2-40B4-BE49-F238E27FC236}">
                <a16:creationId xmlns:a16="http://schemas.microsoft.com/office/drawing/2014/main" id="{1BD5947D-4621-48C3-95AC-BDD6189E6090}"/>
              </a:ext>
            </a:extLst>
          </p:cNvPr>
          <p:cNvSpPr/>
          <p:nvPr userDrawn="1"/>
        </p:nvSpPr>
        <p:spPr>
          <a:xfrm>
            <a:off x="791737" y="5954751"/>
            <a:ext cx="10794380" cy="6244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da-DK" sz="1500" err="1">
              <a:solidFill>
                <a:schemeClr val="bg1"/>
              </a:solidFill>
            </a:endParaRPr>
          </a:p>
        </p:txBody>
      </p:sp>
    </p:spTree>
    <p:extLst>
      <p:ext uri="{BB962C8B-B14F-4D97-AF65-F5344CB8AC3E}">
        <p14:creationId xmlns:p14="http://schemas.microsoft.com/office/powerpoint/2010/main" val="36900128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995363" y="1330126"/>
            <a:ext cx="10198237"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8CCFC99C-7410-4D22-BA8D-48877FCFB6C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9301642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One Column Text_double 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D2B9FA-46EE-4504-A8DE-8C56CCE29B0B}"/>
              </a:ext>
            </a:extLst>
          </p:cNvPr>
          <p:cNvSpPr>
            <a:spLocks noGrp="1"/>
          </p:cNvSpPr>
          <p:nvPr>
            <p:ph type="body" sz="quarter" idx="10"/>
          </p:nvPr>
        </p:nvSpPr>
        <p:spPr>
          <a:xfrm>
            <a:off x="998538" y="1700213"/>
            <a:ext cx="10201275" cy="4176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4AFC733E-E364-489F-B7AF-D2002EE59732}"/>
              </a:ext>
            </a:extLst>
          </p:cNvPr>
          <p:cNvSpPr>
            <a:spLocks noGrp="1"/>
          </p:cNvSpPr>
          <p:nvPr>
            <p:ph type="title" hasCustomPrompt="1"/>
          </p:nvPr>
        </p:nvSpPr>
        <p:spPr/>
        <p:txBody>
          <a:bodyPr/>
          <a:lstStyle>
            <a:lvl1pPr>
              <a:defRPr/>
            </a:lvl1pPr>
          </a:lstStyle>
          <a:p>
            <a:r>
              <a:rPr lang="en-US"/>
              <a:t>Click to edit </a:t>
            </a:r>
            <a:br>
              <a:rPr lang="en-US"/>
            </a:br>
            <a:r>
              <a:rPr lang="en-US"/>
              <a:t>Master title style</a:t>
            </a:r>
            <a:endParaRPr lang="en-GB"/>
          </a:p>
        </p:txBody>
      </p:sp>
    </p:spTree>
    <p:extLst>
      <p:ext uri="{BB962C8B-B14F-4D97-AF65-F5344CB8AC3E}">
        <p14:creationId xmlns:p14="http://schemas.microsoft.com/office/powerpoint/2010/main" val="226790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extLst>
    <p:ext uri="{DCECCB84-F9BA-43D5-87BE-67443E8EF086}">
      <p15:sldGuideLst xmlns:p15="http://schemas.microsoft.com/office/powerpoint/2012/main">
        <p15:guide id="1" orient="horz" pos="1071">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gradFill flip="none" rotWithShape="1">
          <a:gsLst>
            <a:gs pos="0">
              <a:schemeClr val="accent5"/>
            </a:gs>
            <a:gs pos="100000">
              <a:schemeClr val="accent1"/>
            </a:gs>
          </a:gsLst>
          <a:lin ang="0" scaled="0"/>
          <a:tileRect/>
        </a:gradFill>
        <a:effectLst/>
      </p:bgPr>
    </p:bg>
    <p:spTree>
      <p:nvGrpSpPr>
        <p:cNvPr id="1" name=""/>
        <p:cNvGrpSpPr/>
        <p:nvPr/>
      </p:nvGrpSpPr>
      <p:grpSpPr>
        <a:xfrm>
          <a:off x="0" y="0"/>
          <a:ext cx="0" cy="0"/>
          <a:chOff x="0" y="0"/>
          <a:chExt cx="0" cy="0"/>
        </a:xfrm>
      </p:grpSpPr>
      <p:sp>
        <p:nvSpPr>
          <p:cNvPr id="60" name="Text Placeholder 3">
            <a:extLst>
              <a:ext uri="{FF2B5EF4-FFF2-40B4-BE49-F238E27FC236}">
                <a16:creationId xmlns:a16="http://schemas.microsoft.com/office/drawing/2014/main" id="{2925CE2F-8945-49DE-BCC2-8BCACF480E4F}"/>
              </a:ext>
            </a:extLst>
          </p:cNvPr>
          <p:cNvSpPr>
            <a:spLocks noGrp="1"/>
          </p:cNvSpPr>
          <p:nvPr>
            <p:ph type="body" sz="quarter" idx="13"/>
          </p:nvPr>
        </p:nvSpPr>
        <p:spPr>
          <a:xfrm>
            <a:off x="1289860" y="5046651"/>
            <a:ext cx="5252400" cy="507831"/>
          </a:xfrm>
        </p:spPr>
        <p:txBody>
          <a:bodyPr wrap="square" anchor="b">
            <a:spAutoFit/>
          </a:bodyPr>
          <a:lstStyle>
            <a:lvl1pPr>
              <a:defRPr sz="1400">
                <a:solidFill>
                  <a:schemeClr val="accent2"/>
                </a:solidFill>
              </a:defRPr>
            </a:lvl1pPr>
            <a:lvl2pPr>
              <a:defRPr sz="1400">
                <a:solidFill>
                  <a:schemeClr val="accent2"/>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C346F2F1-AF73-4284-8702-745152AF5399}"/>
              </a:ext>
            </a:extLst>
          </p:cNvPr>
          <p:cNvSpPr>
            <a:spLocks noGrp="1"/>
          </p:cNvSpPr>
          <p:nvPr>
            <p:ph type="body" sz="quarter" idx="14" hasCustomPrompt="1"/>
          </p:nvPr>
        </p:nvSpPr>
        <p:spPr>
          <a:xfrm>
            <a:off x="1289860" y="1140069"/>
            <a:ext cx="1082675" cy="812530"/>
          </a:xfrm>
        </p:spPr>
        <p:txBody>
          <a:bodyPr>
            <a:spAutoFit/>
          </a:bodyPr>
          <a:lstStyle>
            <a:lvl1pPr>
              <a:lnSpc>
                <a:spcPct val="80000"/>
              </a:lnSpc>
              <a:defRPr lang="en-US" sz="6600" kern="1200" baseline="0" dirty="0" smtClean="0">
                <a:solidFill>
                  <a:schemeClr val="accent2"/>
                </a:solidFill>
                <a:latin typeface="+mj-lt"/>
                <a:ea typeface="+mj-ea"/>
                <a:cs typeface="+mj-cs"/>
              </a:defRPr>
            </a:lvl1pPr>
          </a:lstStyle>
          <a:p>
            <a:pPr lvl="0"/>
            <a:r>
              <a:rPr lang="en-US"/>
              <a:t>00</a:t>
            </a: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accent2"/>
                </a:solidFill>
              </a:defRPr>
            </a:lvl1pPr>
          </a:lstStyle>
          <a:p>
            <a:r>
              <a:rPr lang="en-US"/>
              <a:t>Click to edit Master title style</a:t>
            </a:r>
          </a:p>
        </p:txBody>
      </p:sp>
    </p:spTree>
    <p:extLst>
      <p:ext uri="{BB962C8B-B14F-4D97-AF65-F5344CB8AC3E}">
        <p14:creationId xmlns:p14="http://schemas.microsoft.com/office/powerpoint/2010/main" val="32495539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805E7-1701-4E87-AB2D-193ADCB45201}"/>
              </a:ext>
            </a:extLst>
          </p:cNvPr>
          <p:cNvSpPr>
            <a:spLocks noGrp="1"/>
          </p:cNvSpPr>
          <p:nvPr>
            <p:ph type="title"/>
          </p:nvPr>
        </p:nvSpPr>
        <p:spPr/>
        <p:txBody>
          <a:bodyPr/>
          <a:lstStyle/>
          <a:p>
            <a:r>
              <a:rPr lang="en-US"/>
              <a:t>Click to edit Master title style</a:t>
            </a:r>
            <a:endParaRPr lang="da-DK"/>
          </a:p>
        </p:txBody>
      </p:sp>
      <p:sp>
        <p:nvSpPr>
          <p:cNvPr id="3" name="Content Placeholder 2">
            <a:extLst>
              <a:ext uri="{FF2B5EF4-FFF2-40B4-BE49-F238E27FC236}">
                <a16:creationId xmlns:a16="http://schemas.microsoft.com/office/drawing/2014/main" id="{AEAD8DC8-51ED-4F29-B313-4C821647DD8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a:extLst>
              <a:ext uri="{FF2B5EF4-FFF2-40B4-BE49-F238E27FC236}">
                <a16:creationId xmlns:a16="http://schemas.microsoft.com/office/drawing/2014/main" id="{A80C55F4-D9B1-489B-9338-18A00CFBEEC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4A35CF9-1C9D-442B-ADFC-0B91EFD3399E}" type="datetime1">
              <a:rPr kumimoji="0" lang="da-DK" sz="1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09-12-2024</a:t>
            </a:fld>
            <a:endParaRPr kumimoji="0" lang="da-DK" sz="1800" b="0" i="0" u="none" strike="noStrike" kern="1200" cap="none" spc="0" normalizeH="0" baseline="0" noProof="0">
              <a:ln>
                <a:noFill/>
              </a:ln>
              <a:solidFill>
                <a:srgbClr val="000000"/>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0D464A69-8884-4C0C-8C3F-2581C8C3BDCA}"/>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a-DK" sz="1800" b="0" i="0" u="none" strike="noStrike" kern="1200" cap="none" spc="0" normalizeH="0" baseline="0" noProof="0">
              <a:ln>
                <a:noFill/>
              </a:ln>
              <a:solidFill>
                <a:srgbClr val="000000"/>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853616C2-86BC-412B-8B46-9B8D2B8AF49F}"/>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580A9EA-5A8E-4C58-9C9E-DBE484C8F961}" type="slidenum">
              <a:rPr kumimoji="0" lang="da-DK" sz="1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da-DK" sz="1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2111119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4_3 COLUMN CHART TEXT">
    <p:bg>
      <p:bgPr>
        <a:solidFill>
          <a:srgbClr val="00338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03200" y="432000"/>
            <a:ext cx="10185600" cy="518400"/>
          </a:xfrm>
        </p:spPr>
        <p:txBody>
          <a:bodyPr/>
          <a:lstStyle>
            <a:lvl1pPr>
              <a:defRPr>
                <a:solidFill>
                  <a:schemeClr val="bg1"/>
                </a:solidFill>
              </a:defRPr>
            </a:lvl1pPr>
          </a:lstStyle>
          <a:p>
            <a:r>
              <a:rPr lang="en-US"/>
              <a:t>Click to edit Master title style</a:t>
            </a:r>
          </a:p>
        </p:txBody>
      </p:sp>
      <p:sp>
        <p:nvSpPr>
          <p:cNvPr id="13" name="Shape 8">
            <a:extLst>
              <a:ext uri="{FF2B5EF4-FFF2-40B4-BE49-F238E27FC236}">
                <a16:creationId xmlns:a16="http://schemas.microsoft.com/office/drawing/2014/main" id="{E553D3BC-9F8B-422A-9C79-5FDB9C749A0E}"/>
              </a:ext>
            </a:extLst>
          </p:cNvPr>
          <p:cNvSpPr txBox="1">
            <a:spLocks/>
          </p:cNvSpPr>
          <p:nvPr userDrawn="1"/>
        </p:nvSpPr>
        <p:spPr>
          <a:xfrm>
            <a:off x="10946608" y="6266998"/>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6CB4B4D-7CA3-9044-876B-883B54F8677D}" type="slidenum">
              <a:rPr kumimoji="0" lang="en-GB" sz="1000" b="0" i="0" u="none" strike="noStrike" kern="1200" cap="none" spc="0" normalizeH="0" baseline="0" noProof="0" smtClean="0">
                <a:ln>
                  <a:noFill/>
                </a:ln>
                <a:solidFill>
                  <a:srgbClr val="FFFFFF"/>
                </a:solidFill>
                <a:effectLst/>
                <a:uLnTx/>
                <a:uFillTx/>
                <a:latin typeface="Arial"/>
                <a:ea typeface="Arial"/>
                <a:cs typeface="Arial" panose="020B0604020202020204" pitchFamily="34" charset="0"/>
                <a:sym typeface="Arial"/>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GB" sz="1000" b="0" i="0" u="none" strike="noStrike" kern="1200" cap="none" spc="0" normalizeH="0" baseline="0" noProof="0">
              <a:ln>
                <a:noFill/>
              </a:ln>
              <a:solidFill>
                <a:srgbClr val="FFFFFF"/>
              </a:solidFill>
              <a:effectLst/>
              <a:uLnTx/>
              <a:uFillTx/>
              <a:latin typeface="Arial"/>
              <a:ea typeface="Arial"/>
              <a:cs typeface="Arial" panose="020B0604020202020204" pitchFamily="34" charset="0"/>
              <a:sym typeface="Arial"/>
            </a:endParaRPr>
          </a:p>
        </p:txBody>
      </p:sp>
      <p:sp>
        <p:nvSpPr>
          <p:cNvPr id="16" name="TextBox 15">
            <a:extLst>
              <a:ext uri="{FF2B5EF4-FFF2-40B4-BE49-F238E27FC236}">
                <a16:creationId xmlns:a16="http://schemas.microsoft.com/office/drawing/2014/main" id="{13CC60D5-AA05-4259-AFA5-26ECCDBA9A72}"/>
              </a:ext>
              <a:ext uri="{C183D7F6-B498-43B3-948B-1728B52AA6E4}">
                <adec:decorative xmlns:adec="http://schemas.microsoft.com/office/drawing/2017/decorative" val="1"/>
              </a:ext>
            </a:extLst>
          </p:cNvPr>
          <p:cNvSpPr txBox="1"/>
          <p:nvPr userDrawn="1">
            <p:custDataLst>
              <p:tags r:id="rId1"/>
            </p:custDataLst>
          </p:nvPr>
        </p:nvSpPr>
        <p:spPr>
          <a:xfrm>
            <a:off x="8967794" y="6295537"/>
            <a:ext cx="1866200" cy="92333"/>
          </a:xfrm>
          <a:prstGeom prst="rect">
            <a:avLst/>
          </a:prstGeom>
          <a:noFill/>
        </p:spPr>
        <p:txBody>
          <a:bodyPr wrap="square" lIns="0" tIns="0" rIns="0" bIns="0" rtlCol="0">
            <a:spAutoFit/>
          </a:bodyPr>
          <a:lstStyle/>
          <a:p>
            <a:pPr marL="0" marR="0" lvl="0" indent="0" algn="r" defTabSz="914406"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srgbClr val="FFFFFF"/>
                </a:solidFill>
                <a:effectLst/>
                <a:uLnTx/>
                <a:uFillTx/>
                <a:latin typeface="Arial"/>
                <a:ea typeface="+mn-ea"/>
                <a:cs typeface="+mn-cs"/>
              </a:rPr>
              <a:t>Document Classification: KPMG Confidential</a:t>
            </a:r>
          </a:p>
        </p:txBody>
      </p:sp>
      <p:sp>
        <p:nvSpPr>
          <p:cNvPr id="17" name="TextBox 16">
            <a:extLst>
              <a:ext uri="{FF2B5EF4-FFF2-40B4-BE49-F238E27FC236}">
                <a16:creationId xmlns:a16="http://schemas.microsoft.com/office/drawing/2014/main" id="{FB4056B6-1F76-47C5-B7AC-66DF7EF62869}"/>
              </a:ext>
              <a:ext uri="{C183D7F6-B498-43B3-948B-1728B52AA6E4}">
                <adec:decorative xmlns:adec="http://schemas.microsoft.com/office/drawing/2017/decorative" val="1"/>
              </a:ext>
            </a:extLst>
          </p:cNvPr>
          <p:cNvSpPr txBox="1"/>
          <p:nvPr userDrawn="1"/>
        </p:nvSpPr>
        <p:spPr>
          <a:xfrm>
            <a:off x="1885685" y="6266996"/>
            <a:ext cx="4623066" cy="184666"/>
          </a:xfrm>
          <a:prstGeom prst="rect">
            <a:avLst/>
          </a:prstGeom>
          <a:noFill/>
        </p:spPr>
        <p:txBody>
          <a:bodyPr wrap="square" lIns="0" tIns="0" rIns="0" bIns="0" rtlCol="0">
            <a:spAutoFit/>
          </a:bodyPr>
          <a:lstStyle/>
          <a:p>
            <a:pPr marL="0" marR="0" lvl="0" indent="0" algn="l" defTabSz="914406"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FFFF"/>
                </a:solidFill>
                <a:effectLst/>
                <a:uLnTx/>
                <a:uFillTx/>
                <a:latin typeface="Arial"/>
                <a:ea typeface="+mn-ea"/>
                <a:cs typeface="+mn-cs"/>
              </a:rPr>
              <a:t>© 2022 KPMG P/S, a Danish limited liability partnership and a member firm of the KPMG global organization of independent member firms affiliated with KPMG International Limited, a private English company limited by guarantee. All rights reserved.</a:t>
            </a:r>
          </a:p>
        </p:txBody>
      </p:sp>
      <p:cxnSp>
        <p:nvCxnSpPr>
          <p:cNvPr id="18" name="Straight Connector 17">
            <a:extLst>
              <a:ext uri="{FF2B5EF4-FFF2-40B4-BE49-F238E27FC236}">
                <a16:creationId xmlns:a16="http://schemas.microsoft.com/office/drawing/2014/main" id="{FEE7BB37-5140-41AC-978B-49146B7C4D3B}"/>
              </a:ext>
            </a:extLst>
          </p:cNvPr>
          <p:cNvCxnSpPr/>
          <p:nvPr userDrawn="1"/>
        </p:nvCxnSpPr>
        <p:spPr>
          <a:xfrm>
            <a:off x="10928548" y="6266998"/>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Graphic 8">
            <a:extLst>
              <a:ext uri="{FF2B5EF4-FFF2-40B4-BE49-F238E27FC236}">
                <a16:creationId xmlns:a16="http://schemas.microsoft.com/office/drawing/2014/main" id="{C395E7BB-A8FD-4AEC-B109-7FE99F18D3EA}"/>
              </a:ext>
            </a:extLst>
          </p:cNvPr>
          <p:cNvSpPr/>
          <p:nvPr userDrawn="1"/>
        </p:nvSpPr>
        <p:spPr>
          <a:xfrm>
            <a:off x="1003200" y="6266997"/>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53"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83316139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userDrawn="1">
  <p:cSld name="TITLE SLIDE Right Horizontal Window Image_Cobalt Blue">
    <p:bg>
      <p:bgPr>
        <a:solidFill>
          <a:schemeClr val="accent1"/>
        </a:solidFill>
        <a:effectLst/>
      </p:bgPr>
    </p:bg>
    <p:spTree>
      <p:nvGrpSpPr>
        <p:cNvPr id="1" name=""/>
        <p:cNvGrpSpPr/>
        <p:nvPr/>
      </p:nvGrpSpPr>
      <p:grpSpPr>
        <a:xfrm>
          <a:off x="0" y="0"/>
          <a:ext cx="0" cy="0"/>
          <a:chOff x="0" y="0"/>
          <a:chExt cx="0" cy="0"/>
        </a:xfrm>
      </p:grpSpPr>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998476" y="112952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998476" y="1872149"/>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28" name="Picture Placeholder 3">
            <a:extLst>
              <a:ext uri="{FF2B5EF4-FFF2-40B4-BE49-F238E27FC236}">
                <a16:creationId xmlns:a16="http://schemas.microsoft.com/office/drawing/2014/main" id="{1D0B9D96-907F-4E37-B5A7-830AD095F223}"/>
              </a:ext>
            </a:extLst>
          </p:cNvPr>
          <p:cNvSpPr>
            <a:spLocks noGrp="1" noChangeAspect="1"/>
          </p:cNvSpPr>
          <p:nvPr>
            <p:ph type="pic" sz="quarter" idx="12"/>
          </p:nvPr>
        </p:nvSpPr>
        <p:spPr>
          <a:xfrm>
            <a:off x="4915965" y="1456388"/>
            <a:ext cx="6283848" cy="4364991"/>
          </a:xfrm>
          <a:solidFill>
            <a:schemeClr val="accent2"/>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sp>
        <p:nvSpPr>
          <p:cNvPr id="34" name="Title 1">
            <a:extLst>
              <a:ext uri="{FF2B5EF4-FFF2-40B4-BE49-F238E27FC236}">
                <a16:creationId xmlns:a16="http://schemas.microsoft.com/office/drawing/2014/main" id="{E8E14845-BB2E-4EA2-8CBD-F35A520E366D}"/>
              </a:ext>
            </a:extLst>
          </p:cNvPr>
          <p:cNvSpPr>
            <a:spLocks noGrp="1"/>
          </p:cNvSpPr>
          <p:nvPr>
            <p:ph type="ctrTitle" hasCustomPrompt="1"/>
          </p:nvPr>
        </p:nvSpPr>
        <p:spPr>
          <a:xfrm>
            <a:off x="998478" y="1456388"/>
            <a:ext cx="3174866" cy="3427743"/>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40" name="Text Placeholder 3">
            <a:extLst>
              <a:ext uri="{FF2B5EF4-FFF2-40B4-BE49-F238E27FC236}">
                <a16:creationId xmlns:a16="http://schemas.microsoft.com/office/drawing/2014/main" id="{423222F2-0E39-45E4-8918-49125CD7C1EA}"/>
              </a:ext>
            </a:extLst>
          </p:cNvPr>
          <p:cNvSpPr>
            <a:spLocks noGrp="1"/>
          </p:cNvSpPr>
          <p:nvPr>
            <p:ph type="body" sz="quarter" idx="11"/>
          </p:nvPr>
        </p:nvSpPr>
        <p:spPr>
          <a:xfrm>
            <a:off x="998478" y="5007010"/>
            <a:ext cx="3174866"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9" name="Graphic 8">
            <a:extLst>
              <a:ext uri="{FF2B5EF4-FFF2-40B4-BE49-F238E27FC236}">
                <a16:creationId xmlns:a16="http://schemas.microsoft.com/office/drawing/2014/main" id="{323EE304-3FCA-4CF8-84B4-178F6B5C57AE}"/>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2271961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ne Column Text_double 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D2B9FA-46EE-4504-A8DE-8C56CCE29B0B}"/>
              </a:ext>
            </a:extLst>
          </p:cNvPr>
          <p:cNvSpPr>
            <a:spLocks noGrp="1"/>
          </p:cNvSpPr>
          <p:nvPr>
            <p:ph type="body" sz="quarter" idx="10"/>
          </p:nvPr>
        </p:nvSpPr>
        <p:spPr>
          <a:xfrm>
            <a:off x="998538" y="1700213"/>
            <a:ext cx="10201275" cy="4176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4AFC733E-E364-489F-B7AF-D2002EE59732}"/>
              </a:ext>
            </a:extLst>
          </p:cNvPr>
          <p:cNvSpPr>
            <a:spLocks noGrp="1"/>
          </p:cNvSpPr>
          <p:nvPr>
            <p:ph type="title" hasCustomPrompt="1"/>
          </p:nvPr>
        </p:nvSpPr>
        <p:spPr/>
        <p:txBody>
          <a:bodyPr/>
          <a:lstStyle>
            <a:lvl1pPr>
              <a:defRPr/>
            </a:lvl1pPr>
          </a:lstStyle>
          <a:p>
            <a:r>
              <a:rPr lang="en-US"/>
              <a:t>Click to edit </a:t>
            </a:r>
            <a:br>
              <a:rPr lang="en-US"/>
            </a:br>
            <a:r>
              <a:rPr lang="en-US"/>
              <a:t>Master title style</a:t>
            </a:r>
            <a:endParaRPr lang="en-GB"/>
          </a:p>
        </p:txBody>
      </p:sp>
    </p:spTree>
    <p:extLst>
      <p:ext uri="{BB962C8B-B14F-4D97-AF65-F5344CB8AC3E}">
        <p14:creationId xmlns:p14="http://schemas.microsoft.com/office/powerpoint/2010/main" val="1854668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071">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Cover A">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DFD271D2-29F3-0D7F-74D1-4FE024063289}"/>
              </a:ext>
            </a:extLst>
          </p:cNvPr>
          <p:cNvSpPr/>
          <p:nvPr userDrawn="1"/>
        </p:nvSpPr>
        <p:spPr>
          <a:xfrm>
            <a:off x="3317875" y="1069043"/>
            <a:ext cx="8256101" cy="4719914"/>
          </a:xfrm>
          <a:prstGeom prst="roundRect">
            <a:avLst>
              <a:gd name="adj" fmla="val 50000"/>
            </a:avLst>
          </a:prstGeom>
          <a:solidFill>
            <a:srgbClr val="D2E7D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3" name="Rectangle 22">
            <a:extLst>
              <a:ext uri="{FF2B5EF4-FFF2-40B4-BE49-F238E27FC236}">
                <a16:creationId xmlns:a16="http://schemas.microsoft.com/office/drawing/2014/main" id="{DE14E6A9-96CE-D7BF-C603-1AFFBE390AED}"/>
              </a:ext>
            </a:extLst>
          </p:cNvPr>
          <p:cNvSpPr/>
          <p:nvPr userDrawn="1"/>
        </p:nvSpPr>
        <p:spPr bwMode="white">
          <a:xfrm>
            <a:off x="9232900" y="0"/>
            <a:ext cx="29591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4" name="Rectangle: Rounded Corners 23">
            <a:extLst>
              <a:ext uri="{FF2B5EF4-FFF2-40B4-BE49-F238E27FC236}">
                <a16:creationId xmlns:a16="http://schemas.microsoft.com/office/drawing/2014/main" id="{F356D843-464F-CED8-84E3-358502DD9E40}"/>
              </a:ext>
            </a:extLst>
          </p:cNvPr>
          <p:cNvSpPr/>
          <p:nvPr userDrawn="1"/>
        </p:nvSpPr>
        <p:spPr>
          <a:xfrm>
            <a:off x="10200223" y="1069043"/>
            <a:ext cx="8256101" cy="4719914"/>
          </a:xfrm>
          <a:prstGeom prst="roundRect">
            <a:avLst>
              <a:gd name="adj" fmla="val 50000"/>
            </a:avLst>
          </a:pr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2" name="Title 1"/>
          <p:cNvSpPr>
            <a:spLocks noGrp="1"/>
          </p:cNvSpPr>
          <p:nvPr>
            <p:ph type="ctrTitle" hasCustomPrompt="1"/>
          </p:nvPr>
        </p:nvSpPr>
        <p:spPr>
          <a:xfrm>
            <a:off x="719137" y="1080000"/>
            <a:ext cx="8153401"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B843208D-0216-4AE5-BBFB-D6A3EB5F77F5}"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3930839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2.91667E-6 0 L 0.06575 0 " pathEditMode="relative" rAng="0" ptsTypes="AA">
                                      <p:cBhvr>
                                        <p:cTn id="6" dur="12750" fill="hold"/>
                                        <p:tgtEl>
                                          <p:spTgt spid="22"/>
                                        </p:tgtEl>
                                        <p:attrNameLst>
                                          <p:attrName>ppt_x</p:attrName>
                                          <p:attrName>ppt_y</p:attrName>
                                        </p:attrNameLst>
                                      </p:cBhvr>
                                      <p:rCtr x="3281" y="0"/>
                                    </p:animMotion>
                                  </p:childTnLst>
                                </p:cTn>
                              </p:par>
                              <p:par>
                                <p:cTn id="7" presetID="42" presetClass="path" presetSubtype="0" repeatCount="indefinite" accel="50000" decel="50000" autoRev="1" fill="hold" grpId="0" nodeType="withEffect">
                                  <p:stCondLst>
                                    <p:cond delay="0"/>
                                  </p:stCondLst>
                                  <p:childTnLst>
                                    <p:animMotion origin="layout" path="M -2.08333E-7 0 L -0.02695 0 " pathEditMode="relative" rAng="0" ptsTypes="AA">
                                      <p:cBhvr>
                                        <p:cTn id="8" dur="9250" fill="hold"/>
                                        <p:tgtEl>
                                          <p:spTgt spid="24"/>
                                        </p:tgtEl>
                                        <p:attrNameLst>
                                          <p:attrName>ppt_x</p:attrName>
                                          <p:attrName>ppt_y</p:attrName>
                                        </p:attrNameLst>
                                      </p:cBhvr>
                                      <p:rCtr x="-135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Cover B">
    <p:spTree>
      <p:nvGrpSpPr>
        <p:cNvPr id="1" name=""/>
        <p:cNvGrpSpPr/>
        <p:nvPr/>
      </p:nvGrpSpPr>
      <p:grpSpPr>
        <a:xfrm>
          <a:off x="0" y="0"/>
          <a:ext cx="0" cy="0"/>
          <a:chOff x="0" y="0"/>
          <a:chExt cx="0" cy="0"/>
        </a:xfrm>
      </p:grpSpPr>
      <p:sp>
        <p:nvSpPr>
          <p:cNvPr id="47" name="Background">
            <a:extLst>
              <a:ext uri="{FF2B5EF4-FFF2-40B4-BE49-F238E27FC236}">
                <a16:creationId xmlns:a16="http://schemas.microsoft.com/office/drawing/2014/main" id="{12278B11-75A0-A285-8B72-44DC19C170FD}"/>
              </a:ext>
            </a:extLst>
          </p:cNvPr>
          <p:cNvSpPr/>
          <p:nvPr userDrawn="1"/>
        </p:nvSpPr>
        <p:spPr>
          <a:xfrm>
            <a:off x="0" y="0"/>
            <a:ext cx="12193200" cy="6858000"/>
          </a:xfrm>
          <a:prstGeom prst="rect">
            <a:avLst/>
          </a:prstGeom>
          <a:solidFill>
            <a:srgbClr val="D3E0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err="1"/>
          </a:p>
        </p:txBody>
      </p:sp>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16" name="Slide Number Placeholder 10">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6" name="Freeform: Shape 45">
            <a:extLst>
              <a:ext uri="{FF2B5EF4-FFF2-40B4-BE49-F238E27FC236}">
                <a16:creationId xmlns:a16="http://schemas.microsoft.com/office/drawing/2014/main" id="{AB7A4EFD-19D1-4650-82A6-8CB6876F48E1}"/>
              </a:ext>
            </a:extLst>
          </p:cNvPr>
          <p:cNvSpPr/>
          <p:nvPr userDrawn="1"/>
        </p:nvSpPr>
        <p:spPr>
          <a:xfrm>
            <a:off x="9132078"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48" name="Freeform: Shape 47">
            <a:extLst>
              <a:ext uri="{FF2B5EF4-FFF2-40B4-BE49-F238E27FC236}">
                <a16:creationId xmlns:a16="http://schemas.microsoft.com/office/drawing/2014/main" id="{FFFCB76A-EF27-0E5B-056C-C7AEDB5F0D34}"/>
              </a:ext>
            </a:extLst>
          </p:cNvPr>
          <p:cNvSpPr/>
          <p:nvPr userDrawn="1"/>
        </p:nvSpPr>
        <p:spPr>
          <a:xfrm>
            <a:off x="7342597"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0" name="Freeform: Shape 49">
            <a:extLst>
              <a:ext uri="{FF2B5EF4-FFF2-40B4-BE49-F238E27FC236}">
                <a16:creationId xmlns:a16="http://schemas.microsoft.com/office/drawing/2014/main" id="{A936B340-E11A-7863-0FC9-35633614AB6D}"/>
              </a:ext>
            </a:extLst>
          </p:cNvPr>
          <p:cNvSpPr/>
          <p:nvPr userDrawn="1"/>
        </p:nvSpPr>
        <p:spPr>
          <a:xfrm>
            <a:off x="10921559"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1" name="Freeform: Shape 50">
            <a:extLst>
              <a:ext uri="{FF2B5EF4-FFF2-40B4-BE49-F238E27FC236}">
                <a16:creationId xmlns:a16="http://schemas.microsoft.com/office/drawing/2014/main" id="{F52BCD92-CCC5-DE87-DC45-D338C93BBEF8}"/>
              </a:ext>
            </a:extLst>
          </p:cNvPr>
          <p:cNvSpPr/>
          <p:nvPr userDrawn="1"/>
        </p:nvSpPr>
        <p:spPr>
          <a:xfrm>
            <a:off x="5556730"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2" name="Freeform: Shape 51">
            <a:extLst>
              <a:ext uri="{FF2B5EF4-FFF2-40B4-BE49-F238E27FC236}">
                <a16:creationId xmlns:a16="http://schemas.microsoft.com/office/drawing/2014/main" id="{81F4DBC9-F42A-72E0-F1FA-55A7CD6FA01C}"/>
              </a:ext>
            </a:extLst>
          </p:cNvPr>
          <p:cNvSpPr/>
          <p:nvPr userDrawn="1"/>
        </p:nvSpPr>
        <p:spPr>
          <a:xfrm>
            <a:off x="10917534"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3" name="Freeform: Shape 52">
            <a:extLst>
              <a:ext uri="{FF2B5EF4-FFF2-40B4-BE49-F238E27FC236}">
                <a16:creationId xmlns:a16="http://schemas.microsoft.com/office/drawing/2014/main" id="{15C67256-F415-D26F-CD2D-54FDF2F29F6A}"/>
              </a:ext>
            </a:extLst>
          </p:cNvPr>
          <p:cNvSpPr/>
          <p:nvPr userDrawn="1"/>
        </p:nvSpPr>
        <p:spPr>
          <a:xfrm>
            <a:off x="9132077"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4" name="Freeform: Shape 53">
            <a:extLst>
              <a:ext uri="{FF2B5EF4-FFF2-40B4-BE49-F238E27FC236}">
                <a16:creationId xmlns:a16="http://schemas.microsoft.com/office/drawing/2014/main" id="{3614E388-5A7A-997F-476B-E9FE3571C75A}"/>
              </a:ext>
            </a:extLst>
          </p:cNvPr>
          <p:cNvSpPr/>
          <p:nvPr userDrawn="1"/>
        </p:nvSpPr>
        <p:spPr>
          <a:xfrm>
            <a:off x="7342597"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5" name="Freeform: Shape 54">
            <a:extLst>
              <a:ext uri="{FF2B5EF4-FFF2-40B4-BE49-F238E27FC236}">
                <a16:creationId xmlns:a16="http://schemas.microsoft.com/office/drawing/2014/main" id="{A1A455ED-75B7-10C9-35BA-C647F790644E}"/>
              </a:ext>
            </a:extLst>
          </p:cNvPr>
          <p:cNvSpPr/>
          <p:nvPr userDrawn="1"/>
        </p:nvSpPr>
        <p:spPr>
          <a:xfrm>
            <a:off x="12683542"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6" name="Freeform: Shape 55">
            <a:extLst>
              <a:ext uri="{FF2B5EF4-FFF2-40B4-BE49-F238E27FC236}">
                <a16:creationId xmlns:a16="http://schemas.microsoft.com/office/drawing/2014/main" id="{07FE1FFA-1AF7-4036-15CA-F2F48F2293A0}"/>
              </a:ext>
            </a:extLst>
          </p:cNvPr>
          <p:cNvSpPr/>
          <p:nvPr userDrawn="1"/>
        </p:nvSpPr>
        <p:spPr>
          <a:xfrm>
            <a:off x="11828403"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7" name="Freeform: Shape 56">
            <a:extLst>
              <a:ext uri="{FF2B5EF4-FFF2-40B4-BE49-F238E27FC236}">
                <a16:creationId xmlns:a16="http://schemas.microsoft.com/office/drawing/2014/main" id="{DECFAC5A-1887-EE39-76C1-D6A18FE6B71E}"/>
              </a:ext>
            </a:extLst>
          </p:cNvPr>
          <p:cNvSpPr/>
          <p:nvPr userDrawn="1"/>
        </p:nvSpPr>
        <p:spPr>
          <a:xfrm>
            <a:off x="10038921"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8" name="Freeform: Shape 57">
            <a:extLst>
              <a:ext uri="{FF2B5EF4-FFF2-40B4-BE49-F238E27FC236}">
                <a16:creationId xmlns:a16="http://schemas.microsoft.com/office/drawing/2014/main" id="{2E097412-EAF5-57E9-FE9F-840B07A9D3BD}"/>
              </a:ext>
            </a:extLst>
          </p:cNvPr>
          <p:cNvSpPr/>
          <p:nvPr userDrawn="1"/>
        </p:nvSpPr>
        <p:spPr>
          <a:xfrm>
            <a:off x="8249441"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9" name="Freeform: Shape 58">
            <a:extLst>
              <a:ext uri="{FF2B5EF4-FFF2-40B4-BE49-F238E27FC236}">
                <a16:creationId xmlns:a16="http://schemas.microsoft.com/office/drawing/2014/main" id="{A01FDBF9-048B-9177-F0ED-09DC0447D536}"/>
              </a:ext>
            </a:extLst>
          </p:cNvPr>
          <p:cNvSpPr/>
          <p:nvPr userDrawn="1"/>
        </p:nvSpPr>
        <p:spPr>
          <a:xfrm>
            <a:off x="13590386"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0" name="Freeform: Shape 59">
            <a:extLst>
              <a:ext uri="{FF2B5EF4-FFF2-40B4-BE49-F238E27FC236}">
                <a16:creationId xmlns:a16="http://schemas.microsoft.com/office/drawing/2014/main" id="{0EA40265-6EA4-EB40-39CD-3D1E9C7641C6}"/>
              </a:ext>
            </a:extLst>
          </p:cNvPr>
          <p:cNvSpPr/>
          <p:nvPr userDrawn="1"/>
        </p:nvSpPr>
        <p:spPr>
          <a:xfrm>
            <a:off x="10040569"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1" name="Freeform: Shape 60">
            <a:extLst>
              <a:ext uri="{FF2B5EF4-FFF2-40B4-BE49-F238E27FC236}">
                <a16:creationId xmlns:a16="http://schemas.microsoft.com/office/drawing/2014/main" id="{6F5A7300-E686-0301-01CD-0EACC3DA531B}"/>
              </a:ext>
            </a:extLst>
          </p:cNvPr>
          <p:cNvSpPr/>
          <p:nvPr userDrawn="1"/>
        </p:nvSpPr>
        <p:spPr>
          <a:xfrm>
            <a:off x="11830050"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2" name="Freeform: Shape 61">
            <a:extLst>
              <a:ext uri="{FF2B5EF4-FFF2-40B4-BE49-F238E27FC236}">
                <a16:creationId xmlns:a16="http://schemas.microsoft.com/office/drawing/2014/main" id="{A0AC89CC-9FEF-B39C-42A0-6A09B8F61686}"/>
              </a:ext>
            </a:extLst>
          </p:cNvPr>
          <p:cNvSpPr/>
          <p:nvPr userDrawn="1"/>
        </p:nvSpPr>
        <p:spPr>
          <a:xfrm>
            <a:off x="10040568"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3" name="Freeform: Shape 62">
            <a:extLst>
              <a:ext uri="{FF2B5EF4-FFF2-40B4-BE49-F238E27FC236}">
                <a16:creationId xmlns:a16="http://schemas.microsoft.com/office/drawing/2014/main" id="{A90396AC-EA6D-ADDA-2434-A276A2A7666F}"/>
              </a:ext>
            </a:extLst>
          </p:cNvPr>
          <p:cNvSpPr/>
          <p:nvPr userDrawn="1"/>
        </p:nvSpPr>
        <p:spPr>
          <a:xfrm>
            <a:off x="8251088"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4" name="Freeform: Shape 63">
            <a:extLst>
              <a:ext uri="{FF2B5EF4-FFF2-40B4-BE49-F238E27FC236}">
                <a16:creationId xmlns:a16="http://schemas.microsoft.com/office/drawing/2014/main" id="{1DBF1F40-A7CB-EC3D-3143-363866F221F2}"/>
              </a:ext>
            </a:extLst>
          </p:cNvPr>
          <p:cNvSpPr/>
          <p:nvPr userDrawn="1"/>
        </p:nvSpPr>
        <p:spPr>
          <a:xfrm>
            <a:off x="13592033"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5" name="Freeform: Shape 64">
            <a:extLst>
              <a:ext uri="{FF2B5EF4-FFF2-40B4-BE49-F238E27FC236}">
                <a16:creationId xmlns:a16="http://schemas.microsoft.com/office/drawing/2014/main" id="{4B222F1F-2AE5-F74F-5CEE-15EC89623555}"/>
              </a:ext>
            </a:extLst>
          </p:cNvPr>
          <p:cNvSpPr/>
          <p:nvPr userDrawn="1"/>
        </p:nvSpPr>
        <p:spPr>
          <a:xfrm>
            <a:off x="10917534"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6" name="Freeform: Shape 65">
            <a:extLst>
              <a:ext uri="{FF2B5EF4-FFF2-40B4-BE49-F238E27FC236}">
                <a16:creationId xmlns:a16="http://schemas.microsoft.com/office/drawing/2014/main" id="{7E1BF14B-C914-3FE1-831C-797C13D92782}"/>
              </a:ext>
            </a:extLst>
          </p:cNvPr>
          <p:cNvSpPr/>
          <p:nvPr userDrawn="1"/>
        </p:nvSpPr>
        <p:spPr>
          <a:xfrm>
            <a:off x="9128052"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7" name="Freeform: Shape 66">
            <a:extLst>
              <a:ext uri="{FF2B5EF4-FFF2-40B4-BE49-F238E27FC236}">
                <a16:creationId xmlns:a16="http://schemas.microsoft.com/office/drawing/2014/main" id="{E9F94108-B72C-BC9B-1047-B8FBE6FEE65E}"/>
              </a:ext>
            </a:extLst>
          </p:cNvPr>
          <p:cNvSpPr/>
          <p:nvPr userDrawn="1"/>
        </p:nvSpPr>
        <p:spPr>
          <a:xfrm>
            <a:off x="7338572"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8" name="Freeform: Shape 67">
            <a:extLst>
              <a:ext uri="{FF2B5EF4-FFF2-40B4-BE49-F238E27FC236}">
                <a16:creationId xmlns:a16="http://schemas.microsoft.com/office/drawing/2014/main" id="{9FDDB9BC-2D62-9D9A-CEFC-9EFE29059283}"/>
              </a:ext>
            </a:extLst>
          </p:cNvPr>
          <p:cNvSpPr/>
          <p:nvPr userDrawn="1"/>
        </p:nvSpPr>
        <p:spPr>
          <a:xfrm>
            <a:off x="12679517"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9" name="Freeform: Shape 68">
            <a:extLst>
              <a:ext uri="{FF2B5EF4-FFF2-40B4-BE49-F238E27FC236}">
                <a16:creationId xmlns:a16="http://schemas.microsoft.com/office/drawing/2014/main" id="{E70AA42E-3DEE-63D5-FAE4-44DE4B904DC7}"/>
              </a:ext>
            </a:extLst>
          </p:cNvPr>
          <p:cNvSpPr/>
          <p:nvPr userDrawn="1"/>
        </p:nvSpPr>
        <p:spPr>
          <a:xfrm>
            <a:off x="8251088"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0" name="Freeform: Shape 69">
            <a:extLst>
              <a:ext uri="{FF2B5EF4-FFF2-40B4-BE49-F238E27FC236}">
                <a16:creationId xmlns:a16="http://schemas.microsoft.com/office/drawing/2014/main" id="{5E3827E4-8EA8-CD55-493C-BB83B8191D8D}"/>
              </a:ext>
            </a:extLst>
          </p:cNvPr>
          <p:cNvSpPr/>
          <p:nvPr userDrawn="1"/>
        </p:nvSpPr>
        <p:spPr>
          <a:xfrm>
            <a:off x="11830050"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1" name="Freeform: Shape 70">
            <a:extLst>
              <a:ext uri="{FF2B5EF4-FFF2-40B4-BE49-F238E27FC236}">
                <a16:creationId xmlns:a16="http://schemas.microsoft.com/office/drawing/2014/main" id="{CD89CB1D-0948-F69A-DE1F-7BA617595DB3}"/>
              </a:ext>
            </a:extLst>
          </p:cNvPr>
          <p:cNvSpPr/>
          <p:nvPr userDrawn="1"/>
        </p:nvSpPr>
        <p:spPr>
          <a:xfrm>
            <a:off x="6465221"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2" name="Freeform: Shape 71">
            <a:extLst>
              <a:ext uri="{FF2B5EF4-FFF2-40B4-BE49-F238E27FC236}">
                <a16:creationId xmlns:a16="http://schemas.microsoft.com/office/drawing/2014/main" id="{48F66708-82D8-CEF2-1D85-2594585DF103}"/>
              </a:ext>
            </a:extLst>
          </p:cNvPr>
          <p:cNvSpPr/>
          <p:nvPr userDrawn="1"/>
        </p:nvSpPr>
        <p:spPr>
          <a:xfrm>
            <a:off x="9132077"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3" name="Freeform: Shape 72">
            <a:extLst>
              <a:ext uri="{FF2B5EF4-FFF2-40B4-BE49-F238E27FC236}">
                <a16:creationId xmlns:a16="http://schemas.microsoft.com/office/drawing/2014/main" id="{9C6FC78E-45D9-B16A-DC87-098D6ACDFA0B}"/>
              </a:ext>
            </a:extLst>
          </p:cNvPr>
          <p:cNvSpPr/>
          <p:nvPr userDrawn="1"/>
        </p:nvSpPr>
        <p:spPr>
          <a:xfrm>
            <a:off x="7342597"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4" name="Freeform: Shape 73">
            <a:extLst>
              <a:ext uri="{FF2B5EF4-FFF2-40B4-BE49-F238E27FC236}">
                <a16:creationId xmlns:a16="http://schemas.microsoft.com/office/drawing/2014/main" id="{5B7C7DF9-7958-F2EF-8DBA-D95D31763528}"/>
              </a:ext>
            </a:extLst>
          </p:cNvPr>
          <p:cNvSpPr/>
          <p:nvPr userDrawn="1"/>
        </p:nvSpPr>
        <p:spPr>
          <a:xfrm>
            <a:off x="10917534"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5" name="Freeform: Shape 74">
            <a:extLst>
              <a:ext uri="{FF2B5EF4-FFF2-40B4-BE49-F238E27FC236}">
                <a16:creationId xmlns:a16="http://schemas.microsoft.com/office/drawing/2014/main" id="{E5536CF8-8B36-E3BC-7798-B5DD7A2BB6FB}"/>
              </a:ext>
            </a:extLst>
          </p:cNvPr>
          <p:cNvSpPr/>
          <p:nvPr userDrawn="1"/>
        </p:nvSpPr>
        <p:spPr>
          <a:xfrm>
            <a:off x="5552705"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6" name="Freeform: Shape 75">
            <a:extLst>
              <a:ext uri="{FF2B5EF4-FFF2-40B4-BE49-F238E27FC236}">
                <a16:creationId xmlns:a16="http://schemas.microsoft.com/office/drawing/2014/main" id="{B66C6BF6-C467-AF70-B99C-D2BF2478FA7D}"/>
              </a:ext>
            </a:extLst>
          </p:cNvPr>
          <p:cNvSpPr/>
          <p:nvPr userDrawn="1"/>
        </p:nvSpPr>
        <p:spPr>
          <a:xfrm>
            <a:off x="10038922"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7" name="Freeform: Shape 76">
            <a:extLst>
              <a:ext uri="{FF2B5EF4-FFF2-40B4-BE49-F238E27FC236}">
                <a16:creationId xmlns:a16="http://schemas.microsoft.com/office/drawing/2014/main" id="{E1837EEA-A710-AD69-9F20-D466E32E02FD}"/>
              </a:ext>
            </a:extLst>
          </p:cNvPr>
          <p:cNvSpPr/>
          <p:nvPr userDrawn="1"/>
        </p:nvSpPr>
        <p:spPr>
          <a:xfrm>
            <a:off x="8249441"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8" name="Freeform: Shape 77">
            <a:extLst>
              <a:ext uri="{FF2B5EF4-FFF2-40B4-BE49-F238E27FC236}">
                <a16:creationId xmlns:a16="http://schemas.microsoft.com/office/drawing/2014/main" id="{15B79D77-967A-9AE6-6E94-8B7CB838B63D}"/>
              </a:ext>
            </a:extLst>
          </p:cNvPr>
          <p:cNvSpPr/>
          <p:nvPr userDrawn="1"/>
        </p:nvSpPr>
        <p:spPr>
          <a:xfrm>
            <a:off x="11828403"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9" name="Freeform: Shape 78">
            <a:extLst>
              <a:ext uri="{FF2B5EF4-FFF2-40B4-BE49-F238E27FC236}">
                <a16:creationId xmlns:a16="http://schemas.microsoft.com/office/drawing/2014/main" id="{DDC03AF5-3590-7F06-3D0A-82C9C0931036}"/>
              </a:ext>
            </a:extLst>
          </p:cNvPr>
          <p:cNvSpPr/>
          <p:nvPr userDrawn="1"/>
        </p:nvSpPr>
        <p:spPr>
          <a:xfrm>
            <a:off x="6463574"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45" name="Rectangle 44">
            <a:extLst>
              <a:ext uri="{FF2B5EF4-FFF2-40B4-BE49-F238E27FC236}">
                <a16:creationId xmlns:a16="http://schemas.microsoft.com/office/drawing/2014/main" id="{CFEEAE4B-188D-0334-76A3-0735E03B4F22}"/>
              </a:ext>
            </a:extLst>
          </p:cNvPr>
          <p:cNvSpPr/>
          <p:nvPr userDrawn="1"/>
        </p:nvSpPr>
        <p:spPr>
          <a:xfrm>
            <a:off x="5289550" y="1"/>
            <a:ext cx="2044997" cy="6858000"/>
          </a:xfrm>
          <a:prstGeom prst="rect">
            <a:avLst/>
          </a:prstGeom>
          <a:solidFill>
            <a:srgbClr val="D3E0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 name="Title 1"/>
          <p:cNvSpPr>
            <a:spLocks noGrp="1"/>
          </p:cNvSpPr>
          <p:nvPr>
            <p:ph type="ctrTitle" hasCustomPrompt="1"/>
          </p:nvPr>
        </p:nvSpPr>
        <p:spPr>
          <a:xfrm>
            <a:off x="719137" y="1080000"/>
            <a:ext cx="6181200"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5BB5704A-9241-4BD1-8BAB-300B8D87509F}"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Tree>
    <p:extLst>
      <p:ext uri="{BB962C8B-B14F-4D97-AF65-F5344CB8AC3E}">
        <p14:creationId xmlns:p14="http://schemas.microsoft.com/office/powerpoint/2010/main" val="928125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0"/>
                                  </p:stCondLst>
                                  <p:childTnLst>
                                    <p:animMotion origin="layout" path="M -3.33333E-6 -7.40741E-7 L -0.14674 -7.40741E-7 " pathEditMode="relative" rAng="0" ptsTypes="AA">
                                      <p:cBhvr>
                                        <p:cTn id="6" dur="6250" fill="hold"/>
                                        <p:tgtEl>
                                          <p:spTgt spid="52"/>
                                        </p:tgtEl>
                                        <p:attrNameLst>
                                          <p:attrName>ppt_x</p:attrName>
                                          <p:attrName>ppt_y</p:attrName>
                                        </p:attrNameLst>
                                      </p:cBhvr>
                                      <p:rCtr x="-7344" y="0"/>
                                    </p:animMotion>
                                  </p:childTnLst>
                                </p:cTn>
                              </p:par>
                              <p:par>
                                <p:cTn id="7" presetID="42" presetClass="path" presetSubtype="0" repeatCount="indefinite" accel="50000" decel="50000" fill="hold" grpId="0" nodeType="withEffect">
                                  <p:stCondLst>
                                    <p:cond delay="0"/>
                                  </p:stCondLst>
                                  <p:childTnLst>
                                    <p:animMotion origin="layout" path="M 1.45833E-6 -7.40741E-7 L -0.14675 -7.40741E-7 " pathEditMode="relative" rAng="0" ptsTypes="AA">
                                      <p:cBhvr>
                                        <p:cTn id="8" dur="6250" fill="hold"/>
                                        <p:tgtEl>
                                          <p:spTgt spid="53"/>
                                        </p:tgtEl>
                                        <p:attrNameLst>
                                          <p:attrName>ppt_x</p:attrName>
                                          <p:attrName>ppt_y</p:attrName>
                                        </p:attrNameLst>
                                      </p:cBhvr>
                                      <p:rCtr x="-7344" y="0"/>
                                    </p:animMotion>
                                  </p:childTnLst>
                                </p:cTn>
                              </p:par>
                              <p:par>
                                <p:cTn id="9" presetID="42" presetClass="path" presetSubtype="0" repeatCount="indefinite" accel="50000" decel="50000" fill="hold" grpId="0" nodeType="withEffect">
                                  <p:stCondLst>
                                    <p:cond delay="0"/>
                                  </p:stCondLst>
                                  <p:childTnLst>
                                    <p:animMotion origin="layout" path="M -3.54167E-6 -7.40741E-7 L -0.14674 -7.40741E-7 " pathEditMode="relative" rAng="0" ptsTypes="AA">
                                      <p:cBhvr>
                                        <p:cTn id="10" dur="6250" fill="hold"/>
                                        <p:tgtEl>
                                          <p:spTgt spid="54"/>
                                        </p:tgtEl>
                                        <p:attrNameLst>
                                          <p:attrName>ppt_x</p:attrName>
                                          <p:attrName>ppt_y</p:attrName>
                                        </p:attrNameLst>
                                      </p:cBhvr>
                                      <p:rCtr x="-7344" y="0"/>
                                    </p:animMotion>
                                  </p:childTnLst>
                                </p:cTn>
                              </p:par>
                              <p:par>
                                <p:cTn id="11" presetID="42" presetClass="path" presetSubtype="0" repeatCount="indefinite" accel="50000" decel="50000" fill="hold" grpId="0" nodeType="withEffect">
                                  <p:stCondLst>
                                    <p:cond delay="0"/>
                                  </p:stCondLst>
                                  <p:childTnLst>
                                    <p:animMotion origin="layout" path="M -4.58333E-6 -7.40741E-7 L -0.14453 -7.40741E-7 " pathEditMode="relative" rAng="0" ptsTypes="AA">
                                      <p:cBhvr>
                                        <p:cTn id="12" dur="6250" fill="hold"/>
                                        <p:tgtEl>
                                          <p:spTgt spid="55"/>
                                        </p:tgtEl>
                                        <p:attrNameLst>
                                          <p:attrName>ppt_x</p:attrName>
                                          <p:attrName>ppt_y</p:attrName>
                                        </p:attrNameLst>
                                      </p:cBhvr>
                                      <p:rCtr x="-7227" y="0"/>
                                    </p:animMotion>
                                  </p:childTnLst>
                                </p:cTn>
                              </p:par>
                              <p:par>
                                <p:cTn id="13" presetID="42" presetClass="path" presetSubtype="0" repeatCount="indefinite" accel="50000" decel="50000" fill="hold" grpId="0" nodeType="withEffect">
                                  <p:stCondLst>
                                    <p:cond delay="0"/>
                                  </p:stCondLst>
                                  <p:childTnLst>
                                    <p:animMotion origin="layout" path="M -2.29167E-6 -1.11111E-6 L -0.14674 -1.11111E-6 " pathEditMode="relative" rAng="0" ptsTypes="AA">
                                      <p:cBhvr>
                                        <p:cTn id="14" dur="6250" fill="hold"/>
                                        <p:tgtEl>
                                          <p:spTgt spid="56"/>
                                        </p:tgtEl>
                                        <p:attrNameLst>
                                          <p:attrName>ppt_x</p:attrName>
                                          <p:attrName>ppt_y</p:attrName>
                                        </p:attrNameLst>
                                      </p:cBhvr>
                                      <p:rCtr x="-7344" y="0"/>
                                    </p:animMotion>
                                  </p:childTnLst>
                                </p:cTn>
                              </p:par>
                              <p:par>
                                <p:cTn id="15" presetID="42" presetClass="path" presetSubtype="0" repeatCount="indefinite" accel="50000" decel="50000" fill="hold" grpId="0" nodeType="withEffect">
                                  <p:stCondLst>
                                    <p:cond delay="0"/>
                                  </p:stCondLst>
                                  <p:childTnLst>
                                    <p:animMotion origin="layout" path="M 2.5E-6 -1.11111E-6 L -0.14675 -1.11111E-6 " pathEditMode="relative" rAng="0" ptsTypes="AA">
                                      <p:cBhvr>
                                        <p:cTn id="16" dur="6250" fill="hold"/>
                                        <p:tgtEl>
                                          <p:spTgt spid="57"/>
                                        </p:tgtEl>
                                        <p:attrNameLst>
                                          <p:attrName>ppt_x</p:attrName>
                                          <p:attrName>ppt_y</p:attrName>
                                        </p:attrNameLst>
                                      </p:cBhvr>
                                      <p:rCtr x="-7344" y="0"/>
                                    </p:animMotion>
                                  </p:childTnLst>
                                </p:cTn>
                              </p:par>
                              <p:par>
                                <p:cTn id="17" presetID="42" presetClass="path" presetSubtype="0" repeatCount="indefinite" accel="50000" decel="50000" fill="hold" grpId="0" nodeType="withEffect">
                                  <p:stCondLst>
                                    <p:cond delay="0"/>
                                  </p:stCondLst>
                                  <p:childTnLst>
                                    <p:animMotion origin="layout" path="M -2.70833E-6 -1.11111E-6 L -0.14674 -1.11111E-6 " pathEditMode="relative" rAng="0" ptsTypes="AA">
                                      <p:cBhvr>
                                        <p:cTn id="18" dur="6250" fill="hold"/>
                                        <p:tgtEl>
                                          <p:spTgt spid="58"/>
                                        </p:tgtEl>
                                        <p:attrNameLst>
                                          <p:attrName>ppt_x</p:attrName>
                                          <p:attrName>ppt_y</p:attrName>
                                        </p:attrNameLst>
                                      </p:cBhvr>
                                      <p:rCtr x="-7344" y="0"/>
                                    </p:animMotion>
                                  </p:childTnLst>
                                </p:cTn>
                              </p:par>
                              <p:par>
                                <p:cTn id="19" presetID="42" presetClass="path" presetSubtype="0" repeatCount="indefinite" accel="50000" decel="50000" fill="hold" grpId="0" nodeType="withEffect">
                                  <p:stCondLst>
                                    <p:cond delay="0"/>
                                  </p:stCondLst>
                                  <p:childTnLst>
                                    <p:animMotion origin="layout" path="M -3.54167E-6 -1.11111E-6 L -0.14453 -1.11111E-6 " pathEditMode="relative" rAng="0" ptsTypes="AA">
                                      <p:cBhvr>
                                        <p:cTn id="20" dur="6250" fill="hold"/>
                                        <p:tgtEl>
                                          <p:spTgt spid="59"/>
                                        </p:tgtEl>
                                        <p:attrNameLst>
                                          <p:attrName>ppt_x</p:attrName>
                                          <p:attrName>ppt_y</p:attrName>
                                        </p:attrNameLst>
                                      </p:cBhvr>
                                      <p:rCtr x="-7227" y="0"/>
                                    </p:animMotion>
                                  </p:childTnLst>
                                </p:cTn>
                              </p:par>
                              <p:par>
                                <p:cTn id="21" presetID="42" presetClass="path" presetSubtype="0" repeatCount="indefinite" accel="50000" decel="50000" fill="hold" grpId="0" nodeType="withEffect">
                                  <p:stCondLst>
                                    <p:cond delay="0"/>
                                  </p:stCondLst>
                                  <p:childTnLst>
                                    <p:animMotion origin="layout" path="M -2.5E-6 -3.7037E-7 L -0.14674 -3.7037E-7 " pathEditMode="relative" rAng="0" ptsTypes="AA">
                                      <p:cBhvr>
                                        <p:cTn id="22" dur="6250" fill="hold"/>
                                        <p:tgtEl>
                                          <p:spTgt spid="61"/>
                                        </p:tgtEl>
                                        <p:attrNameLst>
                                          <p:attrName>ppt_x</p:attrName>
                                          <p:attrName>ppt_y</p:attrName>
                                        </p:attrNameLst>
                                      </p:cBhvr>
                                      <p:rCtr x="-7344" y="0"/>
                                    </p:animMotion>
                                  </p:childTnLst>
                                </p:cTn>
                              </p:par>
                              <p:par>
                                <p:cTn id="23" presetID="42" presetClass="path" presetSubtype="0" repeatCount="indefinite" accel="50000" decel="50000" fill="hold" grpId="0" nodeType="withEffect">
                                  <p:stCondLst>
                                    <p:cond delay="0"/>
                                  </p:stCondLst>
                                  <p:childTnLst>
                                    <p:animMotion origin="layout" path="M 2.29167E-6 -3.7037E-7 L -0.14675 -3.7037E-7 " pathEditMode="relative" rAng="0" ptsTypes="AA">
                                      <p:cBhvr>
                                        <p:cTn id="24" dur="6250" fill="hold"/>
                                        <p:tgtEl>
                                          <p:spTgt spid="62"/>
                                        </p:tgtEl>
                                        <p:attrNameLst>
                                          <p:attrName>ppt_x</p:attrName>
                                          <p:attrName>ppt_y</p:attrName>
                                        </p:attrNameLst>
                                      </p:cBhvr>
                                      <p:rCtr x="-7344" y="0"/>
                                    </p:animMotion>
                                  </p:childTnLst>
                                </p:cTn>
                              </p:par>
                              <p:par>
                                <p:cTn id="25" presetID="42" presetClass="path" presetSubtype="0" repeatCount="indefinite" accel="50000" decel="50000" fill="hold" grpId="0" nodeType="withEffect">
                                  <p:stCondLst>
                                    <p:cond delay="0"/>
                                  </p:stCondLst>
                                  <p:childTnLst>
                                    <p:animMotion origin="layout" path="M -2.91667E-6 -3.7037E-7 L -0.14674 -3.7037E-7 " pathEditMode="relative" rAng="0" ptsTypes="AA">
                                      <p:cBhvr>
                                        <p:cTn id="26" dur="6250" fill="hold"/>
                                        <p:tgtEl>
                                          <p:spTgt spid="63"/>
                                        </p:tgtEl>
                                        <p:attrNameLst>
                                          <p:attrName>ppt_x</p:attrName>
                                          <p:attrName>ppt_y</p:attrName>
                                        </p:attrNameLst>
                                      </p:cBhvr>
                                      <p:rCtr x="-7344" y="0"/>
                                    </p:animMotion>
                                  </p:childTnLst>
                                </p:cTn>
                              </p:par>
                              <p:par>
                                <p:cTn id="27" presetID="42" presetClass="path" presetSubtype="0" repeatCount="indefinite" accel="50000" decel="50000" fill="hold" grpId="0" nodeType="withEffect">
                                  <p:stCondLst>
                                    <p:cond delay="0"/>
                                  </p:stCondLst>
                                  <p:childTnLst>
                                    <p:animMotion origin="layout" path="M -3.75E-6 -3.7037E-7 L -0.14453 -3.7037E-7 " pathEditMode="relative" rAng="0" ptsTypes="AA">
                                      <p:cBhvr>
                                        <p:cTn id="28" dur="6250" fill="hold"/>
                                        <p:tgtEl>
                                          <p:spTgt spid="64"/>
                                        </p:tgtEl>
                                        <p:attrNameLst>
                                          <p:attrName>ppt_x</p:attrName>
                                          <p:attrName>ppt_y</p:attrName>
                                        </p:attrNameLst>
                                      </p:cBhvr>
                                      <p:rCtr x="-7227" y="0"/>
                                    </p:animMotion>
                                  </p:childTnLst>
                                </p:cTn>
                              </p:par>
                              <p:par>
                                <p:cTn id="29" presetID="42" presetClass="path" presetSubtype="0" repeatCount="indefinite" accel="50000" decel="50000" fill="hold" grpId="0" nodeType="withEffect">
                                  <p:stCondLst>
                                    <p:cond delay="0"/>
                                  </p:stCondLst>
                                  <p:childTnLst>
                                    <p:animMotion origin="layout" path="M -2.70833E-6 3.7037E-7 L -0.14674 3.7037E-7 " pathEditMode="relative" rAng="0" ptsTypes="AA">
                                      <p:cBhvr>
                                        <p:cTn id="30" dur="6250" fill="hold"/>
                                        <p:tgtEl>
                                          <p:spTgt spid="65"/>
                                        </p:tgtEl>
                                        <p:attrNameLst>
                                          <p:attrName>ppt_x</p:attrName>
                                          <p:attrName>ppt_y</p:attrName>
                                        </p:attrNameLst>
                                      </p:cBhvr>
                                      <p:rCtr x="-7344" y="0"/>
                                    </p:animMotion>
                                  </p:childTnLst>
                                </p:cTn>
                              </p:par>
                              <p:par>
                                <p:cTn id="31" presetID="42" presetClass="path" presetSubtype="0" repeatCount="indefinite" accel="50000" decel="50000" fill="hold" grpId="0" nodeType="withEffect">
                                  <p:stCondLst>
                                    <p:cond delay="0"/>
                                  </p:stCondLst>
                                  <p:childTnLst>
                                    <p:animMotion origin="layout" path="M 2.08333E-6 3.7037E-7 L -0.14675 3.7037E-7 " pathEditMode="relative" rAng="0" ptsTypes="AA">
                                      <p:cBhvr>
                                        <p:cTn id="32" dur="6250" fill="hold"/>
                                        <p:tgtEl>
                                          <p:spTgt spid="66"/>
                                        </p:tgtEl>
                                        <p:attrNameLst>
                                          <p:attrName>ppt_x</p:attrName>
                                          <p:attrName>ppt_y</p:attrName>
                                        </p:attrNameLst>
                                      </p:cBhvr>
                                      <p:rCtr x="-7344" y="0"/>
                                    </p:animMotion>
                                  </p:childTnLst>
                                </p:cTn>
                              </p:par>
                              <p:par>
                                <p:cTn id="33" presetID="42" presetClass="path" presetSubtype="0" repeatCount="indefinite" accel="50000" decel="50000" fill="hold" grpId="0" nodeType="withEffect">
                                  <p:stCondLst>
                                    <p:cond delay="0"/>
                                  </p:stCondLst>
                                  <p:childTnLst>
                                    <p:animMotion origin="layout" path="M -3.125E-6 3.7037E-7 L -0.14674 3.7037E-7 " pathEditMode="relative" rAng="0" ptsTypes="AA">
                                      <p:cBhvr>
                                        <p:cTn id="34" dur="6250" fill="hold"/>
                                        <p:tgtEl>
                                          <p:spTgt spid="67"/>
                                        </p:tgtEl>
                                        <p:attrNameLst>
                                          <p:attrName>ppt_x</p:attrName>
                                          <p:attrName>ppt_y</p:attrName>
                                        </p:attrNameLst>
                                      </p:cBhvr>
                                      <p:rCtr x="-7344" y="0"/>
                                    </p:animMotion>
                                  </p:childTnLst>
                                </p:cTn>
                              </p:par>
                              <p:par>
                                <p:cTn id="35" presetID="42" presetClass="path" presetSubtype="0" repeatCount="indefinite" accel="50000" decel="50000" fill="hold" grpId="0" nodeType="withEffect">
                                  <p:stCondLst>
                                    <p:cond delay="0"/>
                                  </p:stCondLst>
                                  <p:childTnLst>
                                    <p:animMotion origin="layout" path="M -3.95833E-6 3.7037E-7 L -0.14453 3.7037E-7 " pathEditMode="relative" rAng="0" ptsTypes="AA">
                                      <p:cBhvr>
                                        <p:cTn id="36" dur="6250" fill="hold"/>
                                        <p:tgtEl>
                                          <p:spTgt spid="68"/>
                                        </p:tgtEl>
                                        <p:attrNameLst>
                                          <p:attrName>ppt_x</p:attrName>
                                          <p:attrName>ppt_y</p:attrName>
                                        </p:attrNameLst>
                                      </p:cBhvr>
                                      <p:rCtr x="-7227" y="0"/>
                                    </p:animMotion>
                                  </p:childTnLst>
                                </p:cTn>
                              </p:par>
                              <p:par>
                                <p:cTn id="37" presetID="42" presetClass="path" presetSubtype="0" repeatCount="indefinite" accel="50000" decel="50000" fill="hold" grpId="0" nodeType="withEffect">
                                  <p:stCondLst>
                                    <p:cond delay="0"/>
                                  </p:stCondLst>
                                  <p:endCondLst>
                                    <p:cond evt="onNext" delay="0">
                                      <p:tgtEl>
                                        <p:sldTgt/>
                                      </p:tgtEl>
                                    </p:cond>
                                  </p:endCondLst>
                                  <p:childTnLst>
                                    <p:animMotion origin="layout" path="M 2.29167E-6 7.40741E-7 L 0.14687 -0.00023 " pathEditMode="relative" rAng="0" ptsTypes="AA">
                                      <p:cBhvr>
                                        <p:cTn id="38" dur="6250" fill="hold"/>
                                        <p:tgtEl>
                                          <p:spTgt spid="60"/>
                                        </p:tgtEl>
                                        <p:attrNameLst>
                                          <p:attrName>ppt_x</p:attrName>
                                          <p:attrName>ppt_y</p:attrName>
                                        </p:attrNameLst>
                                      </p:cBhvr>
                                      <p:rCtr x="7344" y="-23"/>
                                    </p:animMotion>
                                  </p:childTnLst>
                                </p:cTn>
                              </p:par>
                              <p:par>
                                <p:cTn id="39" presetID="42" presetClass="path" presetSubtype="0" repeatCount="indefinite" accel="50000" decel="50000" fill="hold" grpId="0" nodeType="withEffect">
                                  <p:stCondLst>
                                    <p:cond delay="0"/>
                                  </p:stCondLst>
                                  <p:endCondLst>
                                    <p:cond evt="onNext" delay="0">
                                      <p:tgtEl>
                                        <p:sldTgt/>
                                      </p:tgtEl>
                                    </p:cond>
                                  </p:endCondLst>
                                  <p:childTnLst>
                                    <p:animMotion origin="layout" path="M -2.91667E-6 7.40741E-7 L 0.14688 -0.00023 " pathEditMode="relative" rAng="0" ptsTypes="AA">
                                      <p:cBhvr>
                                        <p:cTn id="40" dur="6250" fill="hold"/>
                                        <p:tgtEl>
                                          <p:spTgt spid="69"/>
                                        </p:tgtEl>
                                        <p:attrNameLst>
                                          <p:attrName>ppt_x</p:attrName>
                                          <p:attrName>ppt_y</p:attrName>
                                        </p:attrNameLst>
                                      </p:cBhvr>
                                      <p:rCtr x="7344" y="-23"/>
                                    </p:animMotion>
                                  </p:childTnLst>
                                </p:cTn>
                              </p:par>
                              <p:par>
                                <p:cTn id="41" presetID="42" presetClass="path" presetSubtype="0" repeatCount="indefinite" accel="50000" decel="50000" fill="hold" grpId="0" nodeType="withEffect">
                                  <p:stCondLst>
                                    <p:cond delay="0"/>
                                  </p:stCondLst>
                                  <p:endCondLst>
                                    <p:cond evt="onNext" delay="0">
                                      <p:tgtEl>
                                        <p:sldTgt/>
                                      </p:tgtEl>
                                    </p:cond>
                                  </p:endCondLst>
                                  <p:childTnLst>
                                    <p:animMotion origin="layout" path="M -2.5E-6 7.40741E-7 L 0.14688 -0.00023 " pathEditMode="relative" rAng="0" ptsTypes="AA">
                                      <p:cBhvr>
                                        <p:cTn id="42" dur="6250" fill="hold"/>
                                        <p:tgtEl>
                                          <p:spTgt spid="70"/>
                                        </p:tgtEl>
                                        <p:attrNameLst>
                                          <p:attrName>ppt_x</p:attrName>
                                          <p:attrName>ppt_y</p:attrName>
                                        </p:attrNameLst>
                                      </p:cBhvr>
                                      <p:rCtr x="7344" y="-23"/>
                                    </p:animMotion>
                                  </p:childTnLst>
                                </p:cTn>
                              </p:par>
                              <p:par>
                                <p:cTn id="43" presetID="42" presetClass="path" presetSubtype="0" repeatCount="indefinite" accel="50000" decel="50000" fill="hold" grpId="0" nodeType="withEffect">
                                  <p:stCondLst>
                                    <p:cond delay="0"/>
                                  </p:stCondLst>
                                  <p:endCondLst>
                                    <p:cond evt="onNext" delay="0">
                                      <p:tgtEl>
                                        <p:sldTgt/>
                                      </p:tgtEl>
                                    </p:cond>
                                  </p:endCondLst>
                                  <p:childTnLst>
                                    <p:animMotion origin="layout" path="M 1.45833E-6 7.40741E-7 L 0.14687 -0.00023 " pathEditMode="relative" rAng="0" ptsTypes="AA">
                                      <p:cBhvr>
                                        <p:cTn id="44" dur="6250" fill="hold"/>
                                        <p:tgtEl>
                                          <p:spTgt spid="71"/>
                                        </p:tgtEl>
                                        <p:attrNameLst>
                                          <p:attrName>ppt_x</p:attrName>
                                          <p:attrName>ppt_y</p:attrName>
                                        </p:attrNameLst>
                                      </p:cBhvr>
                                      <p:rCtr x="7344" y="-23"/>
                                    </p:animMotion>
                                  </p:childTnLst>
                                </p:cTn>
                              </p:par>
                              <p:par>
                                <p:cTn id="45" presetID="42" presetClass="path" presetSubtype="0" repeatCount="indefinite" accel="50000" decel="50000" fill="hold" grpId="0" nodeType="withEffect">
                                  <p:stCondLst>
                                    <p:cond delay="0"/>
                                  </p:stCondLst>
                                  <p:endCondLst>
                                    <p:cond evt="onNext" delay="0">
                                      <p:tgtEl>
                                        <p:sldTgt/>
                                      </p:tgtEl>
                                    </p:cond>
                                  </p:endCondLst>
                                  <p:childTnLst>
                                    <p:animMotion origin="layout" path="M 2.08333E-6 -4.07407E-6 L 0.14687 -0.00023 " pathEditMode="relative" rAng="0" ptsTypes="AA">
                                      <p:cBhvr>
                                        <p:cTn id="46" dur="6250" fill="hold"/>
                                        <p:tgtEl>
                                          <p:spTgt spid="72"/>
                                        </p:tgtEl>
                                        <p:attrNameLst>
                                          <p:attrName>ppt_x</p:attrName>
                                          <p:attrName>ppt_y</p:attrName>
                                        </p:attrNameLst>
                                      </p:cBhvr>
                                      <p:rCtr x="7344" y="-23"/>
                                    </p:animMotion>
                                  </p:childTnLst>
                                </p:cTn>
                              </p:par>
                              <p:par>
                                <p:cTn id="47" presetID="42" presetClass="path" presetSubtype="0" repeatCount="indefinite" accel="50000" decel="50000" fill="hold" grpId="0" nodeType="withEffect">
                                  <p:stCondLst>
                                    <p:cond delay="0"/>
                                  </p:stCondLst>
                                  <p:endCondLst>
                                    <p:cond evt="onNext" delay="0">
                                      <p:tgtEl>
                                        <p:sldTgt/>
                                      </p:tgtEl>
                                    </p:cond>
                                  </p:endCondLst>
                                  <p:childTnLst>
                                    <p:animMotion origin="layout" path="M -3.125E-6 -4.07407E-6 L 0.14688 -0.00023 " pathEditMode="relative" rAng="0" ptsTypes="AA">
                                      <p:cBhvr>
                                        <p:cTn id="48" dur="6250" fill="hold"/>
                                        <p:tgtEl>
                                          <p:spTgt spid="73"/>
                                        </p:tgtEl>
                                        <p:attrNameLst>
                                          <p:attrName>ppt_x</p:attrName>
                                          <p:attrName>ppt_y</p:attrName>
                                        </p:attrNameLst>
                                      </p:cBhvr>
                                      <p:rCtr x="7344" y="-23"/>
                                    </p:animMotion>
                                  </p:childTnLst>
                                </p:cTn>
                              </p:par>
                              <p:par>
                                <p:cTn id="49" presetID="42" presetClass="path" presetSubtype="0" repeatCount="indefinite" accel="50000" decel="50000" fill="hold" grpId="0" nodeType="withEffect">
                                  <p:stCondLst>
                                    <p:cond delay="0"/>
                                  </p:stCondLst>
                                  <p:endCondLst>
                                    <p:cond evt="onNext" delay="0">
                                      <p:tgtEl>
                                        <p:sldTgt/>
                                      </p:tgtEl>
                                    </p:cond>
                                  </p:endCondLst>
                                  <p:childTnLst>
                                    <p:animMotion origin="layout" path="M -2.70833E-6 -4.07407E-6 L 0.14688 -0.00023 " pathEditMode="relative" rAng="0" ptsTypes="AA">
                                      <p:cBhvr>
                                        <p:cTn id="50" dur="6250" fill="hold"/>
                                        <p:tgtEl>
                                          <p:spTgt spid="74"/>
                                        </p:tgtEl>
                                        <p:attrNameLst>
                                          <p:attrName>ppt_x</p:attrName>
                                          <p:attrName>ppt_y</p:attrName>
                                        </p:attrNameLst>
                                      </p:cBhvr>
                                      <p:rCtr x="7344" y="-23"/>
                                    </p:animMotion>
                                  </p:childTnLst>
                                </p:cTn>
                              </p:par>
                              <p:par>
                                <p:cTn id="51" presetID="42" presetClass="path" presetSubtype="0" repeatCount="indefinite" accel="50000" decel="50000" fill="hold" grpId="0" nodeType="withEffect">
                                  <p:stCondLst>
                                    <p:cond delay="0"/>
                                  </p:stCondLst>
                                  <p:endCondLst>
                                    <p:cond evt="onNext" delay="0">
                                      <p:tgtEl>
                                        <p:sldTgt/>
                                      </p:tgtEl>
                                    </p:cond>
                                  </p:endCondLst>
                                  <p:childTnLst>
                                    <p:animMotion origin="layout" path="M 1.25E-6 -4.07407E-6 L 0.14687 -0.00023 " pathEditMode="relative" rAng="0" ptsTypes="AA">
                                      <p:cBhvr>
                                        <p:cTn id="52" dur="6250" fill="hold"/>
                                        <p:tgtEl>
                                          <p:spTgt spid="75"/>
                                        </p:tgtEl>
                                        <p:attrNameLst>
                                          <p:attrName>ppt_x</p:attrName>
                                          <p:attrName>ppt_y</p:attrName>
                                        </p:attrNameLst>
                                      </p:cBhvr>
                                      <p:rCtr x="7344" y="-23"/>
                                    </p:animMotion>
                                  </p:childTnLst>
                                </p:cTn>
                              </p:par>
                              <p:par>
                                <p:cTn id="53" presetID="42" presetClass="path" presetSubtype="0" repeatCount="indefinite" accel="50000" decel="50000" fill="hold" grpId="0" nodeType="withEffect">
                                  <p:stCondLst>
                                    <p:cond delay="0"/>
                                  </p:stCondLst>
                                  <p:endCondLst>
                                    <p:cond evt="onNext" delay="0">
                                      <p:tgtEl>
                                        <p:sldTgt/>
                                      </p:tgtEl>
                                    </p:cond>
                                  </p:endCondLst>
                                  <p:childTnLst>
                                    <p:animMotion origin="layout" path="M 2.08333E-6 -4.07407E-6 L 0.14687 -0.00023 " pathEditMode="relative" rAng="0" ptsTypes="AA">
                                      <p:cBhvr>
                                        <p:cTn id="54" dur="6250" fill="hold"/>
                                        <p:tgtEl>
                                          <p:spTgt spid="76"/>
                                        </p:tgtEl>
                                        <p:attrNameLst>
                                          <p:attrName>ppt_x</p:attrName>
                                          <p:attrName>ppt_y</p:attrName>
                                        </p:attrNameLst>
                                      </p:cBhvr>
                                      <p:rCtr x="7344" y="-23"/>
                                    </p:animMotion>
                                  </p:childTnLst>
                                </p:cTn>
                              </p:par>
                              <p:par>
                                <p:cTn id="55" presetID="42" presetClass="path" presetSubtype="0" repeatCount="indefinite" accel="50000" decel="50000" fill="hold" grpId="0" nodeType="withEffect">
                                  <p:stCondLst>
                                    <p:cond delay="0"/>
                                  </p:stCondLst>
                                  <p:endCondLst>
                                    <p:cond evt="onNext" delay="0">
                                      <p:tgtEl>
                                        <p:sldTgt/>
                                      </p:tgtEl>
                                    </p:cond>
                                  </p:endCondLst>
                                  <p:childTnLst>
                                    <p:animMotion origin="layout" path="M -3.125E-6 -4.07407E-6 L 0.14688 -0.00023 " pathEditMode="relative" rAng="0" ptsTypes="AA">
                                      <p:cBhvr>
                                        <p:cTn id="56" dur="6250" fill="hold"/>
                                        <p:tgtEl>
                                          <p:spTgt spid="77"/>
                                        </p:tgtEl>
                                        <p:attrNameLst>
                                          <p:attrName>ppt_x</p:attrName>
                                          <p:attrName>ppt_y</p:attrName>
                                        </p:attrNameLst>
                                      </p:cBhvr>
                                      <p:rCtr x="7344" y="-23"/>
                                    </p:animMotion>
                                  </p:childTnLst>
                                </p:cTn>
                              </p:par>
                              <p:par>
                                <p:cTn id="57" presetID="42" presetClass="path" presetSubtype="0" repeatCount="indefinite" accel="50000" decel="50000" fill="hold" grpId="0" nodeType="withEffect">
                                  <p:stCondLst>
                                    <p:cond delay="0"/>
                                  </p:stCondLst>
                                  <p:endCondLst>
                                    <p:cond evt="onNext" delay="0">
                                      <p:tgtEl>
                                        <p:sldTgt/>
                                      </p:tgtEl>
                                    </p:cond>
                                  </p:endCondLst>
                                  <p:childTnLst>
                                    <p:animMotion origin="layout" path="M -2.70833E-6 -4.07407E-6 L 0.14688 -0.00023 " pathEditMode="relative" rAng="0" ptsTypes="AA">
                                      <p:cBhvr>
                                        <p:cTn id="58" dur="6250" fill="hold"/>
                                        <p:tgtEl>
                                          <p:spTgt spid="78"/>
                                        </p:tgtEl>
                                        <p:attrNameLst>
                                          <p:attrName>ppt_x</p:attrName>
                                          <p:attrName>ppt_y</p:attrName>
                                        </p:attrNameLst>
                                      </p:cBhvr>
                                      <p:rCtr x="7344" y="-23"/>
                                    </p:animMotion>
                                  </p:childTnLst>
                                </p:cTn>
                              </p:par>
                              <p:par>
                                <p:cTn id="59" presetID="42" presetClass="path" presetSubtype="0" repeatCount="indefinite" accel="50000" decel="50000" fill="hold" grpId="0" nodeType="withEffect">
                                  <p:stCondLst>
                                    <p:cond delay="0"/>
                                  </p:stCondLst>
                                  <p:endCondLst>
                                    <p:cond evt="onNext" delay="0">
                                      <p:tgtEl>
                                        <p:sldTgt/>
                                      </p:tgtEl>
                                    </p:cond>
                                  </p:endCondLst>
                                  <p:childTnLst>
                                    <p:animMotion origin="layout" path="M 1.25E-6 -4.07407E-6 L 0.14687 -0.00023 " pathEditMode="relative" rAng="0" ptsTypes="AA">
                                      <p:cBhvr>
                                        <p:cTn id="60" dur="6250" fill="hold"/>
                                        <p:tgtEl>
                                          <p:spTgt spid="79"/>
                                        </p:tgtEl>
                                        <p:attrNameLst>
                                          <p:attrName>ppt_x</p:attrName>
                                          <p:attrName>ppt_y</p:attrName>
                                        </p:attrNameLst>
                                      </p:cBhvr>
                                      <p:rCtr x="7344" y="-23"/>
                                    </p:animMotion>
                                  </p:childTnLst>
                                </p:cTn>
                              </p:par>
                              <p:par>
                                <p:cTn id="61" presetID="42" presetClass="path" presetSubtype="0" repeatCount="indefinite" accel="50000" decel="50000" fill="hold" grpId="0" nodeType="withEffect">
                                  <p:stCondLst>
                                    <p:cond delay="0"/>
                                  </p:stCondLst>
                                  <p:endCondLst>
                                    <p:cond evt="onNext" delay="0">
                                      <p:tgtEl>
                                        <p:sldTgt/>
                                      </p:tgtEl>
                                    </p:cond>
                                  </p:endCondLst>
                                  <p:childTnLst>
                                    <p:animMotion origin="layout" path="M 1.45833E-6 7.40741E-7 L 0.14687 -0.00023 " pathEditMode="relative" rAng="0" ptsTypes="AA">
                                      <p:cBhvr>
                                        <p:cTn id="62" dur="6250" fill="hold"/>
                                        <p:tgtEl>
                                          <p:spTgt spid="46"/>
                                        </p:tgtEl>
                                        <p:attrNameLst>
                                          <p:attrName>ppt_x</p:attrName>
                                          <p:attrName>ppt_y</p:attrName>
                                        </p:attrNameLst>
                                      </p:cBhvr>
                                      <p:rCtr x="7344" y="-23"/>
                                    </p:animMotion>
                                  </p:childTnLst>
                                </p:cTn>
                              </p:par>
                              <p:par>
                                <p:cTn id="63" presetID="42" presetClass="path" presetSubtype="0" repeatCount="indefinite" accel="50000" decel="50000" fill="hold" grpId="0" nodeType="withEffect">
                                  <p:stCondLst>
                                    <p:cond delay="0"/>
                                  </p:stCondLst>
                                  <p:endCondLst>
                                    <p:cond evt="onNext" delay="0">
                                      <p:tgtEl>
                                        <p:sldTgt/>
                                      </p:tgtEl>
                                    </p:cond>
                                  </p:endCondLst>
                                  <p:childTnLst>
                                    <p:animMotion origin="layout" path="M -3.54167E-6 7.40741E-7 L 0.14688 -0.00023 " pathEditMode="relative" rAng="0" ptsTypes="AA">
                                      <p:cBhvr>
                                        <p:cTn id="64" dur="6250" fill="hold"/>
                                        <p:tgtEl>
                                          <p:spTgt spid="48"/>
                                        </p:tgtEl>
                                        <p:attrNameLst>
                                          <p:attrName>ppt_x</p:attrName>
                                          <p:attrName>ppt_y</p:attrName>
                                        </p:attrNameLst>
                                      </p:cBhvr>
                                      <p:rCtr x="7344" y="-23"/>
                                    </p:animMotion>
                                  </p:childTnLst>
                                </p:cTn>
                              </p:par>
                              <p:par>
                                <p:cTn id="65" presetID="42" presetClass="path" presetSubtype="0" repeatCount="indefinite" accel="50000" decel="50000" fill="hold" grpId="0" nodeType="withEffect">
                                  <p:stCondLst>
                                    <p:cond delay="0"/>
                                  </p:stCondLst>
                                  <p:endCondLst>
                                    <p:cond evt="onNext" delay="0">
                                      <p:tgtEl>
                                        <p:sldTgt/>
                                      </p:tgtEl>
                                    </p:cond>
                                  </p:endCondLst>
                                  <p:childTnLst>
                                    <p:animMotion origin="layout" path="M -3.33333E-6 7.40741E-7 L 0.14688 -0.00023 " pathEditMode="relative" rAng="0" ptsTypes="AA">
                                      <p:cBhvr>
                                        <p:cTn id="66" dur="6250" fill="hold"/>
                                        <p:tgtEl>
                                          <p:spTgt spid="50"/>
                                        </p:tgtEl>
                                        <p:attrNameLst>
                                          <p:attrName>ppt_x</p:attrName>
                                          <p:attrName>ppt_y</p:attrName>
                                        </p:attrNameLst>
                                      </p:cBhvr>
                                      <p:rCtr x="7344" y="-23"/>
                                    </p:animMotion>
                                  </p:childTnLst>
                                </p:cTn>
                              </p:par>
                              <p:par>
                                <p:cTn id="67" presetID="42" presetClass="path" presetSubtype="0" repeatCount="indefinite" accel="50000" decel="50000" fill="hold" grpId="0" nodeType="withEffect">
                                  <p:stCondLst>
                                    <p:cond delay="0"/>
                                  </p:stCondLst>
                                  <p:endCondLst>
                                    <p:cond evt="onNext" delay="0">
                                      <p:tgtEl>
                                        <p:sldTgt/>
                                      </p:tgtEl>
                                    </p:cond>
                                  </p:endCondLst>
                                  <p:childTnLst>
                                    <p:animMotion origin="layout" path="M 8.33333E-7 7.40741E-7 L 0.14687 -0.00023 " pathEditMode="relative" rAng="0" ptsTypes="AA">
                                      <p:cBhvr>
                                        <p:cTn id="68" dur="6250" fill="hold"/>
                                        <p:tgtEl>
                                          <p:spTgt spid="51"/>
                                        </p:tgtEl>
                                        <p:attrNameLst>
                                          <p:attrName>ppt_x</p:attrName>
                                          <p:attrName>ppt_y</p:attrName>
                                        </p:attrNameLst>
                                      </p:cBhvr>
                                      <p:rCtr x="7344"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8"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Cover C">
    <p:bg>
      <p:bgPr>
        <a:solidFill>
          <a:schemeClr val="tx1"/>
        </a:solidFill>
        <a:effectLst/>
      </p:bgPr>
    </p:bg>
    <p:spTree>
      <p:nvGrpSpPr>
        <p:cNvPr id="1" name=""/>
        <p:cNvGrpSpPr/>
        <p:nvPr/>
      </p:nvGrpSpPr>
      <p:grpSpPr>
        <a:xfrm>
          <a:off x="0" y="0"/>
          <a:ext cx="0" cy="0"/>
          <a:chOff x="0" y="0"/>
          <a:chExt cx="0" cy="0"/>
        </a:xfrm>
      </p:grpSpPr>
      <p:sp>
        <p:nvSpPr>
          <p:cNvPr id="3" name="Pictureplaceholder 1">
            <a:extLst>
              <a:ext uri="{FF2B5EF4-FFF2-40B4-BE49-F238E27FC236}">
                <a16:creationId xmlns:a16="http://schemas.microsoft.com/office/drawing/2014/main" id="{B00551D2-BB11-E719-B75E-1FD9801FB172}"/>
              </a:ext>
            </a:extLst>
          </p:cNvPr>
          <p:cNvSpPr>
            <a:spLocks noGrp="1"/>
          </p:cNvSpPr>
          <p:nvPr>
            <p:ph type="pic" sz="quarter" idx="18" hasCustomPrompt="1"/>
          </p:nvPr>
        </p:nvSpPr>
        <p:spPr>
          <a:xfrm>
            <a:off x="0" y="0"/>
            <a:ext cx="12193200" cy="6861600"/>
          </a:xfrm>
          <a:prstGeom prst="rect">
            <a:avLst/>
          </a:prstGeom>
          <a:solidFill>
            <a:schemeClr val="tx1">
              <a:lumMod val="85000"/>
            </a:schemeClr>
          </a:solidFill>
        </p:spPr>
        <p:txBody>
          <a:bodyPr wrap="square" lIns="72000" tIns="72000">
            <a:noAutofit/>
          </a:bodyPr>
          <a:lstStyle>
            <a:lvl1pPr marL="0" indent="0" algn="l">
              <a:spcAft>
                <a:spcPts val="0"/>
              </a:spcAft>
              <a:buNone/>
              <a:defRPr sz="1600">
                <a:solidFill>
                  <a:schemeClr val="bg1"/>
                </a:solidFill>
              </a:defRPr>
            </a:lvl1pPr>
          </a:lstStyle>
          <a:p>
            <a:r>
              <a:rPr lang="en-GB"/>
              <a:t>Click on frame and insert picture using the Insert tab, Pictures</a:t>
            </a:r>
          </a:p>
        </p:txBody>
      </p:sp>
      <p:sp>
        <p:nvSpPr>
          <p:cNvPr id="16" name="Slide Number Placeholder 10">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bwMode="white">
          <a:xfrm>
            <a:off x="718774" y="900000"/>
            <a:ext cx="2238739"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bwMode="white">
          <a:xfrm>
            <a:off x="3317875" y="900000"/>
            <a:ext cx="2597150"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bwMode="white">
          <a:xfrm>
            <a:off x="720000" y="720000"/>
            <a:ext cx="2237513" cy="180000"/>
          </a:xfrm>
        </p:spPr>
        <p:txBody>
          <a:bodyPr anchor="t" anchorCtr="0"/>
          <a:lstStyle>
            <a:lvl1pPr marL="0" indent="0">
              <a:lnSpc>
                <a:spcPct val="83000"/>
              </a:lnSpc>
              <a:spcAft>
                <a:spcPts val="0"/>
              </a:spcAft>
              <a:buFontTx/>
              <a:buNone/>
              <a:defRPr sz="900" b="1">
                <a:solidFill>
                  <a:schemeClr val="tx1"/>
                </a:solidFill>
              </a:defRPr>
            </a:lvl1pPr>
          </a:lstStyle>
          <a:p>
            <a:fld id="{E09F1EE9-2A80-4FC9-8423-150533C14300}"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bwMode="white">
          <a:xfrm>
            <a:off x="3317875" y="720000"/>
            <a:ext cx="2597150" cy="180000"/>
          </a:xfrm>
        </p:spPr>
        <p:txBody>
          <a:bodyPr anchor="t" anchorCtr="0"/>
          <a:lstStyle>
            <a:lvl1pPr marL="0" indent="0">
              <a:lnSpc>
                <a:spcPct val="83000"/>
              </a:lnSpc>
              <a:spcAft>
                <a:spcPts val="0"/>
              </a:spcAft>
              <a:buFontTx/>
              <a:buNone/>
              <a:defRPr sz="900" b="1">
                <a:solidFill>
                  <a:schemeClr val="tx1"/>
                </a:solidFill>
                <a:latin typeface="+mn-lt"/>
              </a:defRPr>
            </a:lvl1pPr>
          </a:lstStyle>
          <a:p>
            <a:endParaRPr lang="en-GB"/>
          </a:p>
        </p:txBody>
      </p:sp>
      <p:sp>
        <p:nvSpPr>
          <p:cNvPr id="22" name="Logo Placeholder 9">
            <a:extLst>
              <a:ext uri="{FF2B5EF4-FFF2-40B4-BE49-F238E27FC236}">
                <a16:creationId xmlns:a16="http://schemas.microsoft.com/office/drawing/2014/main" id="{9620A12B-33D5-09BC-34FC-95739D9F2836}"/>
              </a:ext>
            </a:extLst>
          </p:cNvPr>
          <p:cNvSpPr>
            <a:spLocks noGrp="1"/>
          </p:cNvSpPr>
          <p:nvPr>
            <p:ph type="body" sz="quarter" idx="31" hasCustomPrompt="1"/>
          </p:nvPr>
        </p:nvSpPr>
        <p:spPr>
          <a:xfrm>
            <a:off x="720000" y="5690457"/>
            <a:ext cx="1871662" cy="444437"/>
          </a:xfrm>
          <a:blipFill>
            <a:blip r:embed="rId2"/>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en-GB" noProof="0"/>
              <a:t>.</a:t>
            </a:r>
          </a:p>
        </p:txBody>
      </p:sp>
      <p:sp>
        <p:nvSpPr>
          <p:cNvPr id="4" name="1 Square PHL 14">
            <a:extLst>
              <a:ext uri="{FF2B5EF4-FFF2-40B4-BE49-F238E27FC236}">
                <a16:creationId xmlns:a16="http://schemas.microsoft.com/office/drawing/2014/main" id="{4A288D75-9C49-91C6-BA12-3FE01843C1AA}"/>
              </a:ext>
            </a:extLst>
          </p:cNvPr>
          <p:cNvSpPr>
            <a:spLocks noGrp="1"/>
          </p:cNvSpPr>
          <p:nvPr>
            <p:ph type="body" sz="quarter" idx="16"/>
          </p:nvPr>
        </p:nvSpPr>
        <p:spPr>
          <a:xfrm>
            <a:off x="8383914" y="1255743"/>
            <a:ext cx="1656000" cy="3456000"/>
          </a:xfrm>
          <a:prstGeom prst="roundRect">
            <a:avLst>
              <a:gd name="adj" fmla="val 50000"/>
            </a:avLst>
          </a:prstGeom>
          <a:solidFill>
            <a:schemeClr val="accent2"/>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5" name="2 Oval PHL 15">
            <a:extLst>
              <a:ext uri="{FF2B5EF4-FFF2-40B4-BE49-F238E27FC236}">
                <a16:creationId xmlns:a16="http://schemas.microsoft.com/office/drawing/2014/main" id="{41D04141-BE79-FB52-24F0-8C94FB783032}"/>
              </a:ext>
            </a:extLst>
          </p:cNvPr>
          <p:cNvSpPr>
            <a:spLocks noGrp="1"/>
          </p:cNvSpPr>
          <p:nvPr>
            <p:ph type="body" sz="quarter" idx="15" hasCustomPrompt="1"/>
          </p:nvPr>
        </p:nvSpPr>
        <p:spPr>
          <a:xfrm>
            <a:off x="6592494" y="4839372"/>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7" name="3 Oval PHL 16">
            <a:extLst>
              <a:ext uri="{FF2B5EF4-FFF2-40B4-BE49-F238E27FC236}">
                <a16:creationId xmlns:a16="http://schemas.microsoft.com/office/drawing/2014/main" id="{A47D03D1-557C-D057-18C6-A7D482EA9DBB}"/>
              </a:ext>
            </a:extLst>
          </p:cNvPr>
          <p:cNvSpPr>
            <a:spLocks noGrp="1"/>
          </p:cNvSpPr>
          <p:nvPr>
            <p:ph type="body" sz="quarter" idx="32" hasCustomPrompt="1"/>
          </p:nvPr>
        </p:nvSpPr>
        <p:spPr>
          <a:xfrm>
            <a:off x="8381974" y="5735115"/>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8" name="4 Oval 17">
            <a:extLst>
              <a:ext uri="{FF2B5EF4-FFF2-40B4-BE49-F238E27FC236}">
                <a16:creationId xmlns:a16="http://schemas.microsoft.com/office/drawing/2014/main" id="{D38BA6D9-C93F-B461-727B-D2CE73A77A41}"/>
              </a:ext>
            </a:extLst>
          </p:cNvPr>
          <p:cNvSpPr>
            <a:spLocks noGrp="1"/>
          </p:cNvSpPr>
          <p:nvPr>
            <p:ph type="body" sz="quarter" idx="33" hasCustomPrompt="1"/>
          </p:nvPr>
        </p:nvSpPr>
        <p:spPr>
          <a:xfrm>
            <a:off x="8381974" y="4839372"/>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9" name="5 Oval 18">
            <a:extLst>
              <a:ext uri="{FF2B5EF4-FFF2-40B4-BE49-F238E27FC236}">
                <a16:creationId xmlns:a16="http://schemas.microsoft.com/office/drawing/2014/main" id="{F607A22C-463D-BB99-F7DB-CBA889060AA1}"/>
              </a:ext>
            </a:extLst>
          </p:cNvPr>
          <p:cNvSpPr>
            <a:spLocks noGrp="1"/>
          </p:cNvSpPr>
          <p:nvPr>
            <p:ph type="body" sz="quarter" idx="19" hasCustomPrompt="1"/>
          </p:nvPr>
        </p:nvSpPr>
        <p:spPr>
          <a:xfrm>
            <a:off x="9276714" y="5735115"/>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1" name="6 Oval 20">
            <a:extLst>
              <a:ext uri="{FF2B5EF4-FFF2-40B4-BE49-F238E27FC236}">
                <a16:creationId xmlns:a16="http://schemas.microsoft.com/office/drawing/2014/main" id="{3A226F46-C02D-C304-D6A8-F27E060F6247}"/>
              </a:ext>
            </a:extLst>
          </p:cNvPr>
          <p:cNvSpPr>
            <a:spLocks noGrp="1"/>
          </p:cNvSpPr>
          <p:nvPr>
            <p:ph type="body" sz="quarter" idx="20" hasCustomPrompt="1"/>
          </p:nvPr>
        </p:nvSpPr>
        <p:spPr>
          <a:xfrm>
            <a:off x="9276714" y="4839372"/>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2" name="7 Oval 21">
            <a:extLst>
              <a:ext uri="{FF2B5EF4-FFF2-40B4-BE49-F238E27FC236}">
                <a16:creationId xmlns:a16="http://schemas.microsoft.com/office/drawing/2014/main" id="{1D27D3F9-654A-BBCB-F80F-70C99FFF785A}"/>
              </a:ext>
            </a:extLst>
          </p:cNvPr>
          <p:cNvSpPr>
            <a:spLocks noGrp="1"/>
          </p:cNvSpPr>
          <p:nvPr>
            <p:ph type="body" sz="quarter" idx="26" hasCustomPrompt="1"/>
          </p:nvPr>
        </p:nvSpPr>
        <p:spPr>
          <a:xfrm>
            <a:off x="9276714" y="360000"/>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4" name="8 Oval 22">
            <a:extLst>
              <a:ext uri="{FF2B5EF4-FFF2-40B4-BE49-F238E27FC236}">
                <a16:creationId xmlns:a16="http://schemas.microsoft.com/office/drawing/2014/main" id="{1AECE5CB-4F96-4200-4B13-422465D833E4}"/>
              </a:ext>
            </a:extLst>
          </p:cNvPr>
          <p:cNvSpPr>
            <a:spLocks noGrp="1"/>
          </p:cNvSpPr>
          <p:nvPr>
            <p:ph type="body" sz="quarter" idx="21" hasCustomPrompt="1"/>
          </p:nvPr>
        </p:nvSpPr>
        <p:spPr>
          <a:xfrm>
            <a:off x="10173357" y="3943629"/>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7" name="9 Oval 23">
            <a:extLst>
              <a:ext uri="{FF2B5EF4-FFF2-40B4-BE49-F238E27FC236}">
                <a16:creationId xmlns:a16="http://schemas.microsoft.com/office/drawing/2014/main" id="{CF11B15D-A85F-C4AB-0784-D2389780F4C6}"/>
              </a:ext>
            </a:extLst>
          </p:cNvPr>
          <p:cNvSpPr>
            <a:spLocks noGrp="1"/>
          </p:cNvSpPr>
          <p:nvPr>
            <p:ph type="body" sz="quarter" idx="22" hasCustomPrompt="1"/>
          </p:nvPr>
        </p:nvSpPr>
        <p:spPr>
          <a:xfrm>
            <a:off x="10173357" y="3047886"/>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8" name="10 Oval 24">
            <a:extLst>
              <a:ext uri="{FF2B5EF4-FFF2-40B4-BE49-F238E27FC236}">
                <a16:creationId xmlns:a16="http://schemas.microsoft.com/office/drawing/2014/main" id="{1E40B594-B433-D26D-C283-33F5A404123E}"/>
              </a:ext>
            </a:extLst>
          </p:cNvPr>
          <p:cNvSpPr>
            <a:spLocks noGrp="1"/>
          </p:cNvSpPr>
          <p:nvPr>
            <p:ph type="body" sz="quarter" idx="23" hasCustomPrompt="1"/>
          </p:nvPr>
        </p:nvSpPr>
        <p:spPr>
          <a:xfrm>
            <a:off x="10173357" y="360000"/>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9" name="11 Oval 25">
            <a:extLst>
              <a:ext uri="{FF2B5EF4-FFF2-40B4-BE49-F238E27FC236}">
                <a16:creationId xmlns:a16="http://schemas.microsoft.com/office/drawing/2014/main" id="{7A15D121-8B7A-CCD5-6EF2-AA94A377F639}"/>
              </a:ext>
            </a:extLst>
          </p:cNvPr>
          <p:cNvSpPr>
            <a:spLocks noGrp="1"/>
          </p:cNvSpPr>
          <p:nvPr>
            <p:ph type="body" sz="quarter" idx="24" hasCustomPrompt="1"/>
          </p:nvPr>
        </p:nvSpPr>
        <p:spPr>
          <a:xfrm>
            <a:off x="11070000" y="3943629"/>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20" name="12 Oval 26">
            <a:extLst>
              <a:ext uri="{FF2B5EF4-FFF2-40B4-BE49-F238E27FC236}">
                <a16:creationId xmlns:a16="http://schemas.microsoft.com/office/drawing/2014/main" id="{D8CA0329-7723-C08E-5E22-96687ED0F8A1}"/>
              </a:ext>
            </a:extLst>
          </p:cNvPr>
          <p:cNvSpPr>
            <a:spLocks noGrp="1"/>
          </p:cNvSpPr>
          <p:nvPr>
            <p:ph type="body" sz="quarter" idx="25" hasCustomPrompt="1"/>
          </p:nvPr>
        </p:nvSpPr>
        <p:spPr>
          <a:xfrm>
            <a:off x="11070000" y="3047886"/>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21" name="13 Oval 27">
            <a:extLst>
              <a:ext uri="{FF2B5EF4-FFF2-40B4-BE49-F238E27FC236}">
                <a16:creationId xmlns:a16="http://schemas.microsoft.com/office/drawing/2014/main" id="{09B350DD-442A-268F-E935-85A5EB3F9668}"/>
              </a:ext>
            </a:extLst>
          </p:cNvPr>
          <p:cNvSpPr>
            <a:spLocks noGrp="1"/>
          </p:cNvSpPr>
          <p:nvPr>
            <p:ph type="body" sz="quarter" idx="27" hasCustomPrompt="1"/>
          </p:nvPr>
        </p:nvSpPr>
        <p:spPr>
          <a:xfrm>
            <a:off x="11070000" y="360000"/>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23" name="14 Oval 28">
            <a:extLst>
              <a:ext uri="{FF2B5EF4-FFF2-40B4-BE49-F238E27FC236}">
                <a16:creationId xmlns:a16="http://schemas.microsoft.com/office/drawing/2014/main" id="{96B4303D-E2EA-83CA-E208-92C2122528E7}"/>
              </a:ext>
            </a:extLst>
          </p:cNvPr>
          <p:cNvSpPr>
            <a:spLocks noGrp="1" noChangeAspect="1"/>
          </p:cNvSpPr>
          <p:nvPr>
            <p:ph type="body" sz="quarter" idx="29" hasCustomPrompt="1"/>
          </p:nvPr>
        </p:nvSpPr>
        <p:spPr>
          <a:xfrm>
            <a:off x="10173600" y="1255743"/>
            <a:ext cx="1659600" cy="16596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24" name="15 Square PHL 29">
            <a:extLst>
              <a:ext uri="{FF2B5EF4-FFF2-40B4-BE49-F238E27FC236}">
                <a16:creationId xmlns:a16="http://schemas.microsoft.com/office/drawing/2014/main" id="{E49346FF-505D-7462-5197-8118617ED868}"/>
              </a:ext>
            </a:extLst>
          </p:cNvPr>
          <p:cNvSpPr>
            <a:spLocks noGrp="1"/>
          </p:cNvSpPr>
          <p:nvPr>
            <p:ph type="body" sz="quarter" idx="28"/>
          </p:nvPr>
        </p:nvSpPr>
        <p:spPr>
          <a:xfrm>
            <a:off x="11070000" y="4839369"/>
            <a:ext cx="763200" cy="1659600"/>
          </a:xfrm>
          <a:prstGeom prst="roundRect">
            <a:avLst>
              <a:gd name="adj" fmla="val 50000"/>
            </a:avLst>
          </a:prstGeom>
          <a:solidFill>
            <a:schemeClr val="accent2"/>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25" name="16 Square PHL 30">
            <a:extLst>
              <a:ext uri="{FF2B5EF4-FFF2-40B4-BE49-F238E27FC236}">
                <a16:creationId xmlns:a16="http://schemas.microsoft.com/office/drawing/2014/main" id="{191AA712-A740-BC76-599D-65EF73DCE604}"/>
              </a:ext>
            </a:extLst>
          </p:cNvPr>
          <p:cNvSpPr>
            <a:spLocks noGrp="1"/>
          </p:cNvSpPr>
          <p:nvPr>
            <p:ph type="body" sz="quarter" idx="30"/>
          </p:nvPr>
        </p:nvSpPr>
        <p:spPr>
          <a:xfrm>
            <a:off x="10173357" y="4838222"/>
            <a:ext cx="763200" cy="1659600"/>
          </a:xfrm>
          <a:prstGeom prst="roundRect">
            <a:avLst>
              <a:gd name="adj" fmla="val 50000"/>
            </a:avLst>
          </a:prstGeom>
          <a:solidFill>
            <a:srgbClr val="009B7C"/>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2" name="Title 1"/>
          <p:cNvSpPr>
            <a:spLocks noGrp="1"/>
          </p:cNvSpPr>
          <p:nvPr>
            <p:ph type="ctrTitle" hasCustomPrompt="1"/>
          </p:nvPr>
        </p:nvSpPr>
        <p:spPr bwMode="white">
          <a:xfrm>
            <a:off x="719136" y="1080000"/>
            <a:ext cx="8153401" cy="4442400"/>
          </a:xfrm>
        </p:spPr>
        <p:txBody>
          <a:bodyPr anchor="ctr" anchorCtr="0"/>
          <a:lstStyle>
            <a:lvl1pPr algn="l">
              <a:defRPr sz="5400">
                <a:solidFill>
                  <a:schemeClr val="tx1"/>
                </a:solidFill>
              </a:defRPr>
            </a:lvl1pPr>
          </a:lstStyle>
          <a:p>
            <a:r>
              <a:rPr lang="en-GB"/>
              <a:t>Click to add title</a:t>
            </a:r>
          </a:p>
        </p:txBody>
      </p:sp>
    </p:spTree>
    <p:extLst>
      <p:ext uri="{BB962C8B-B14F-4D97-AF65-F5344CB8AC3E}">
        <p14:creationId xmlns:p14="http://schemas.microsoft.com/office/powerpoint/2010/main" val="218854966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repeatCount="indefinite" accel="50000" decel="50000" autoRev="1" fill="hold" grpId="0" nodeType="withEffect">
                                  <p:stCondLst>
                                    <p:cond delay="0"/>
                                  </p:stCondLst>
                                  <p:childTnLst>
                                    <p:animMotion origin="layout" path="M 2.5E-6 0 L -0.14531 0 " pathEditMode="relative" rAng="0" ptsTypes="AA">
                                      <p:cBhvr>
                                        <p:cTn id="6" dur="12250" fill="hold"/>
                                        <p:tgtEl>
                                          <p:spTgt spid="11"/>
                                        </p:tgtEl>
                                        <p:attrNameLst>
                                          <p:attrName>ppt_x</p:attrName>
                                          <p:attrName>ppt_y</p:attrName>
                                        </p:attrNameLst>
                                      </p:cBhvr>
                                      <p:rCtr x="-7266" y="0"/>
                                    </p:animMotion>
                                  </p:childTnLst>
                                </p:cTn>
                              </p:par>
                              <p:par>
                                <p:cTn id="7" presetID="35" presetClass="path" presetSubtype="0" repeatCount="indefinite" accel="50000" decel="50000" autoRev="1" fill="hold" grpId="0" nodeType="withEffect">
                                  <p:stCondLst>
                                    <p:cond delay="0"/>
                                  </p:stCondLst>
                                  <p:childTnLst>
                                    <p:animMotion origin="layout" path="M -2.70833E-6 -1.48148E-6 L -0.2858 -1.48148E-6 " pathEditMode="relative" rAng="0" ptsTypes="AA">
                                      <p:cBhvr>
                                        <p:cTn id="8" dur="12250" fill="hold"/>
                                        <p:tgtEl>
                                          <p:spTgt spid="21"/>
                                        </p:tgtEl>
                                        <p:attrNameLst>
                                          <p:attrName>ppt_x</p:attrName>
                                          <p:attrName>ppt_y</p:attrName>
                                        </p:attrNameLst>
                                      </p:cBhvr>
                                      <p:rCtr x="-14297" y="0"/>
                                    </p:animMotion>
                                  </p:childTnLst>
                                </p:cTn>
                              </p:par>
                              <p:par>
                                <p:cTn id="9" presetID="35" presetClass="path" presetSubtype="0" repeatCount="indefinite" accel="50000" decel="50000" autoRev="1" fill="hold" grpId="0" nodeType="withEffect">
                                  <p:stCondLst>
                                    <p:cond delay="0"/>
                                  </p:stCondLst>
                                  <p:childTnLst>
                                    <p:animMotion origin="layout" path="M 5E-6 -1.48148E-6 L -0.30287 0.00046 " pathEditMode="relative" rAng="0" ptsTypes="AA">
                                      <p:cBhvr>
                                        <p:cTn id="10" dur="12250" fill="hold"/>
                                        <p:tgtEl>
                                          <p:spTgt spid="18"/>
                                        </p:tgtEl>
                                        <p:attrNameLst>
                                          <p:attrName>ppt_x</p:attrName>
                                          <p:attrName>ppt_y</p:attrName>
                                        </p:attrNameLst>
                                      </p:cBhvr>
                                      <p:rCtr x="-15143" y="23"/>
                                    </p:animMotion>
                                  </p:childTnLst>
                                </p:cTn>
                              </p:par>
                              <p:par>
                                <p:cTn id="11" presetID="35" presetClass="path" presetSubtype="0" repeatCount="indefinite" accel="50000" decel="50000" autoRev="1" fill="hold" grpId="0" nodeType="withEffect">
                                  <p:stCondLst>
                                    <p:cond delay="0"/>
                                  </p:stCondLst>
                                  <p:childTnLst>
                                    <p:animMotion origin="layout" path="M -0.06446 -1.48148E-6 L -0.3724 0.00046 " pathEditMode="relative" rAng="0" ptsTypes="AA">
                                      <p:cBhvr>
                                        <p:cTn id="12" dur="12250" fill="hold"/>
                                        <p:tgtEl>
                                          <p:spTgt spid="12"/>
                                        </p:tgtEl>
                                        <p:attrNameLst>
                                          <p:attrName>ppt_x</p:attrName>
                                          <p:attrName>ppt_y</p:attrName>
                                        </p:attrNameLst>
                                      </p:cBhvr>
                                      <p:rCtr x="-15404" y="23"/>
                                    </p:animMotion>
                                  </p:childTnLst>
                                </p:cTn>
                              </p:par>
                              <p:par>
                                <p:cTn id="13" presetID="35" presetClass="path" presetSubtype="0" repeatCount="indefinite" accel="50000" decel="50000" autoRev="1" fill="hold" grpId="0" nodeType="withEffect">
                                  <p:stCondLst>
                                    <p:cond delay="0"/>
                                  </p:stCondLst>
                                  <p:childTnLst>
                                    <p:animMotion origin="layout" path="M -0.00599 -2.59259E-6 L -0.21902 -0.00023 " pathEditMode="relative" rAng="0" ptsTypes="AA">
                                      <p:cBhvr>
                                        <p:cTn id="14" dur="12250" fill="hold"/>
                                        <p:tgtEl>
                                          <p:spTgt spid="5"/>
                                        </p:tgtEl>
                                        <p:attrNameLst>
                                          <p:attrName>ppt_x</p:attrName>
                                          <p:attrName>ppt_y</p:attrName>
                                        </p:attrNameLst>
                                      </p:cBhvr>
                                      <p:rCtr x="-10651" y="-23"/>
                                    </p:animMotion>
                                  </p:childTnLst>
                                </p:cTn>
                              </p:par>
                              <p:par>
                                <p:cTn id="15" presetID="35" presetClass="path" presetSubtype="0" repeatCount="indefinite" accel="50000" decel="50000" autoRev="1" fill="hold" grpId="0" nodeType="withEffect">
                                  <p:stCondLst>
                                    <p:cond delay="0"/>
                                  </p:stCondLst>
                                  <p:childTnLst>
                                    <p:animMotion origin="layout" path="M 1.11022E-16 4.44444E-6 L -0.23555 4.44444E-6 " pathEditMode="relative" rAng="0" ptsTypes="AA">
                                      <p:cBhvr>
                                        <p:cTn id="16" dur="12250" fill="hold"/>
                                        <p:tgtEl>
                                          <p:spTgt spid="8"/>
                                        </p:tgtEl>
                                        <p:attrNameLst>
                                          <p:attrName>ppt_x</p:attrName>
                                          <p:attrName>ppt_y</p:attrName>
                                        </p:attrNameLst>
                                      </p:cBhvr>
                                      <p:rCtr x="-11784" y="0"/>
                                    </p:animMotion>
                                  </p:childTnLst>
                                </p:cTn>
                              </p:par>
                              <p:par>
                                <p:cTn id="17" presetID="35" presetClass="path" presetSubtype="0" repeatCount="indefinite" accel="50000" decel="50000" autoRev="1" fill="hold" grpId="0" nodeType="withEffect">
                                  <p:stCondLst>
                                    <p:cond delay="0"/>
                                  </p:stCondLst>
                                  <p:childTnLst>
                                    <p:animMotion origin="layout" path="M 1.11022E-16 -2.59259E-6 L -0.29961 -0.00231 " pathEditMode="relative" rAng="0" ptsTypes="AA">
                                      <p:cBhvr>
                                        <p:cTn id="18" dur="12250" fill="hold"/>
                                        <p:tgtEl>
                                          <p:spTgt spid="7"/>
                                        </p:tgtEl>
                                        <p:attrNameLst>
                                          <p:attrName>ppt_x</p:attrName>
                                          <p:attrName>ppt_y</p:attrName>
                                        </p:attrNameLst>
                                      </p:cBhvr>
                                      <p:rCtr x="-14987" y="-116"/>
                                    </p:animMotion>
                                  </p:childTnLst>
                                </p:cTn>
                              </p:par>
                              <p:par>
                                <p:cTn id="19" presetID="35" presetClass="path" presetSubtype="0" repeatCount="indefinite" accel="50000" decel="50000" autoRev="1" fill="hold" grpId="0" nodeType="withEffect">
                                  <p:stCondLst>
                                    <p:cond delay="0"/>
                                  </p:stCondLst>
                                  <p:childTnLst>
                                    <p:animMotion origin="layout" path="M 2.5E-6 -2.59259E-6 L -0.25143 -2.59259E-6 " pathEditMode="relative" rAng="0" ptsTypes="AA">
                                      <p:cBhvr>
                                        <p:cTn id="20" dur="12250" fill="hold"/>
                                        <p:tgtEl>
                                          <p:spTgt spid="9"/>
                                        </p:tgtEl>
                                        <p:attrNameLst>
                                          <p:attrName>ppt_x</p:attrName>
                                          <p:attrName>ppt_y</p:attrName>
                                        </p:attrNameLst>
                                      </p:cBhvr>
                                      <p:rCtr x="-12578" y="0"/>
                                    </p:animMotion>
                                  </p:childTnLst>
                                </p:cTn>
                              </p:par>
                              <p:par>
                                <p:cTn id="21" presetID="35" presetClass="path" presetSubtype="0" repeatCount="indefinite" accel="50000" decel="50000" autoRev="1" fill="hold" grpId="0" nodeType="withEffect">
                                  <p:stCondLst>
                                    <p:cond delay="0"/>
                                  </p:stCondLst>
                                  <p:childTnLst>
                                    <p:animMotion origin="layout" path="M -4.79167E-6 -4.81481E-6 L -0.14674 0.00186 " pathEditMode="relative" rAng="0" ptsTypes="AA">
                                      <p:cBhvr>
                                        <p:cTn id="22" dur="12250" fill="hold"/>
                                        <p:tgtEl>
                                          <p:spTgt spid="25"/>
                                        </p:tgtEl>
                                        <p:attrNameLst>
                                          <p:attrName>ppt_x</p:attrName>
                                          <p:attrName>ppt_y</p:attrName>
                                        </p:attrNameLst>
                                      </p:cBhvr>
                                      <p:rCtr x="-7344" y="93"/>
                                    </p:animMotion>
                                  </p:childTnLst>
                                </p:cTn>
                              </p:par>
                              <p:par>
                                <p:cTn id="23" presetID="35" presetClass="path" presetSubtype="0" repeatCount="indefinite" accel="50000" decel="50000" autoRev="1" fill="hold" grpId="0" nodeType="withEffect">
                                  <p:stCondLst>
                                    <p:cond delay="0"/>
                                  </p:stCondLst>
                                  <p:childTnLst>
                                    <p:animMotion origin="layout" path="M -2.29167E-6 -4.81481E-6 L -0.07344 -4.81481E-6 " pathEditMode="relative" rAng="0" ptsTypes="AA">
                                      <p:cBhvr>
                                        <p:cTn id="24" dur="12250" fill="hold"/>
                                        <p:tgtEl>
                                          <p:spTgt spid="24"/>
                                        </p:tgtEl>
                                        <p:attrNameLst>
                                          <p:attrName>ppt_x</p:attrName>
                                          <p:attrName>ppt_y</p:attrName>
                                        </p:attrNameLst>
                                      </p:cBhvr>
                                      <p:rCtr x="-3672" y="0"/>
                                    </p:animMotion>
                                  </p:childTnLst>
                                </p:cTn>
                              </p:par>
                              <p:par>
                                <p:cTn id="25" presetID="35" presetClass="path" presetSubtype="0" repeatCount="indefinite" accel="50000" decel="50000" autoRev="1" fill="hold" grpId="0" nodeType="withEffect">
                                  <p:stCondLst>
                                    <p:cond delay="0"/>
                                  </p:stCondLst>
                                  <p:childTnLst>
                                    <p:animMotion origin="layout" path="M 1.45833E-6 -1.11111E-6 L -0.22695 -1.11111E-6 " pathEditMode="relative" rAng="0" ptsTypes="AA">
                                      <p:cBhvr>
                                        <p:cTn id="26" dur="12250" fill="hold"/>
                                        <p:tgtEl>
                                          <p:spTgt spid="4"/>
                                        </p:tgtEl>
                                        <p:attrNameLst>
                                          <p:attrName>ppt_x</p:attrName>
                                          <p:attrName>ppt_y</p:attrName>
                                        </p:attrNameLst>
                                      </p:cBhvr>
                                      <p:rCtr x="-11354" y="0"/>
                                    </p:animMotion>
                                  </p:childTnLst>
                                </p:cTn>
                              </p:par>
                              <p:par>
                                <p:cTn id="27" presetID="35" presetClass="path" presetSubtype="0" repeatCount="indefinite" accel="50000" decel="50000" autoRev="1" fill="hold" grpId="0" nodeType="withEffect">
                                  <p:stCondLst>
                                    <p:cond delay="0"/>
                                  </p:stCondLst>
                                  <p:childTnLst>
                                    <p:animMotion origin="layout" path="M -3.54167E-6 2.59259E-6 L -0.21471 2.59259E-6 " pathEditMode="relative" rAng="0" ptsTypes="AA">
                                      <p:cBhvr>
                                        <p:cTn id="28" dur="12250" fill="hold"/>
                                        <p:tgtEl>
                                          <p:spTgt spid="23"/>
                                        </p:tgtEl>
                                        <p:attrNameLst>
                                          <p:attrName>ppt_x</p:attrName>
                                          <p:attrName>ppt_y</p:attrName>
                                        </p:attrNameLst>
                                      </p:cBhvr>
                                      <p:rCtr x="-10742" y="0"/>
                                    </p:animMotion>
                                  </p:childTnLst>
                                </p:cTn>
                              </p:par>
                              <p:par>
                                <p:cTn id="29" presetID="35" presetClass="path" presetSubtype="0" repeatCount="indefinite" accel="50000" decel="50000" autoRev="1" fill="hold" grpId="0" nodeType="withEffect">
                                  <p:stCondLst>
                                    <p:cond delay="0"/>
                                  </p:stCondLst>
                                  <p:childTnLst>
                                    <p:animMotion origin="layout" path="M -4.79167E-6 -2.22222E-6 L -0.21861 -2.22222E-6 " pathEditMode="relative" rAng="0" ptsTypes="AA">
                                      <p:cBhvr>
                                        <p:cTn id="30" dur="12250" fill="hold"/>
                                        <p:tgtEl>
                                          <p:spTgt spid="17"/>
                                        </p:tgtEl>
                                        <p:attrNameLst>
                                          <p:attrName>ppt_x</p:attrName>
                                          <p:attrName>ppt_y</p:attrName>
                                        </p:attrNameLst>
                                      </p:cBhvr>
                                      <p:rCtr x="-10938" y="0"/>
                                    </p:animMotion>
                                  </p:childTnLst>
                                </p:cTn>
                              </p:par>
                              <p:par>
                                <p:cTn id="31" presetID="35" presetClass="path" presetSubtype="0" repeatCount="indefinite" accel="50000" decel="50000" autoRev="1" fill="hold" grpId="0" nodeType="withEffect">
                                  <p:stCondLst>
                                    <p:cond delay="0"/>
                                  </p:stCondLst>
                                  <p:childTnLst>
                                    <p:animMotion origin="layout" path="M -4.79167E-6 7.40741E-7 L -0.21861 7.40741E-7 " pathEditMode="relative" rAng="0" ptsTypes="AA">
                                      <p:cBhvr>
                                        <p:cTn id="32" dur="12250" fill="hold"/>
                                        <p:tgtEl>
                                          <p:spTgt spid="14"/>
                                        </p:tgtEl>
                                        <p:attrNameLst>
                                          <p:attrName>ppt_x</p:attrName>
                                          <p:attrName>ppt_y</p:attrName>
                                        </p:attrNameLst>
                                      </p:cBhvr>
                                      <p:rCtr x="-10938" y="0"/>
                                    </p:animMotion>
                                  </p:childTnLst>
                                </p:cTn>
                              </p:par>
                              <p:par>
                                <p:cTn id="33" presetID="35" presetClass="path" presetSubtype="0" repeatCount="indefinite" accel="50000" decel="50000" autoRev="1" fill="hold" grpId="0" nodeType="withEffect">
                                  <p:stCondLst>
                                    <p:cond delay="0"/>
                                  </p:stCondLst>
                                  <p:childTnLst>
                                    <p:animMotion origin="layout" path="M -2.29167E-6 -2.22222E-6 L -0.07344 -2.22222E-6 " pathEditMode="relative" rAng="0" ptsTypes="AA">
                                      <p:cBhvr>
                                        <p:cTn id="34" dur="12250" fill="hold"/>
                                        <p:tgtEl>
                                          <p:spTgt spid="20"/>
                                        </p:tgtEl>
                                        <p:attrNameLst>
                                          <p:attrName>ppt_x</p:attrName>
                                          <p:attrName>ppt_y</p:attrName>
                                        </p:attrNameLst>
                                      </p:cBhvr>
                                      <p:rCtr x="-3672" y="0"/>
                                    </p:animMotion>
                                  </p:childTnLst>
                                </p:cTn>
                              </p:par>
                              <p:par>
                                <p:cTn id="35" presetID="35" presetClass="path" presetSubtype="0" repeatCount="indefinite" accel="50000" decel="50000" autoRev="1" fill="hold" grpId="0" nodeType="withEffect">
                                  <p:stCondLst>
                                    <p:cond delay="0"/>
                                  </p:stCondLst>
                                  <p:childTnLst>
                                    <p:animMotion origin="layout" path="M -2.29167E-6 7.40741E-7 L -0.21745 7.40741E-7 " pathEditMode="relative" rAng="0" ptsTypes="AA">
                                      <p:cBhvr>
                                        <p:cTn id="36" dur="12250" fill="hold"/>
                                        <p:tgtEl>
                                          <p:spTgt spid="19"/>
                                        </p:tgtEl>
                                        <p:attrNameLst>
                                          <p:attrName>ppt_x</p:attrName>
                                          <p:attrName>ppt_y</p:attrName>
                                        </p:attrNameLst>
                                      </p:cBhvr>
                                      <p:rCtr x="-1087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tmplLst>
          <p:tmpl>
            <p:tnLst>
              <p:par>
                <p:cTn presetID="35" presetClass="path" presetSubtype="0" repeatCount="indefinite" accel="50000" decel="50000" autoRev="1" fill="hold" nodeType="withEffect">
                  <p:stCondLst>
                    <p:cond delay="0"/>
                  </p:stCondLst>
                  <p:childTnLst>
                    <p:animMotion origin="layout" path="M 1.45833E-6 -1.11111E-6 L -0.22695 -1.11111E-6 " pathEditMode="relative" rAng="0" ptsTypes="AA">
                      <p:cBhvr>
                        <p:cTn dur="12250" fill="hold"/>
                        <p:tgtEl>
                          <p:spTgt spid="4"/>
                        </p:tgtEl>
                        <p:attrNameLst>
                          <p:attrName>ppt_x</p:attrName>
                          <p:attrName>ppt_y</p:attrName>
                        </p:attrNameLst>
                      </p:cBhvr>
                      <p:rCtr x="-11354" y="0"/>
                    </p:animMotion>
                  </p:childTnLst>
                </p:cTn>
              </p:par>
            </p:tnLst>
          </p:tmpl>
        </p:tmplLst>
      </p:bldP>
      <p:bldP spid="5" grpId="0" animBg="1">
        <p:tmplLst>
          <p:tmpl>
            <p:tnLst>
              <p:par>
                <p:cTn presetID="35" presetClass="path" presetSubtype="0" repeatCount="indefinite" accel="50000" decel="50000" autoRev="1" fill="hold" nodeType="withEffect">
                  <p:stCondLst>
                    <p:cond delay="0"/>
                  </p:stCondLst>
                  <p:childTnLst>
                    <p:animMotion origin="layout" path="M -0.00599 -2.59259E-6 L -0.21902 -0.00023 " pathEditMode="relative" rAng="0" ptsTypes="AA">
                      <p:cBhvr>
                        <p:cTn dur="12250" fill="hold"/>
                        <p:tgtEl>
                          <p:spTgt spid="5"/>
                        </p:tgtEl>
                        <p:attrNameLst>
                          <p:attrName>ppt_x</p:attrName>
                          <p:attrName>ppt_y</p:attrName>
                        </p:attrNameLst>
                      </p:cBhvr>
                      <p:rCtr x="-10651" y="-23"/>
                    </p:animMotion>
                  </p:childTnLst>
                </p:cTn>
              </p:par>
            </p:tnLst>
          </p:tmpl>
        </p:tmplLst>
      </p:bldP>
      <p:bldP spid="7" grpId="0" animBg="1">
        <p:tmplLst>
          <p:tmpl>
            <p:tnLst>
              <p:par>
                <p:cTn presetID="35" presetClass="path" presetSubtype="0" repeatCount="indefinite" accel="50000" decel="50000" autoRev="1" fill="hold" nodeType="withEffect">
                  <p:stCondLst>
                    <p:cond delay="0"/>
                  </p:stCondLst>
                  <p:childTnLst>
                    <p:animMotion origin="layout" path="M 1.11022E-16 -2.59259E-6 L -0.29961 -0.00231 " pathEditMode="relative" rAng="0" ptsTypes="AA">
                      <p:cBhvr>
                        <p:cTn dur="12250" fill="hold"/>
                        <p:tgtEl>
                          <p:spTgt spid="7"/>
                        </p:tgtEl>
                        <p:attrNameLst>
                          <p:attrName>ppt_x</p:attrName>
                          <p:attrName>ppt_y</p:attrName>
                        </p:attrNameLst>
                      </p:cBhvr>
                      <p:rCtr x="-14987" y="-116"/>
                    </p:animMotion>
                  </p:childTnLst>
                </p:cTn>
              </p:par>
            </p:tnLst>
          </p:tmpl>
        </p:tmplLst>
      </p:bldP>
      <p:bldP spid="8" grpId="0" animBg="1">
        <p:tmplLst>
          <p:tmpl>
            <p:tnLst>
              <p:par>
                <p:cTn presetID="35" presetClass="path" presetSubtype="0" repeatCount="indefinite" accel="50000" decel="50000" autoRev="1" fill="hold" nodeType="withEffect">
                  <p:stCondLst>
                    <p:cond delay="0"/>
                  </p:stCondLst>
                  <p:childTnLst>
                    <p:animMotion origin="layout" path="M 1.11022E-16 4.44444E-6 L -0.23555 4.44444E-6 " pathEditMode="relative" rAng="0" ptsTypes="AA">
                      <p:cBhvr>
                        <p:cTn dur="12250" fill="hold"/>
                        <p:tgtEl>
                          <p:spTgt spid="8"/>
                        </p:tgtEl>
                        <p:attrNameLst>
                          <p:attrName>ppt_x</p:attrName>
                          <p:attrName>ppt_y</p:attrName>
                        </p:attrNameLst>
                      </p:cBhvr>
                      <p:rCtr x="-11784" y="0"/>
                    </p:animMotion>
                  </p:childTnLst>
                </p:cTn>
              </p:par>
            </p:tnLst>
          </p:tmpl>
        </p:tmplLst>
      </p:bldP>
      <p:bldP spid="9" grpId="0" animBg="1">
        <p:tmplLst>
          <p:tmpl>
            <p:tnLst>
              <p:par>
                <p:cTn presetID="35" presetClass="path" presetSubtype="0" repeatCount="indefinite" accel="50000" decel="50000" autoRev="1" fill="hold" nodeType="withEffect">
                  <p:stCondLst>
                    <p:cond delay="0"/>
                  </p:stCondLst>
                  <p:childTnLst>
                    <p:animMotion origin="layout" path="M 2.5E-6 -2.59259E-6 L -0.25143 -2.59259E-6 " pathEditMode="relative" rAng="0" ptsTypes="AA">
                      <p:cBhvr>
                        <p:cTn dur="12250" fill="hold"/>
                        <p:tgtEl>
                          <p:spTgt spid="9"/>
                        </p:tgtEl>
                        <p:attrNameLst>
                          <p:attrName>ppt_x</p:attrName>
                          <p:attrName>ppt_y</p:attrName>
                        </p:attrNameLst>
                      </p:cBhvr>
                      <p:rCtr x="-12578" y="0"/>
                    </p:animMotion>
                  </p:childTnLst>
                </p:cTn>
              </p:par>
            </p:tnLst>
          </p:tmpl>
        </p:tmplLst>
      </p:bldP>
      <p:bldP spid="11" grpId="0" animBg="1">
        <p:tmplLst>
          <p:tmpl>
            <p:tnLst>
              <p:par>
                <p:cTn presetID="35" presetClass="path" presetSubtype="0" repeatCount="indefinite" accel="50000" decel="50000" autoRev="1" fill="hold" nodeType="withEffect">
                  <p:stCondLst>
                    <p:cond delay="0"/>
                  </p:stCondLst>
                  <p:childTnLst>
                    <p:animMotion origin="layout" path="M 2.5E-6 0 L -0.14531 0 " pathEditMode="relative" rAng="0" ptsTypes="AA">
                      <p:cBhvr>
                        <p:cTn dur="12250" fill="hold"/>
                        <p:tgtEl>
                          <p:spTgt spid="11"/>
                        </p:tgtEl>
                        <p:attrNameLst>
                          <p:attrName>ppt_x</p:attrName>
                          <p:attrName>ppt_y</p:attrName>
                        </p:attrNameLst>
                      </p:cBhvr>
                      <p:rCtr x="-7266" y="0"/>
                    </p:animMotion>
                  </p:childTnLst>
                </p:cTn>
              </p:par>
            </p:tnLst>
          </p:tmpl>
        </p:tmplLst>
      </p:bldP>
      <p:bldP spid="12" grpId="0" animBg="1">
        <p:tmplLst>
          <p:tmpl>
            <p:tnLst>
              <p:par>
                <p:cTn presetID="35" presetClass="path" presetSubtype="0" repeatCount="indefinite" accel="50000" decel="50000" autoRev="1" fill="hold" nodeType="withEffect">
                  <p:stCondLst>
                    <p:cond delay="0"/>
                  </p:stCondLst>
                  <p:childTnLst>
                    <p:animMotion origin="layout" path="M -0.06446 -1.48148E-6 L -0.3724 0.00046 " pathEditMode="relative" rAng="0" ptsTypes="AA">
                      <p:cBhvr>
                        <p:cTn dur="12250" fill="hold"/>
                        <p:tgtEl>
                          <p:spTgt spid="12"/>
                        </p:tgtEl>
                        <p:attrNameLst>
                          <p:attrName>ppt_x</p:attrName>
                          <p:attrName>ppt_y</p:attrName>
                        </p:attrNameLst>
                      </p:cBhvr>
                      <p:rCtr x="-15404" y="23"/>
                    </p:animMotion>
                  </p:childTnLst>
                </p:cTn>
              </p:par>
            </p:tnLst>
          </p:tmpl>
        </p:tmplLst>
      </p:bldP>
      <p:bldP spid="14" grpId="0" animBg="1">
        <p:tmplLst>
          <p:tmpl>
            <p:tnLst>
              <p:par>
                <p:cTn presetID="35" presetClass="path" presetSubtype="0" repeatCount="indefinite" accel="50000" decel="50000" autoRev="1" fill="hold" nodeType="withEffect">
                  <p:stCondLst>
                    <p:cond delay="0"/>
                  </p:stCondLst>
                  <p:childTnLst>
                    <p:animMotion origin="layout" path="M -4.79167E-6 7.40741E-7 L -0.21861 7.40741E-7 " pathEditMode="relative" rAng="0" ptsTypes="AA">
                      <p:cBhvr>
                        <p:cTn dur="12250" fill="hold"/>
                        <p:tgtEl>
                          <p:spTgt spid="14"/>
                        </p:tgtEl>
                        <p:attrNameLst>
                          <p:attrName>ppt_x</p:attrName>
                          <p:attrName>ppt_y</p:attrName>
                        </p:attrNameLst>
                      </p:cBhvr>
                      <p:rCtr x="-10938" y="0"/>
                    </p:animMotion>
                  </p:childTnLst>
                </p:cTn>
              </p:par>
            </p:tnLst>
          </p:tmpl>
        </p:tmplLst>
      </p:bldP>
      <p:bldP spid="17" grpId="0" animBg="1">
        <p:tmplLst>
          <p:tmpl>
            <p:tnLst>
              <p:par>
                <p:cTn presetID="35" presetClass="path" presetSubtype="0" repeatCount="indefinite" accel="50000" decel="50000" autoRev="1" fill="hold" nodeType="withEffect">
                  <p:stCondLst>
                    <p:cond delay="0"/>
                  </p:stCondLst>
                  <p:childTnLst>
                    <p:animMotion origin="layout" path="M -4.79167E-6 -2.22222E-6 L -0.21861 -2.22222E-6 " pathEditMode="relative" rAng="0" ptsTypes="AA">
                      <p:cBhvr>
                        <p:cTn dur="12250" fill="hold"/>
                        <p:tgtEl>
                          <p:spTgt spid="17"/>
                        </p:tgtEl>
                        <p:attrNameLst>
                          <p:attrName>ppt_x</p:attrName>
                          <p:attrName>ppt_y</p:attrName>
                        </p:attrNameLst>
                      </p:cBhvr>
                      <p:rCtr x="-10938" y="0"/>
                    </p:animMotion>
                  </p:childTnLst>
                </p:cTn>
              </p:par>
            </p:tnLst>
          </p:tmpl>
        </p:tmplLst>
      </p:bldP>
      <p:bldP spid="18" grpId="0" animBg="1">
        <p:tmplLst>
          <p:tmpl>
            <p:tnLst>
              <p:par>
                <p:cTn presetID="35" presetClass="path" presetSubtype="0" repeatCount="indefinite" accel="50000" decel="50000" autoRev="1" fill="hold" nodeType="withEffect">
                  <p:stCondLst>
                    <p:cond delay="0"/>
                  </p:stCondLst>
                  <p:childTnLst>
                    <p:animMotion origin="layout" path="M 5E-6 -1.48148E-6 L -0.30287 0.00046 " pathEditMode="relative" rAng="0" ptsTypes="AA">
                      <p:cBhvr>
                        <p:cTn dur="12250" fill="hold"/>
                        <p:tgtEl>
                          <p:spTgt spid="18"/>
                        </p:tgtEl>
                        <p:attrNameLst>
                          <p:attrName>ppt_x</p:attrName>
                          <p:attrName>ppt_y</p:attrName>
                        </p:attrNameLst>
                      </p:cBhvr>
                      <p:rCtr x="-15143" y="23"/>
                    </p:animMotion>
                  </p:childTnLst>
                </p:cTn>
              </p:par>
            </p:tnLst>
          </p:tmpl>
        </p:tmplLst>
      </p:bldP>
      <p:bldP spid="19" grpId="0" animBg="1">
        <p:tmplLst>
          <p:tmpl>
            <p:tnLst>
              <p:par>
                <p:cTn presetID="35" presetClass="path" presetSubtype="0" repeatCount="indefinite" accel="50000" decel="50000" autoRev="1" fill="hold" nodeType="withEffect">
                  <p:stCondLst>
                    <p:cond delay="0"/>
                  </p:stCondLst>
                  <p:childTnLst>
                    <p:animMotion origin="layout" path="M -2.29167E-6 7.40741E-7 L -0.21745 7.40741E-7 " pathEditMode="relative" rAng="0" ptsTypes="AA">
                      <p:cBhvr>
                        <p:cTn dur="12250" fill="hold"/>
                        <p:tgtEl>
                          <p:spTgt spid="19"/>
                        </p:tgtEl>
                        <p:attrNameLst>
                          <p:attrName>ppt_x</p:attrName>
                          <p:attrName>ppt_y</p:attrName>
                        </p:attrNameLst>
                      </p:cBhvr>
                      <p:rCtr x="-10872" y="0"/>
                    </p:animMotion>
                  </p:childTnLst>
                </p:cTn>
              </p:par>
            </p:tnLst>
          </p:tmpl>
        </p:tmplLst>
      </p:bldP>
      <p:bldP spid="20" grpId="0" animBg="1">
        <p:tmplLst>
          <p:tmpl>
            <p:tnLst>
              <p:par>
                <p:cTn presetID="35" presetClass="path" presetSubtype="0" repeatCount="indefinite" accel="50000" decel="50000" autoRev="1" fill="hold" nodeType="withEffect">
                  <p:stCondLst>
                    <p:cond delay="0"/>
                  </p:stCondLst>
                  <p:childTnLst>
                    <p:animMotion origin="layout" path="M -2.29167E-6 -2.22222E-6 L -0.07344 -2.22222E-6 " pathEditMode="relative" rAng="0" ptsTypes="AA">
                      <p:cBhvr>
                        <p:cTn dur="12250" fill="hold"/>
                        <p:tgtEl>
                          <p:spTgt spid="20"/>
                        </p:tgtEl>
                        <p:attrNameLst>
                          <p:attrName>ppt_x</p:attrName>
                          <p:attrName>ppt_y</p:attrName>
                        </p:attrNameLst>
                      </p:cBhvr>
                      <p:rCtr x="-3672" y="0"/>
                    </p:animMotion>
                  </p:childTnLst>
                </p:cTn>
              </p:par>
            </p:tnLst>
          </p:tmpl>
        </p:tmplLst>
      </p:bldP>
      <p:bldP spid="21" grpId="0" animBg="1">
        <p:tmplLst>
          <p:tmpl>
            <p:tnLst>
              <p:par>
                <p:cTn presetID="35" presetClass="path" presetSubtype="0" repeatCount="indefinite" accel="50000" decel="50000" autoRev="1" fill="hold" nodeType="withEffect">
                  <p:stCondLst>
                    <p:cond delay="0"/>
                  </p:stCondLst>
                  <p:childTnLst>
                    <p:animMotion origin="layout" path="M -2.70833E-6 -1.48148E-6 L -0.2858 -1.48148E-6 " pathEditMode="relative" rAng="0" ptsTypes="AA">
                      <p:cBhvr>
                        <p:cTn dur="12250" fill="hold"/>
                        <p:tgtEl>
                          <p:spTgt spid="21"/>
                        </p:tgtEl>
                        <p:attrNameLst>
                          <p:attrName>ppt_x</p:attrName>
                          <p:attrName>ppt_y</p:attrName>
                        </p:attrNameLst>
                      </p:cBhvr>
                      <p:rCtr x="-14297" y="0"/>
                    </p:animMotion>
                  </p:childTnLst>
                </p:cTn>
              </p:par>
            </p:tnLst>
          </p:tmpl>
        </p:tmplLst>
      </p:bldP>
      <p:bldP spid="23" grpId="0" animBg="1">
        <p:tmplLst>
          <p:tmpl>
            <p:tnLst>
              <p:par>
                <p:cTn presetID="35" presetClass="path" presetSubtype="0" repeatCount="indefinite" accel="50000" decel="50000" autoRev="1" fill="hold" nodeType="withEffect">
                  <p:stCondLst>
                    <p:cond delay="0"/>
                  </p:stCondLst>
                  <p:childTnLst>
                    <p:animMotion origin="layout" path="M -3.54167E-6 2.59259E-6 L -0.21471 2.59259E-6 " pathEditMode="relative" rAng="0" ptsTypes="AA">
                      <p:cBhvr>
                        <p:cTn dur="12250" fill="hold"/>
                        <p:tgtEl>
                          <p:spTgt spid="23"/>
                        </p:tgtEl>
                        <p:attrNameLst>
                          <p:attrName>ppt_x</p:attrName>
                          <p:attrName>ppt_y</p:attrName>
                        </p:attrNameLst>
                      </p:cBhvr>
                      <p:rCtr x="-10742" y="0"/>
                    </p:animMotion>
                  </p:childTnLst>
                </p:cTn>
              </p:par>
            </p:tnLst>
          </p:tmpl>
        </p:tmplLst>
      </p:bldP>
      <p:bldP spid="24" grpId="0" animBg="1">
        <p:tmplLst>
          <p:tmpl>
            <p:tnLst>
              <p:par>
                <p:cTn presetID="35" presetClass="path" presetSubtype="0" repeatCount="indefinite" accel="50000" decel="50000" autoRev="1" fill="hold" nodeType="withEffect">
                  <p:stCondLst>
                    <p:cond delay="0"/>
                  </p:stCondLst>
                  <p:childTnLst>
                    <p:animMotion origin="layout" path="M -2.29167E-6 -4.81481E-6 L -0.07344 -4.81481E-6 " pathEditMode="relative" rAng="0" ptsTypes="AA">
                      <p:cBhvr>
                        <p:cTn dur="12250" fill="hold"/>
                        <p:tgtEl>
                          <p:spTgt spid="24"/>
                        </p:tgtEl>
                        <p:attrNameLst>
                          <p:attrName>ppt_x</p:attrName>
                          <p:attrName>ppt_y</p:attrName>
                        </p:attrNameLst>
                      </p:cBhvr>
                      <p:rCtr x="-3672" y="0"/>
                    </p:animMotion>
                  </p:childTnLst>
                </p:cTn>
              </p:par>
            </p:tnLst>
          </p:tmpl>
        </p:tmplLst>
      </p:bldP>
      <p:bldP spid="25" grpId="0" animBg="1">
        <p:tmplLst>
          <p:tmpl>
            <p:tnLst>
              <p:par>
                <p:cTn presetID="35" presetClass="path" presetSubtype="0" repeatCount="indefinite" accel="50000" decel="50000" autoRev="1" fill="hold" nodeType="withEffect">
                  <p:stCondLst>
                    <p:cond delay="0"/>
                  </p:stCondLst>
                  <p:childTnLst>
                    <p:animMotion origin="layout" path="M -4.79167E-6 -4.81481E-6 L -0.14674 0.00186 " pathEditMode="relative" rAng="0" ptsTypes="AA">
                      <p:cBhvr>
                        <p:cTn dur="12250" fill="hold"/>
                        <p:tgtEl>
                          <p:spTgt spid="25"/>
                        </p:tgtEl>
                        <p:attrNameLst>
                          <p:attrName>ppt_x</p:attrName>
                          <p:attrName>ppt_y</p:attrName>
                        </p:attrNameLst>
                      </p:cBhvr>
                      <p:rCtr x="-7344" y="93"/>
                    </p:animMotion>
                  </p:childTnLst>
                </p:cTn>
              </p:par>
            </p:tnLst>
          </p:tmpl>
        </p:tmplLst>
      </p:bldP>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Cover 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354CC385-A4D3-8861-C980-FA785DE1BFB8}"/>
              </a:ext>
            </a:extLst>
          </p:cNvPr>
          <p:cNvSpPr/>
          <p:nvPr userDrawn="1"/>
        </p:nvSpPr>
        <p:spPr>
          <a:xfrm>
            <a:off x="3317875" y="1069043"/>
            <a:ext cx="8256101" cy="4719914"/>
          </a:xfrm>
          <a:prstGeom prst="roundRect">
            <a:avLst>
              <a:gd name="adj" fmla="val 50000"/>
            </a:avLst>
          </a:prstGeom>
          <a:solidFill>
            <a:srgbClr val="D3E0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4" name="Rectangle 13">
            <a:extLst>
              <a:ext uri="{FF2B5EF4-FFF2-40B4-BE49-F238E27FC236}">
                <a16:creationId xmlns:a16="http://schemas.microsoft.com/office/drawing/2014/main" id="{74502EC8-2FA5-098D-533A-D76AE5414EF4}"/>
              </a:ext>
            </a:extLst>
          </p:cNvPr>
          <p:cNvSpPr/>
          <p:nvPr userDrawn="1"/>
        </p:nvSpPr>
        <p:spPr bwMode="white">
          <a:xfrm>
            <a:off x="9232901" y="357188"/>
            <a:ext cx="2959100" cy="5696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8" name="Rectangle: Rounded Corners 17">
            <a:extLst>
              <a:ext uri="{FF2B5EF4-FFF2-40B4-BE49-F238E27FC236}">
                <a16:creationId xmlns:a16="http://schemas.microsoft.com/office/drawing/2014/main" id="{2D17DCC4-CC8B-AF3B-806D-492FB9285CA6}"/>
              </a:ext>
            </a:extLst>
          </p:cNvPr>
          <p:cNvSpPr/>
          <p:nvPr userDrawn="1"/>
        </p:nvSpPr>
        <p:spPr>
          <a:xfrm>
            <a:off x="10218738" y="1084243"/>
            <a:ext cx="8202014" cy="4688993"/>
          </a:xfrm>
          <a:prstGeom prst="roundRect">
            <a:avLst>
              <a:gd name="adj" fmla="val 50000"/>
            </a:avLst>
          </a:pr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2" name="Title 1"/>
          <p:cNvSpPr>
            <a:spLocks noGrp="1"/>
          </p:cNvSpPr>
          <p:nvPr>
            <p:ph type="ctrTitle" hasCustomPrompt="1"/>
          </p:nvPr>
        </p:nvSpPr>
        <p:spPr>
          <a:xfrm>
            <a:off x="719138" y="1080000"/>
            <a:ext cx="8153402"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2B3CEC8C-26D8-4C77-B504-7943957EB674}"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3892450168"/>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Cover E">
    <p:spTree>
      <p:nvGrpSpPr>
        <p:cNvPr id="1" name=""/>
        <p:cNvGrpSpPr/>
        <p:nvPr/>
      </p:nvGrpSpPr>
      <p:grpSpPr>
        <a:xfrm>
          <a:off x="0" y="0"/>
          <a:ext cx="0" cy="0"/>
          <a:chOff x="0" y="0"/>
          <a:chExt cx="0" cy="0"/>
        </a:xfrm>
      </p:grpSpPr>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9" name="Picture Placeholder 8">
            <a:extLst>
              <a:ext uri="{FF2B5EF4-FFF2-40B4-BE49-F238E27FC236}">
                <a16:creationId xmlns:a16="http://schemas.microsoft.com/office/drawing/2014/main" id="{119C04A0-887D-D14E-F9C5-A5B90CE90F86}"/>
              </a:ext>
            </a:extLst>
          </p:cNvPr>
          <p:cNvSpPr>
            <a:spLocks noGrp="1"/>
          </p:cNvSpPr>
          <p:nvPr>
            <p:ph type="pic" sz="quarter" idx="18" hasCustomPrompt="1"/>
          </p:nvPr>
        </p:nvSpPr>
        <p:spPr>
          <a:xfrm>
            <a:off x="4303714" y="360000"/>
            <a:ext cx="7888286" cy="6136048"/>
          </a:xfrm>
          <a:custGeom>
            <a:avLst/>
            <a:gdLst>
              <a:gd name="connsiteX0" fmla="*/ 3068024 w 7888286"/>
              <a:gd name="connsiteY0" fmla="*/ 0 h 6136048"/>
              <a:gd name="connsiteX1" fmla="*/ 7888286 w 7888286"/>
              <a:gd name="connsiteY1" fmla="*/ 0 h 6136048"/>
              <a:gd name="connsiteX2" fmla="*/ 7888286 w 7888286"/>
              <a:gd name="connsiteY2" fmla="*/ 6136048 h 6136048"/>
              <a:gd name="connsiteX3" fmla="*/ 3068024 w 7888286"/>
              <a:gd name="connsiteY3" fmla="*/ 6136048 h 6136048"/>
              <a:gd name="connsiteX4" fmla="*/ 0 w 7888286"/>
              <a:gd name="connsiteY4" fmla="*/ 3068024 h 6136048"/>
              <a:gd name="connsiteX5" fmla="*/ 3068024 w 7888286"/>
              <a:gd name="connsiteY5" fmla="*/ 0 h 6136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88286" h="6136048">
                <a:moveTo>
                  <a:pt x="3068024" y="0"/>
                </a:moveTo>
                <a:lnTo>
                  <a:pt x="7888286" y="0"/>
                </a:lnTo>
                <a:lnTo>
                  <a:pt x="7888286" y="6136048"/>
                </a:lnTo>
                <a:lnTo>
                  <a:pt x="3068024" y="6136048"/>
                </a:lnTo>
                <a:cubicBezTo>
                  <a:pt x="1373601" y="6136048"/>
                  <a:pt x="0" y="4762447"/>
                  <a:pt x="0" y="3068024"/>
                </a:cubicBezTo>
                <a:cubicBezTo>
                  <a:pt x="0" y="1373601"/>
                  <a:pt x="1373601" y="0"/>
                  <a:pt x="3068024" y="0"/>
                </a:cubicBezTo>
                <a:close/>
              </a:path>
            </a:pathLst>
          </a:custGeom>
          <a:solidFill>
            <a:schemeClr val="bg1">
              <a:lumMod val="85000"/>
            </a:schemeClr>
          </a:solidFill>
        </p:spPr>
        <p:txBody>
          <a:bodyPr wrap="square" tIns="360000" rIns="360000" anchor="t" anchorCtr="0">
            <a:noAutofit/>
          </a:bodyPr>
          <a:lstStyle>
            <a:lvl1pPr marL="0" indent="0" algn="r">
              <a:buNone/>
              <a:defRPr/>
            </a:lvl1pPr>
          </a:lstStyle>
          <a:p>
            <a:r>
              <a:rPr lang="en-GB"/>
              <a:t>Click on frame and insert picture using the Insert tab, Pictures</a:t>
            </a:r>
          </a:p>
        </p:txBody>
      </p:sp>
      <p:sp>
        <p:nvSpPr>
          <p:cNvPr id="2" name="Title 1"/>
          <p:cNvSpPr>
            <a:spLocks noGrp="1"/>
          </p:cNvSpPr>
          <p:nvPr>
            <p:ph type="ctrTitle" hasCustomPrompt="1"/>
          </p:nvPr>
        </p:nvSpPr>
        <p:spPr>
          <a:xfrm>
            <a:off x="719137" y="1080000"/>
            <a:ext cx="8153401"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BC279D25-8CAD-4CA8-AE42-56ADEC98BA8C}"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451388501"/>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Cover F">
    <p:bg>
      <p:bgRef idx="1001">
        <a:schemeClr val="bg1"/>
      </p:bgRef>
    </p:bg>
    <p:spTree>
      <p:nvGrpSpPr>
        <p:cNvPr id="1" name=""/>
        <p:cNvGrpSpPr/>
        <p:nvPr/>
      </p:nvGrpSpPr>
      <p:grpSpPr>
        <a:xfrm>
          <a:off x="0" y="0"/>
          <a:ext cx="0" cy="0"/>
          <a:chOff x="0" y="0"/>
          <a:chExt cx="0" cy="0"/>
        </a:xfrm>
      </p:grpSpPr>
      <p:sp>
        <p:nvSpPr>
          <p:cNvPr id="3" name="Pictureplaceholder 1">
            <a:extLst>
              <a:ext uri="{FF2B5EF4-FFF2-40B4-BE49-F238E27FC236}">
                <a16:creationId xmlns:a16="http://schemas.microsoft.com/office/drawing/2014/main" id="{3F9E2775-7CC1-4539-B8E0-0EE3F52F624E}"/>
              </a:ext>
            </a:extLst>
          </p:cNvPr>
          <p:cNvSpPr>
            <a:spLocks noGrp="1"/>
          </p:cNvSpPr>
          <p:nvPr>
            <p:ph type="pic" sz="quarter" idx="18" hasCustomPrompt="1"/>
          </p:nvPr>
        </p:nvSpPr>
        <p:spPr>
          <a:xfrm>
            <a:off x="0" y="0"/>
            <a:ext cx="12193200" cy="6861600"/>
          </a:xfrm>
          <a:prstGeom prst="rect">
            <a:avLst/>
          </a:prstGeom>
          <a:solidFill>
            <a:schemeClr val="tx1">
              <a:lumMod val="85000"/>
            </a:schemeClr>
          </a:solidFill>
        </p:spPr>
        <p:txBody>
          <a:bodyPr wrap="square" lIns="72000" tIns="72000">
            <a:noAutofit/>
          </a:bodyPr>
          <a:lstStyle>
            <a:lvl1pPr marL="0" indent="0" algn="l">
              <a:spcAft>
                <a:spcPts val="0"/>
              </a:spcAft>
              <a:buNone/>
              <a:defRPr sz="1600">
                <a:solidFill>
                  <a:schemeClr val="bg1"/>
                </a:solidFill>
              </a:defRPr>
            </a:lvl1pPr>
          </a:lstStyle>
          <a:p>
            <a:r>
              <a:rPr lang="en-GB"/>
              <a:t>Click on frame and insert picture using the Insert tab, Pictures</a:t>
            </a:r>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Logo Placeholder 9">
            <a:extLst>
              <a:ext uri="{FF2B5EF4-FFF2-40B4-BE49-F238E27FC236}">
                <a16:creationId xmlns:a16="http://schemas.microsoft.com/office/drawing/2014/main" id="{5BBABA7D-6715-C646-3316-080AEB86B394}"/>
              </a:ext>
            </a:extLst>
          </p:cNvPr>
          <p:cNvSpPr>
            <a:spLocks noGrp="1"/>
          </p:cNvSpPr>
          <p:nvPr>
            <p:ph type="body" sz="quarter" idx="31" hasCustomPrompt="1"/>
          </p:nvPr>
        </p:nvSpPr>
        <p:spPr>
          <a:xfrm>
            <a:off x="720000" y="5690457"/>
            <a:ext cx="1871662" cy="444437"/>
          </a:xfrm>
          <a:blipFill>
            <a:blip r:embed="rId2"/>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en-GB" noProof="0"/>
              <a:t>.</a:t>
            </a:r>
          </a:p>
        </p:txBody>
      </p:sp>
      <p:sp>
        <p:nvSpPr>
          <p:cNvPr id="2" name="Title 1"/>
          <p:cNvSpPr>
            <a:spLocks noGrp="1"/>
          </p:cNvSpPr>
          <p:nvPr>
            <p:ph type="ctrTitle" hasCustomPrompt="1"/>
          </p:nvPr>
        </p:nvSpPr>
        <p:spPr bwMode="white">
          <a:xfrm>
            <a:off x="719137" y="1080000"/>
            <a:ext cx="8153401" cy="4442400"/>
          </a:xfrm>
        </p:spPr>
        <p:txBody>
          <a:bodyPr anchor="ctr" anchorCtr="0"/>
          <a:lstStyle>
            <a:lvl1pPr algn="l">
              <a:defRPr sz="54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bwMode="white">
          <a:xfrm>
            <a:off x="718774" y="900000"/>
            <a:ext cx="2238739"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bwMode="white">
          <a:xfrm>
            <a:off x="3317875" y="900000"/>
            <a:ext cx="2597150"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bwMode="white">
          <a:xfrm>
            <a:off x="720000" y="720000"/>
            <a:ext cx="2237513" cy="180000"/>
          </a:xfrm>
        </p:spPr>
        <p:txBody>
          <a:bodyPr anchor="t" anchorCtr="0"/>
          <a:lstStyle>
            <a:lvl1pPr marL="0" indent="0">
              <a:lnSpc>
                <a:spcPct val="83000"/>
              </a:lnSpc>
              <a:spcAft>
                <a:spcPts val="0"/>
              </a:spcAft>
              <a:buFontTx/>
              <a:buNone/>
              <a:defRPr sz="900" b="1">
                <a:solidFill>
                  <a:schemeClr val="tx1"/>
                </a:solidFill>
              </a:defRPr>
            </a:lvl1pPr>
          </a:lstStyle>
          <a:p>
            <a:fld id="{0282EFCE-1FB7-4785-886F-35FD83AD5852}"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bwMode="white">
          <a:xfrm>
            <a:off x="3317875" y="720000"/>
            <a:ext cx="2597150" cy="180000"/>
          </a:xfrm>
        </p:spPr>
        <p:txBody>
          <a:bodyPr anchor="t" anchorCtr="0"/>
          <a:lstStyle>
            <a:lvl1pPr marL="0" indent="0">
              <a:lnSpc>
                <a:spcPct val="83000"/>
              </a:lnSpc>
              <a:spcAft>
                <a:spcPts val="0"/>
              </a:spcAft>
              <a:buFontTx/>
              <a:buNone/>
              <a:defRPr sz="900" b="1">
                <a:solidFill>
                  <a:schemeClr val="tx1"/>
                </a:solidFill>
                <a:latin typeface="+mn-lt"/>
              </a:defRPr>
            </a:lvl1pPr>
          </a:lstStyle>
          <a:p>
            <a:endParaRPr lang="en-GB"/>
          </a:p>
        </p:txBody>
      </p:sp>
    </p:spTree>
    <p:extLst>
      <p:ext uri="{BB962C8B-B14F-4D97-AF65-F5344CB8AC3E}">
        <p14:creationId xmlns:p14="http://schemas.microsoft.com/office/powerpoint/2010/main" val="206612017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Cover G">
    <p:bg>
      <p:bgRef idx="1001">
        <a:schemeClr val="bg2"/>
      </p:bgRef>
    </p:bg>
    <p:spTree>
      <p:nvGrpSpPr>
        <p:cNvPr id="1" name=""/>
        <p:cNvGrpSpPr/>
        <p:nvPr/>
      </p:nvGrpSpPr>
      <p:grpSpPr>
        <a:xfrm>
          <a:off x="0" y="0"/>
          <a:ext cx="0" cy="0"/>
          <a:chOff x="0" y="0"/>
          <a:chExt cx="0" cy="0"/>
        </a:xfrm>
      </p:grpSpPr>
      <p:sp>
        <p:nvSpPr>
          <p:cNvPr id="4" name="Background">
            <a:extLst>
              <a:ext uri="{FF2B5EF4-FFF2-40B4-BE49-F238E27FC236}">
                <a16:creationId xmlns:a16="http://schemas.microsoft.com/office/drawing/2014/main" id="{E4B9A257-B47D-5854-9713-B1FF3BE3B20D}"/>
              </a:ext>
            </a:extLst>
          </p:cNvPr>
          <p:cNvSpPr/>
          <p:nvPr userDrawn="1"/>
        </p:nvSpPr>
        <p:spPr>
          <a:xfrm>
            <a:off x="0" y="0"/>
            <a:ext cx="12193200" cy="6858000"/>
          </a:xfrm>
          <a:prstGeom prst="rect">
            <a:avLst/>
          </a:pr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err="1"/>
          </a:p>
        </p:txBody>
      </p:sp>
      <p:sp>
        <p:nvSpPr>
          <p:cNvPr id="12" name="Picture Placeholder 11">
            <a:extLst>
              <a:ext uri="{FF2B5EF4-FFF2-40B4-BE49-F238E27FC236}">
                <a16:creationId xmlns:a16="http://schemas.microsoft.com/office/drawing/2014/main" id="{9322AC3C-042B-791B-E883-6B0CDB01D7B4}"/>
              </a:ext>
            </a:extLst>
          </p:cNvPr>
          <p:cNvSpPr>
            <a:spLocks noGrp="1" noChangeAspect="1"/>
          </p:cNvSpPr>
          <p:nvPr>
            <p:ph type="pic" sz="quarter" idx="18" hasCustomPrompt="1"/>
          </p:nvPr>
        </p:nvSpPr>
        <p:spPr>
          <a:xfrm>
            <a:off x="7261200" y="1080000"/>
            <a:ext cx="4935600" cy="4719600"/>
          </a:xfrm>
          <a:custGeom>
            <a:avLst/>
            <a:gdLst>
              <a:gd name="connsiteX0" fmla="*/ 2359800 w 4935600"/>
              <a:gd name="connsiteY0" fmla="*/ 0 h 4719600"/>
              <a:gd name="connsiteX1" fmla="*/ 4935600 w 4935600"/>
              <a:gd name="connsiteY1" fmla="*/ 0 h 4719600"/>
              <a:gd name="connsiteX2" fmla="*/ 4935600 w 4935600"/>
              <a:gd name="connsiteY2" fmla="*/ 4719600 h 4719600"/>
              <a:gd name="connsiteX3" fmla="*/ 2359800 w 4935600"/>
              <a:gd name="connsiteY3" fmla="*/ 4719600 h 4719600"/>
              <a:gd name="connsiteX4" fmla="*/ 0 w 4935600"/>
              <a:gd name="connsiteY4" fmla="*/ 2359800 h 4719600"/>
              <a:gd name="connsiteX5" fmla="*/ 2359800 w 4935600"/>
              <a:gd name="connsiteY5" fmla="*/ 0 h 471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35600" h="4719600">
                <a:moveTo>
                  <a:pt x="2359800" y="0"/>
                </a:moveTo>
                <a:lnTo>
                  <a:pt x="4935600" y="0"/>
                </a:lnTo>
                <a:lnTo>
                  <a:pt x="4935600" y="4719600"/>
                </a:lnTo>
                <a:lnTo>
                  <a:pt x="2359800" y="4719600"/>
                </a:lnTo>
                <a:cubicBezTo>
                  <a:pt x="1056519" y="4719600"/>
                  <a:pt x="0" y="3663082"/>
                  <a:pt x="0" y="2359800"/>
                </a:cubicBezTo>
                <a:cubicBezTo>
                  <a:pt x="0" y="1056519"/>
                  <a:pt x="1056519" y="0"/>
                  <a:pt x="2359800" y="0"/>
                </a:cubicBezTo>
                <a:close/>
              </a:path>
            </a:pathLst>
          </a:custGeom>
          <a:solidFill>
            <a:schemeClr val="tx1">
              <a:lumMod val="85000"/>
            </a:schemeClr>
          </a:solidFill>
        </p:spPr>
        <p:txBody>
          <a:bodyPr wrap="square" lIns="2520000" tIns="360000" rIns="360000" anchor="t" anchorCtr="0">
            <a:noAutofit/>
          </a:bodyPr>
          <a:lstStyle>
            <a:lvl1pPr marL="0" indent="0" algn="r">
              <a:buNone/>
              <a:defRPr>
                <a:solidFill>
                  <a:schemeClr val="bg1"/>
                </a:solidFill>
              </a:defRPr>
            </a:lvl1pPr>
          </a:lstStyle>
          <a:p>
            <a:r>
              <a:rPr lang="en-GB"/>
              <a:t>Click on frame and insert picture using the Insert tab, Pictures</a:t>
            </a:r>
          </a:p>
        </p:txBody>
      </p:sp>
      <p:sp>
        <p:nvSpPr>
          <p:cNvPr id="2" name="Title 1"/>
          <p:cNvSpPr>
            <a:spLocks noGrp="1"/>
          </p:cNvSpPr>
          <p:nvPr>
            <p:ph type="ctrTitle" hasCustomPrompt="1"/>
          </p:nvPr>
        </p:nvSpPr>
        <p:spPr bwMode="white">
          <a:xfrm>
            <a:off x="719137" y="1080000"/>
            <a:ext cx="9140826" cy="4442400"/>
          </a:xfrm>
        </p:spPr>
        <p:txBody>
          <a:bodyPr anchor="ctr" anchorCtr="0"/>
          <a:lstStyle>
            <a:lvl1pPr algn="l">
              <a:defRPr sz="54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bwMode="white">
          <a:xfrm>
            <a:off x="718774" y="900000"/>
            <a:ext cx="2238739"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bwMode="white">
          <a:xfrm>
            <a:off x="3317875" y="900000"/>
            <a:ext cx="2597150"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bwMode="white">
          <a:xfrm>
            <a:off x="720000" y="720000"/>
            <a:ext cx="2237513" cy="180000"/>
          </a:xfrm>
        </p:spPr>
        <p:txBody>
          <a:bodyPr anchor="t" anchorCtr="0"/>
          <a:lstStyle>
            <a:lvl1pPr marL="0" indent="0">
              <a:lnSpc>
                <a:spcPct val="83000"/>
              </a:lnSpc>
              <a:spcAft>
                <a:spcPts val="0"/>
              </a:spcAft>
              <a:buFontTx/>
              <a:buNone/>
              <a:defRPr sz="900" b="1">
                <a:solidFill>
                  <a:schemeClr val="tx1"/>
                </a:solidFill>
              </a:defRPr>
            </a:lvl1pPr>
          </a:lstStyle>
          <a:p>
            <a:fld id="{7DCBF648-E027-4202-8C7D-DC4A43C64D5A}"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bwMode="white">
          <a:xfrm>
            <a:off x="3317875" y="720000"/>
            <a:ext cx="2597150" cy="180000"/>
          </a:xfrm>
        </p:spPr>
        <p:txBody>
          <a:bodyPr anchor="t" anchorCtr="0"/>
          <a:lstStyle>
            <a:lvl1pPr marL="0" indent="0">
              <a:lnSpc>
                <a:spcPct val="83000"/>
              </a:lnSpc>
              <a:spcAft>
                <a:spcPts val="0"/>
              </a:spcAft>
              <a:buFontTx/>
              <a:buNone/>
              <a:defRPr sz="900" b="1">
                <a:solidFill>
                  <a:schemeClr val="tx1"/>
                </a:solidFill>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pic>
        <p:nvPicPr>
          <p:cNvPr id="8" name="Logo">
            <a:extLst>
              <a:ext uri="{FF2B5EF4-FFF2-40B4-BE49-F238E27FC236}">
                <a16:creationId xmlns:a16="http://schemas.microsoft.com/office/drawing/2014/main" id="{D5A450FD-D011-9709-EE59-73ECF429CED5}"/>
              </a:ext>
            </a:extLst>
          </p:cNvPr>
          <p:cNvPicPr>
            <a:picLocks noChangeAspect="1"/>
          </p:cNvPicPr>
          <p:nvPr userDrawn="1"/>
        </p:nvPicPr>
        <p:blipFill>
          <a:blip r:embed="rId2"/>
          <a:stretch>
            <a:fillRect/>
          </a:stretch>
        </p:blipFill>
        <p:spPr>
          <a:xfrm>
            <a:off x="720000" y="5690458"/>
            <a:ext cx="1871662" cy="442778"/>
          </a:xfrm>
          <a:prstGeom prst="rect">
            <a:avLst/>
          </a:prstGeom>
        </p:spPr>
      </p:pic>
    </p:spTree>
    <p:extLst>
      <p:ext uri="{BB962C8B-B14F-4D97-AF65-F5344CB8AC3E}">
        <p14:creationId xmlns:p14="http://schemas.microsoft.com/office/powerpoint/2010/main" val="335880151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Cover H">
    <p:spTree>
      <p:nvGrpSpPr>
        <p:cNvPr id="1" name=""/>
        <p:cNvGrpSpPr/>
        <p:nvPr/>
      </p:nvGrpSpPr>
      <p:grpSpPr>
        <a:xfrm>
          <a:off x="0" y="0"/>
          <a:ext cx="0" cy="0"/>
          <a:chOff x="0" y="0"/>
          <a:chExt cx="0" cy="0"/>
        </a:xfrm>
      </p:grpSpPr>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2" name="Title 1"/>
          <p:cNvSpPr>
            <a:spLocks noGrp="1"/>
          </p:cNvSpPr>
          <p:nvPr>
            <p:ph type="ctrTitle" hasCustomPrompt="1"/>
          </p:nvPr>
        </p:nvSpPr>
        <p:spPr>
          <a:xfrm>
            <a:off x="719136" y="1080000"/>
            <a:ext cx="9140400"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9FAD5B19-725A-42F5-9C17-6054465D5BC2}"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2900048137"/>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Agenda A">
    <p:bg>
      <p:bgRef idx="1001">
        <a:schemeClr val="bg2"/>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3F0FEF-866A-D689-CAE0-7578C575BB56}"/>
              </a:ext>
            </a:extLst>
          </p:cNvPr>
          <p:cNvSpPr/>
          <p:nvPr userDrawn="1"/>
        </p:nvSpPr>
        <p:spPr>
          <a:xfrm>
            <a:off x="0" y="0"/>
            <a:ext cx="12192000" cy="6858000"/>
          </a:xfrm>
          <a:prstGeom prst="rect">
            <a:avLst/>
          </a:pr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bg1"/>
              </a:solidFill>
            </a:endParaRPr>
          </a:p>
        </p:txBody>
      </p:sp>
      <p:sp>
        <p:nvSpPr>
          <p:cNvPr id="4" name="Rectangle: Rounded Corners 3">
            <a:extLst>
              <a:ext uri="{FF2B5EF4-FFF2-40B4-BE49-F238E27FC236}">
                <a16:creationId xmlns:a16="http://schemas.microsoft.com/office/drawing/2014/main" id="{29DE0309-C656-291A-F611-4E23F2CA735D}"/>
              </a:ext>
            </a:extLst>
          </p:cNvPr>
          <p:cNvSpPr>
            <a:spLocks noChangeAspect="1"/>
          </p:cNvSpPr>
          <p:nvPr userDrawn="1"/>
        </p:nvSpPr>
        <p:spPr>
          <a:xfrm>
            <a:off x="-5030246" y="719139"/>
            <a:ext cx="7360401" cy="5418000"/>
          </a:xfrm>
          <a:prstGeom prst="roundRect">
            <a:avLst>
              <a:gd name="adj" fmla="val 50000"/>
            </a:avLst>
          </a:pr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bg1"/>
              </a:solidFill>
            </a:endParaRPr>
          </a:p>
        </p:txBody>
      </p:sp>
      <p:sp>
        <p:nvSpPr>
          <p:cNvPr id="3" name="Title 2">
            <a:extLst>
              <a:ext uri="{FF2B5EF4-FFF2-40B4-BE49-F238E27FC236}">
                <a16:creationId xmlns:a16="http://schemas.microsoft.com/office/drawing/2014/main" id="{82B3B4A0-C375-41A6-AA76-9E9EE3A791C0}"/>
              </a:ext>
            </a:extLst>
          </p:cNvPr>
          <p:cNvSpPr>
            <a:spLocks noGrp="1"/>
          </p:cNvSpPr>
          <p:nvPr>
            <p:ph type="title" hasCustomPrompt="1"/>
          </p:nvPr>
        </p:nvSpPr>
        <p:spPr bwMode="white">
          <a:xfrm>
            <a:off x="719138" y="719139"/>
            <a:ext cx="3584576" cy="5418136"/>
          </a:xfrm>
        </p:spPr>
        <p:txBody>
          <a:bodyPr anchor="ctr" anchorCtr="0"/>
          <a:lstStyle>
            <a:lvl1pPr algn="r">
              <a:defRPr sz="4800">
                <a:solidFill>
                  <a:schemeClr val="tx1"/>
                </a:solidFill>
              </a:defRPr>
            </a:lvl1pPr>
          </a:lstStyle>
          <a:p>
            <a:r>
              <a:rPr lang="en-GB"/>
              <a:t>Click to add Agenda title</a:t>
            </a:r>
          </a:p>
        </p:txBody>
      </p:sp>
      <p:sp>
        <p:nvSpPr>
          <p:cNvPr id="7" name="Text Placeholder 2"/>
          <p:cNvSpPr>
            <a:spLocks noGrp="1"/>
          </p:cNvSpPr>
          <p:nvPr>
            <p:ph type="body" sz="quarter" idx="13" hasCustomPrompt="1"/>
          </p:nvPr>
        </p:nvSpPr>
        <p:spPr bwMode="white">
          <a:xfrm>
            <a:off x="5289550" y="719139"/>
            <a:ext cx="6181725" cy="5413594"/>
          </a:xfrm>
        </p:spPr>
        <p:txBody>
          <a:bodyPr anchor="ctr" anchorCtr="0"/>
          <a:lstStyle>
            <a:lvl1pPr marL="0" indent="0">
              <a:lnSpc>
                <a:spcPct val="100000"/>
              </a:lnSpc>
              <a:spcBef>
                <a:spcPts val="0"/>
              </a:spcBef>
              <a:spcAft>
                <a:spcPts val="600"/>
              </a:spcAft>
              <a:buFont typeface="Arial" panose="020B0604020202020204" pitchFamily="34" charset="0"/>
              <a:buChar char="​"/>
              <a:defRPr sz="2400">
                <a:solidFill>
                  <a:schemeClr val="tx1"/>
                </a:solidFill>
                <a:latin typeface="+mj-lt"/>
              </a:defRPr>
            </a:lvl1pPr>
            <a:lvl2pPr marL="0" indent="0">
              <a:lnSpc>
                <a:spcPct val="100000"/>
              </a:lnSpc>
              <a:spcBef>
                <a:spcPts val="0"/>
              </a:spcBef>
              <a:spcAft>
                <a:spcPts val="600"/>
              </a:spcAft>
              <a:buFont typeface="Arial" panose="020B0604020202020204" pitchFamily="34" charset="0"/>
              <a:buChar char="​"/>
              <a:defRPr sz="2400" b="1">
                <a:solidFill>
                  <a:schemeClr val="tx1"/>
                </a:solidFill>
                <a:latin typeface="+mj-lt"/>
              </a:defRPr>
            </a:lvl2pPr>
            <a:lvl3pPr marL="0" indent="0">
              <a:lnSpc>
                <a:spcPct val="100000"/>
              </a:lnSpc>
              <a:spcBef>
                <a:spcPts val="0"/>
              </a:spcBef>
              <a:spcAft>
                <a:spcPts val="600"/>
              </a:spcAft>
              <a:buFont typeface="Arial" panose="020B0604020202020204" pitchFamily="34" charset="0"/>
              <a:buChar char="​"/>
              <a:defRPr sz="2400">
                <a:solidFill>
                  <a:schemeClr val="tx1"/>
                </a:solidFill>
                <a:latin typeface="+mj-lt"/>
              </a:defRPr>
            </a:lvl3pPr>
            <a:lvl4pPr marL="0" indent="0">
              <a:lnSpc>
                <a:spcPct val="100000"/>
              </a:lnSpc>
              <a:spcBef>
                <a:spcPts val="0"/>
              </a:spcBef>
              <a:spcAft>
                <a:spcPts val="600"/>
              </a:spcAft>
              <a:buFont typeface="Arial" panose="020B0604020202020204" pitchFamily="34" charset="0"/>
              <a:buChar char="​"/>
              <a:defRPr sz="2400">
                <a:solidFill>
                  <a:schemeClr val="tx1"/>
                </a:solidFill>
                <a:latin typeface="+mj-lt"/>
              </a:defRPr>
            </a:lvl4pPr>
            <a:lvl5pPr marL="0" indent="0">
              <a:lnSpc>
                <a:spcPct val="100000"/>
              </a:lnSpc>
              <a:spcBef>
                <a:spcPts val="0"/>
              </a:spcBef>
              <a:spcAft>
                <a:spcPts val="600"/>
              </a:spcAft>
              <a:buFont typeface="Arial" panose="020B0604020202020204" pitchFamily="34" charset="0"/>
              <a:buChar char="​"/>
              <a:defRPr sz="2400">
                <a:solidFill>
                  <a:schemeClr val="tx1"/>
                </a:solidFill>
                <a:latin typeface="+mj-lt"/>
              </a:defRPr>
            </a:lvl5pPr>
            <a:lvl6pPr marL="0" indent="0">
              <a:lnSpc>
                <a:spcPct val="100000"/>
              </a:lnSpc>
              <a:spcBef>
                <a:spcPts val="0"/>
              </a:spcBef>
              <a:spcAft>
                <a:spcPts val="600"/>
              </a:spcAft>
              <a:buFont typeface="Arial" panose="020B0604020202020204" pitchFamily="34" charset="0"/>
              <a:buChar char="​"/>
              <a:defRPr sz="2400" b="1">
                <a:solidFill>
                  <a:schemeClr val="tx1"/>
                </a:solidFill>
                <a:latin typeface="+mj-lt"/>
              </a:defRPr>
            </a:lvl6pPr>
            <a:lvl7pPr marL="0" indent="0">
              <a:lnSpc>
                <a:spcPct val="100000"/>
              </a:lnSpc>
              <a:spcBef>
                <a:spcPts val="0"/>
              </a:spcBef>
              <a:spcAft>
                <a:spcPts val="600"/>
              </a:spcAft>
              <a:buFont typeface="Arial" panose="020B0604020202020204" pitchFamily="34" charset="0"/>
              <a:buChar char="​"/>
              <a:defRPr sz="2400" b="0">
                <a:solidFill>
                  <a:schemeClr val="tx1"/>
                </a:solidFill>
                <a:latin typeface="+mj-lt"/>
              </a:defRPr>
            </a:lvl7pPr>
            <a:lvl8pPr marL="0" indent="0">
              <a:lnSpc>
                <a:spcPct val="100000"/>
              </a:lnSpc>
              <a:spcBef>
                <a:spcPts val="0"/>
              </a:spcBef>
              <a:spcAft>
                <a:spcPts val="600"/>
              </a:spcAft>
              <a:buFont typeface="Arial" panose="020B0604020202020204" pitchFamily="34" charset="0"/>
              <a:buChar char="​"/>
              <a:defRPr sz="2400" b="1">
                <a:solidFill>
                  <a:schemeClr val="tx1"/>
                </a:solidFill>
                <a:latin typeface="+mj-lt"/>
              </a:defRPr>
            </a:lvl8pPr>
            <a:lvl9pPr marL="0" indent="0">
              <a:lnSpc>
                <a:spcPct val="100000"/>
              </a:lnSpc>
              <a:spcBef>
                <a:spcPts val="0"/>
              </a:spcBef>
              <a:spcAft>
                <a:spcPts val="600"/>
              </a:spcAft>
              <a:buFont typeface="Arial" panose="020B0604020202020204" pitchFamily="34" charset="0"/>
              <a:buChar char="​"/>
              <a:defRPr sz="2400" b="0">
                <a:solidFill>
                  <a:schemeClr val="tx1"/>
                </a:solidFill>
                <a:latin typeface="+mj-lt"/>
              </a:defRPr>
            </a:lvl9pPr>
          </a:lstStyle>
          <a:p>
            <a:pPr lvl="0"/>
            <a:r>
              <a:rPr lang="en-GB" noProof="0"/>
              <a:t>Click to add agenda point                                                   Enter &amp; TAB to view next text style                                                     SHIFT+TAB to view previous text style</a:t>
            </a:r>
          </a:p>
          <a:p>
            <a:pPr lvl="1"/>
            <a:r>
              <a:rPr lang="en-GB" noProof="0"/>
              <a:t>Second level</a:t>
            </a:r>
          </a:p>
        </p:txBody>
      </p:sp>
      <p:sp>
        <p:nvSpPr>
          <p:cNvPr id="5" name="Date Placeholder 4">
            <a:extLst>
              <a:ext uri="{FF2B5EF4-FFF2-40B4-BE49-F238E27FC236}">
                <a16:creationId xmlns:a16="http://schemas.microsoft.com/office/drawing/2014/main" id="{9899682F-0D72-7674-25A1-5A7909BDA205}"/>
              </a:ext>
            </a:extLst>
          </p:cNvPr>
          <p:cNvSpPr>
            <a:spLocks noGrp="1"/>
          </p:cNvSpPr>
          <p:nvPr>
            <p:ph type="dt" sz="half" idx="14"/>
          </p:nvPr>
        </p:nvSpPr>
        <p:spPr bwMode="white"/>
        <p:txBody>
          <a:bodyPr/>
          <a:lstStyle>
            <a:lvl1pPr>
              <a:defRPr>
                <a:solidFill>
                  <a:schemeClr val="tx1"/>
                </a:solidFill>
              </a:defRPr>
            </a:lvl1pPr>
          </a:lstStyle>
          <a:p>
            <a:fld id="{5AB6E30F-1012-4E53-9CC1-E338D6AF5FC2}" type="datetime4">
              <a:rPr lang="en-GB" smtClean="0"/>
              <a:t>09 December 2024</a:t>
            </a:fld>
            <a:endParaRPr lang="en-GB"/>
          </a:p>
        </p:txBody>
      </p:sp>
      <p:sp>
        <p:nvSpPr>
          <p:cNvPr id="6" name="Footer Placeholder 5">
            <a:extLst>
              <a:ext uri="{FF2B5EF4-FFF2-40B4-BE49-F238E27FC236}">
                <a16:creationId xmlns:a16="http://schemas.microsoft.com/office/drawing/2014/main" id="{923D9DB5-1EE3-1539-026D-EC083860CB42}"/>
              </a:ext>
            </a:extLst>
          </p:cNvPr>
          <p:cNvSpPr>
            <a:spLocks noGrp="1"/>
          </p:cNvSpPr>
          <p:nvPr>
            <p:ph type="ftr" sz="quarter" idx="15"/>
          </p:nvPr>
        </p:nvSpPr>
        <p:spPr bwMode="white"/>
        <p:txBody>
          <a:bodyPr/>
          <a:lstStyle>
            <a:lvl1pPr>
              <a:defRPr>
                <a:solidFill>
                  <a:schemeClr val="tx1"/>
                </a:solidFill>
              </a:defRPr>
            </a:lvl1pPr>
          </a:lstStyle>
          <a:p>
            <a:endParaRPr lang="en-GB"/>
          </a:p>
        </p:txBody>
      </p:sp>
      <p:sp>
        <p:nvSpPr>
          <p:cNvPr id="8" name="Slide Number Placeholder 7">
            <a:extLst>
              <a:ext uri="{FF2B5EF4-FFF2-40B4-BE49-F238E27FC236}">
                <a16:creationId xmlns:a16="http://schemas.microsoft.com/office/drawing/2014/main" id="{C58EA3CE-928C-C446-3100-E4B66F4B78B0}"/>
              </a:ext>
            </a:extLst>
          </p:cNvPr>
          <p:cNvSpPr>
            <a:spLocks noGrp="1"/>
          </p:cNvSpPr>
          <p:nvPr>
            <p:ph type="sldNum" sz="quarter" idx="16"/>
          </p:nvPr>
        </p:nvSpPr>
        <p:spPr bwMode="white"/>
        <p:txBody>
          <a:bodyPr/>
          <a:lstStyle>
            <a:lvl1pPr>
              <a:defRPr>
                <a:solidFill>
                  <a:schemeClr val="tx1"/>
                </a:solidFill>
              </a:defRPr>
            </a:lvl1pPr>
          </a:lstStyle>
          <a:p>
            <a:fld id="{24C8C45C-947F-4981-8B3F-4F32E973C901}" type="slidenum">
              <a:rPr lang="en-GB" smtClean="0"/>
              <a:pPr/>
              <a:t>‹#›</a:t>
            </a:fld>
            <a:endParaRPr lang="en-GB"/>
          </a:p>
        </p:txBody>
      </p:sp>
      <p:grpSp>
        <p:nvGrpSpPr>
          <p:cNvPr id="9" name="Logo">
            <a:extLst>
              <a:ext uri="{FF2B5EF4-FFF2-40B4-BE49-F238E27FC236}">
                <a16:creationId xmlns:a16="http://schemas.microsoft.com/office/drawing/2014/main" id="{866349B3-60B8-86A7-BED8-1B23D8506D8E}"/>
              </a:ext>
            </a:extLst>
          </p:cNvPr>
          <p:cNvGrpSpPr>
            <a:grpSpLocks noChangeAspect="1"/>
          </p:cNvGrpSpPr>
          <p:nvPr userDrawn="1"/>
        </p:nvGrpSpPr>
        <p:grpSpPr bwMode="auto">
          <a:xfrm>
            <a:off x="10845800" y="6354763"/>
            <a:ext cx="984251" cy="198543"/>
            <a:chOff x="-1589" y="3947"/>
            <a:chExt cx="7674" cy="1548"/>
          </a:xfrm>
          <a:solidFill>
            <a:schemeClr val="tx1"/>
          </a:solidFill>
        </p:grpSpPr>
        <p:sp>
          <p:nvSpPr>
            <p:cNvPr id="10" name="Freeform 12">
              <a:extLst>
                <a:ext uri="{FF2B5EF4-FFF2-40B4-BE49-F238E27FC236}">
                  <a16:creationId xmlns:a16="http://schemas.microsoft.com/office/drawing/2014/main" id="{9BAB7D79-90B6-66D7-0CD0-B465E28065E2}"/>
                </a:ext>
              </a:extLst>
            </p:cNvPr>
            <p:cNvSpPr>
              <a:spLocks noEditPoints="1"/>
            </p:cNvSpPr>
            <p:nvPr/>
          </p:nvSpPr>
          <p:spPr bwMode="auto">
            <a:xfrm>
              <a:off x="449" y="4325"/>
              <a:ext cx="5636" cy="816"/>
            </a:xfrm>
            <a:custGeom>
              <a:avLst/>
              <a:gdLst>
                <a:gd name="T0" fmla="*/ 2277 w 2635"/>
                <a:gd name="T1" fmla="*/ 374 h 381"/>
                <a:gd name="T2" fmla="*/ 2386 w 2635"/>
                <a:gd name="T3" fmla="*/ 374 h 381"/>
                <a:gd name="T4" fmla="*/ 2563 w 2635"/>
                <a:gd name="T5" fmla="*/ 60 h 381"/>
                <a:gd name="T6" fmla="*/ 2635 w 2635"/>
                <a:gd name="T7" fmla="*/ 374 h 381"/>
                <a:gd name="T8" fmla="*/ 2509 w 2635"/>
                <a:gd name="T9" fmla="*/ 7 h 381"/>
                <a:gd name="T10" fmla="*/ 2327 w 2635"/>
                <a:gd name="T11" fmla="*/ 7 h 381"/>
                <a:gd name="T12" fmla="*/ 2205 w 2635"/>
                <a:gd name="T13" fmla="*/ 374 h 381"/>
                <a:gd name="T14" fmla="*/ 1862 w 2635"/>
                <a:gd name="T15" fmla="*/ 67 h 381"/>
                <a:gd name="T16" fmla="*/ 2045 w 2635"/>
                <a:gd name="T17" fmla="*/ 117 h 381"/>
                <a:gd name="T18" fmla="*/ 1862 w 2635"/>
                <a:gd name="T19" fmla="*/ 170 h 381"/>
                <a:gd name="T20" fmla="*/ 1862 w 2635"/>
                <a:gd name="T21" fmla="*/ 374 h 381"/>
                <a:gd name="T22" fmla="*/ 1950 w 2635"/>
                <a:gd name="T23" fmla="*/ 226 h 381"/>
                <a:gd name="T24" fmla="*/ 2154 w 2635"/>
                <a:gd name="T25" fmla="*/ 374 h 381"/>
                <a:gd name="T26" fmla="*/ 2023 w 2635"/>
                <a:gd name="T27" fmla="*/ 222 h 381"/>
                <a:gd name="T28" fmla="*/ 1981 w 2635"/>
                <a:gd name="T29" fmla="*/ 7 h 381"/>
                <a:gd name="T30" fmla="*/ 1789 w 2635"/>
                <a:gd name="T31" fmla="*/ 374 h 381"/>
                <a:gd name="T32" fmla="*/ 1530 w 2635"/>
                <a:gd name="T33" fmla="*/ 65 h 381"/>
                <a:gd name="T34" fmla="*/ 1470 w 2635"/>
                <a:gd name="T35" fmla="*/ 216 h 381"/>
                <a:gd name="T36" fmla="*/ 1407 w 2635"/>
                <a:gd name="T37" fmla="*/ 374 h 381"/>
                <a:gd name="T38" fmla="*/ 1614 w 2635"/>
                <a:gd name="T39" fmla="*/ 271 h 381"/>
                <a:gd name="T40" fmla="*/ 1736 w 2635"/>
                <a:gd name="T41" fmla="*/ 374 h 381"/>
                <a:gd name="T42" fmla="*/ 1488 w 2635"/>
                <a:gd name="T43" fmla="*/ 7 h 381"/>
                <a:gd name="T44" fmla="*/ 1068 w 2635"/>
                <a:gd name="T45" fmla="*/ 374 h 381"/>
                <a:gd name="T46" fmla="*/ 1141 w 2635"/>
                <a:gd name="T47" fmla="*/ 225 h 381"/>
                <a:gd name="T48" fmla="*/ 1313 w 2635"/>
                <a:gd name="T49" fmla="*/ 166 h 381"/>
                <a:gd name="T50" fmla="*/ 1141 w 2635"/>
                <a:gd name="T51" fmla="*/ 68 h 381"/>
                <a:gd name="T52" fmla="*/ 1357 w 2635"/>
                <a:gd name="T53" fmla="*/ 7 h 381"/>
                <a:gd name="T54" fmla="*/ 1068 w 2635"/>
                <a:gd name="T55" fmla="*/ 374 h 381"/>
                <a:gd name="T56" fmla="*/ 961 w 2635"/>
                <a:gd name="T57" fmla="*/ 374 h 381"/>
                <a:gd name="T58" fmla="*/ 888 w 2635"/>
                <a:gd name="T59" fmla="*/ 7 h 381"/>
                <a:gd name="T60" fmla="*/ 543 w 2635"/>
                <a:gd name="T61" fmla="*/ 170 h 381"/>
                <a:gd name="T62" fmla="*/ 648 w 2635"/>
                <a:gd name="T63" fmla="*/ 67 h 381"/>
                <a:gd name="T64" fmla="*/ 648 w 2635"/>
                <a:gd name="T65" fmla="*/ 170 h 381"/>
                <a:gd name="T66" fmla="*/ 470 w 2635"/>
                <a:gd name="T67" fmla="*/ 374 h 381"/>
                <a:gd name="T68" fmla="*/ 544 w 2635"/>
                <a:gd name="T69" fmla="*/ 226 h 381"/>
                <a:gd name="T70" fmla="*/ 739 w 2635"/>
                <a:gd name="T71" fmla="*/ 374 h 381"/>
                <a:gd name="T72" fmla="*/ 835 w 2635"/>
                <a:gd name="T73" fmla="*/ 370 h 381"/>
                <a:gd name="T74" fmla="*/ 803 w 2635"/>
                <a:gd name="T75" fmla="*/ 112 h 381"/>
                <a:gd name="T76" fmla="*/ 470 w 2635"/>
                <a:gd name="T77" fmla="*/ 7 h 381"/>
                <a:gd name="T78" fmla="*/ 77 w 2635"/>
                <a:gd name="T79" fmla="*/ 190 h 381"/>
                <a:gd name="T80" fmla="*/ 324 w 2635"/>
                <a:gd name="T81" fmla="*/ 190 h 381"/>
                <a:gd name="T82" fmla="*/ 77 w 2635"/>
                <a:gd name="T83" fmla="*/ 190 h 381"/>
                <a:gd name="T84" fmla="*/ 201 w 2635"/>
                <a:gd name="T85" fmla="*/ 381 h 381"/>
                <a:gd name="T86" fmla="*/ 201 w 2635"/>
                <a:gd name="T87" fmla="*/ 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5" h="381">
                  <a:moveTo>
                    <a:pt x="2205" y="374"/>
                  </a:moveTo>
                  <a:cubicBezTo>
                    <a:pt x="2277" y="374"/>
                    <a:pt x="2277" y="374"/>
                    <a:pt x="2277" y="374"/>
                  </a:cubicBezTo>
                  <a:cubicBezTo>
                    <a:pt x="2277" y="69"/>
                    <a:pt x="2277" y="69"/>
                    <a:pt x="2277" y="69"/>
                  </a:cubicBezTo>
                  <a:cubicBezTo>
                    <a:pt x="2386" y="374"/>
                    <a:pt x="2386" y="374"/>
                    <a:pt x="2386" y="374"/>
                  </a:cubicBezTo>
                  <a:cubicBezTo>
                    <a:pt x="2449" y="374"/>
                    <a:pt x="2449" y="374"/>
                    <a:pt x="2449" y="374"/>
                  </a:cubicBezTo>
                  <a:cubicBezTo>
                    <a:pt x="2563" y="60"/>
                    <a:pt x="2563" y="60"/>
                    <a:pt x="2563" y="60"/>
                  </a:cubicBezTo>
                  <a:cubicBezTo>
                    <a:pt x="2563" y="374"/>
                    <a:pt x="2563" y="374"/>
                    <a:pt x="2563" y="374"/>
                  </a:cubicBezTo>
                  <a:cubicBezTo>
                    <a:pt x="2635" y="374"/>
                    <a:pt x="2635" y="374"/>
                    <a:pt x="2635" y="374"/>
                  </a:cubicBezTo>
                  <a:cubicBezTo>
                    <a:pt x="2635" y="7"/>
                    <a:pt x="2635" y="7"/>
                    <a:pt x="2635" y="7"/>
                  </a:cubicBezTo>
                  <a:cubicBezTo>
                    <a:pt x="2509" y="7"/>
                    <a:pt x="2509" y="7"/>
                    <a:pt x="2509" y="7"/>
                  </a:cubicBezTo>
                  <a:cubicBezTo>
                    <a:pt x="2420" y="277"/>
                    <a:pt x="2420" y="277"/>
                    <a:pt x="2420" y="277"/>
                  </a:cubicBezTo>
                  <a:cubicBezTo>
                    <a:pt x="2327" y="7"/>
                    <a:pt x="2327" y="7"/>
                    <a:pt x="2327" y="7"/>
                  </a:cubicBezTo>
                  <a:cubicBezTo>
                    <a:pt x="2205" y="7"/>
                    <a:pt x="2205" y="7"/>
                    <a:pt x="2205" y="7"/>
                  </a:cubicBezTo>
                  <a:lnTo>
                    <a:pt x="2205" y="374"/>
                  </a:lnTo>
                  <a:close/>
                  <a:moveTo>
                    <a:pt x="1862" y="170"/>
                  </a:moveTo>
                  <a:cubicBezTo>
                    <a:pt x="1862" y="67"/>
                    <a:pt x="1862" y="67"/>
                    <a:pt x="1862" y="67"/>
                  </a:cubicBezTo>
                  <a:cubicBezTo>
                    <a:pt x="1967" y="67"/>
                    <a:pt x="1967" y="67"/>
                    <a:pt x="1967" y="67"/>
                  </a:cubicBezTo>
                  <a:cubicBezTo>
                    <a:pt x="2020" y="67"/>
                    <a:pt x="2045" y="81"/>
                    <a:pt x="2045" y="117"/>
                  </a:cubicBezTo>
                  <a:cubicBezTo>
                    <a:pt x="2045" y="157"/>
                    <a:pt x="2020" y="170"/>
                    <a:pt x="1967" y="170"/>
                  </a:cubicBezTo>
                  <a:lnTo>
                    <a:pt x="1862" y="170"/>
                  </a:lnTo>
                  <a:close/>
                  <a:moveTo>
                    <a:pt x="1789" y="374"/>
                  </a:moveTo>
                  <a:cubicBezTo>
                    <a:pt x="1862" y="374"/>
                    <a:pt x="1862" y="374"/>
                    <a:pt x="1862" y="374"/>
                  </a:cubicBezTo>
                  <a:cubicBezTo>
                    <a:pt x="1862" y="226"/>
                    <a:pt x="1862" y="226"/>
                    <a:pt x="1862" y="226"/>
                  </a:cubicBezTo>
                  <a:cubicBezTo>
                    <a:pt x="1950" y="226"/>
                    <a:pt x="1950" y="226"/>
                    <a:pt x="1950" y="226"/>
                  </a:cubicBezTo>
                  <a:cubicBezTo>
                    <a:pt x="1977" y="296"/>
                    <a:pt x="2031" y="354"/>
                    <a:pt x="2058" y="374"/>
                  </a:cubicBezTo>
                  <a:cubicBezTo>
                    <a:pt x="2154" y="374"/>
                    <a:pt x="2154" y="374"/>
                    <a:pt x="2154" y="374"/>
                  </a:cubicBezTo>
                  <a:cubicBezTo>
                    <a:pt x="2154" y="370"/>
                    <a:pt x="2154" y="370"/>
                    <a:pt x="2154" y="370"/>
                  </a:cubicBezTo>
                  <a:cubicBezTo>
                    <a:pt x="2120" y="346"/>
                    <a:pt x="2050" y="289"/>
                    <a:pt x="2023" y="222"/>
                  </a:cubicBezTo>
                  <a:cubicBezTo>
                    <a:pt x="2081" y="218"/>
                    <a:pt x="2122" y="174"/>
                    <a:pt x="2122" y="112"/>
                  </a:cubicBezTo>
                  <a:cubicBezTo>
                    <a:pt x="2122" y="44"/>
                    <a:pt x="2076" y="7"/>
                    <a:pt x="1981" y="7"/>
                  </a:cubicBezTo>
                  <a:cubicBezTo>
                    <a:pt x="1789" y="7"/>
                    <a:pt x="1789" y="7"/>
                    <a:pt x="1789" y="7"/>
                  </a:cubicBezTo>
                  <a:lnTo>
                    <a:pt x="1789" y="374"/>
                  </a:lnTo>
                  <a:close/>
                  <a:moveTo>
                    <a:pt x="1470" y="216"/>
                  </a:moveTo>
                  <a:cubicBezTo>
                    <a:pt x="1530" y="65"/>
                    <a:pt x="1530" y="65"/>
                    <a:pt x="1530" y="65"/>
                  </a:cubicBezTo>
                  <a:cubicBezTo>
                    <a:pt x="1592" y="216"/>
                    <a:pt x="1592" y="216"/>
                    <a:pt x="1592" y="216"/>
                  </a:cubicBezTo>
                  <a:lnTo>
                    <a:pt x="1470" y="216"/>
                  </a:lnTo>
                  <a:close/>
                  <a:moveTo>
                    <a:pt x="1330" y="374"/>
                  </a:moveTo>
                  <a:cubicBezTo>
                    <a:pt x="1407" y="374"/>
                    <a:pt x="1407" y="374"/>
                    <a:pt x="1407" y="374"/>
                  </a:cubicBezTo>
                  <a:cubicBezTo>
                    <a:pt x="1448" y="271"/>
                    <a:pt x="1448" y="271"/>
                    <a:pt x="1448" y="271"/>
                  </a:cubicBezTo>
                  <a:cubicBezTo>
                    <a:pt x="1614" y="271"/>
                    <a:pt x="1614" y="271"/>
                    <a:pt x="1614" y="271"/>
                  </a:cubicBezTo>
                  <a:cubicBezTo>
                    <a:pt x="1656" y="374"/>
                    <a:pt x="1656" y="374"/>
                    <a:pt x="1656" y="374"/>
                  </a:cubicBezTo>
                  <a:cubicBezTo>
                    <a:pt x="1736" y="374"/>
                    <a:pt x="1736" y="374"/>
                    <a:pt x="1736" y="374"/>
                  </a:cubicBezTo>
                  <a:cubicBezTo>
                    <a:pt x="1575" y="7"/>
                    <a:pt x="1575" y="7"/>
                    <a:pt x="1575" y="7"/>
                  </a:cubicBezTo>
                  <a:cubicBezTo>
                    <a:pt x="1488" y="7"/>
                    <a:pt x="1488" y="7"/>
                    <a:pt x="1488" y="7"/>
                  </a:cubicBezTo>
                  <a:lnTo>
                    <a:pt x="1330" y="374"/>
                  </a:lnTo>
                  <a:close/>
                  <a:moveTo>
                    <a:pt x="1068" y="374"/>
                  </a:moveTo>
                  <a:cubicBezTo>
                    <a:pt x="1141" y="374"/>
                    <a:pt x="1141" y="374"/>
                    <a:pt x="1141" y="374"/>
                  </a:cubicBezTo>
                  <a:cubicBezTo>
                    <a:pt x="1141" y="225"/>
                    <a:pt x="1141" y="225"/>
                    <a:pt x="1141" y="225"/>
                  </a:cubicBezTo>
                  <a:cubicBezTo>
                    <a:pt x="1313" y="225"/>
                    <a:pt x="1313" y="225"/>
                    <a:pt x="1313" y="225"/>
                  </a:cubicBezTo>
                  <a:cubicBezTo>
                    <a:pt x="1313" y="166"/>
                    <a:pt x="1313" y="166"/>
                    <a:pt x="1313" y="166"/>
                  </a:cubicBezTo>
                  <a:cubicBezTo>
                    <a:pt x="1141" y="166"/>
                    <a:pt x="1141" y="166"/>
                    <a:pt x="1141" y="166"/>
                  </a:cubicBezTo>
                  <a:cubicBezTo>
                    <a:pt x="1141" y="68"/>
                    <a:pt x="1141" y="68"/>
                    <a:pt x="1141" y="68"/>
                  </a:cubicBezTo>
                  <a:cubicBezTo>
                    <a:pt x="1357" y="68"/>
                    <a:pt x="1357" y="68"/>
                    <a:pt x="1357" y="68"/>
                  </a:cubicBezTo>
                  <a:cubicBezTo>
                    <a:pt x="1357" y="7"/>
                    <a:pt x="1357" y="7"/>
                    <a:pt x="1357" y="7"/>
                  </a:cubicBezTo>
                  <a:cubicBezTo>
                    <a:pt x="1068" y="7"/>
                    <a:pt x="1068" y="7"/>
                    <a:pt x="1068" y="7"/>
                  </a:cubicBezTo>
                  <a:lnTo>
                    <a:pt x="1068" y="374"/>
                  </a:lnTo>
                  <a:close/>
                  <a:moveTo>
                    <a:pt x="888" y="374"/>
                  </a:moveTo>
                  <a:cubicBezTo>
                    <a:pt x="961" y="374"/>
                    <a:pt x="961" y="374"/>
                    <a:pt x="961" y="374"/>
                  </a:cubicBezTo>
                  <a:cubicBezTo>
                    <a:pt x="961" y="7"/>
                    <a:pt x="961" y="7"/>
                    <a:pt x="961" y="7"/>
                  </a:cubicBezTo>
                  <a:cubicBezTo>
                    <a:pt x="888" y="7"/>
                    <a:pt x="888" y="7"/>
                    <a:pt x="888" y="7"/>
                  </a:cubicBezTo>
                  <a:lnTo>
                    <a:pt x="888" y="374"/>
                  </a:lnTo>
                  <a:close/>
                  <a:moveTo>
                    <a:pt x="543" y="170"/>
                  </a:moveTo>
                  <a:cubicBezTo>
                    <a:pt x="543" y="67"/>
                    <a:pt x="543" y="67"/>
                    <a:pt x="543" y="67"/>
                  </a:cubicBezTo>
                  <a:cubicBezTo>
                    <a:pt x="648" y="67"/>
                    <a:pt x="648" y="67"/>
                    <a:pt x="648" y="67"/>
                  </a:cubicBezTo>
                  <a:cubicBezTo>
                    <a:pt x="702" y="67"/>
                    <a:pt x="726" y="81"/>
                    <a:pt x="726" y="117"/>
                  </a:cubicBezTo>
                  <a:cubicBezTo>
                    <a:pt x="726" y="157"/>
                    <a:pt x="702" y="170"/>
                    <a:pt x="648" y="170"/>
                  </a:cubicBezTo>
                  <a:lnTo>
                    <a:pt x="543" y="170"/>
                  </a:lnTo>
                  <a:close/>
                  <a:moveTo>
                    <a:pt x="470" y="374"/>
                  </a:moveTo>
                  <a:cubicBezTo>
                    <a:pt x="544" y="374"/>
                    <a:pt x="544" y="374"/>
                    <a:pt x="544" y="374"/>
                  </a:cubicBezTo>
                  <a:cubicBezTo>
                    <a:pt x="544" y="226"/>
                    <a:pt x="544" y="226"/>
                    <a:pt x="544" y="226"/>
                  </a:cubicBezTo>
                  <a:cubicBezTo>
                    <a:pt x="631" y="226"/>
                    <a:pt x="631" y="226"/>
                    <a:pt x="631" y="226"/>
                  </a:cubicBezTo>
                  <a:cubicBezTo>
                    <a:pt x="658" y="296"/>
                    <a:pt x="712" y="354"/>
                    <a:pt x="739" y="374"/>
                  </a:cubicBezTo>
                  <a:cubicBezTo>
                    <a:pt x="835" y="374"/>
                    <a:pt x="835" y="374"/>
                    <a:pt x="835" y="374"/>
                  </a:cubicBezTo>
                  <a:cubicBezTo>
                    <a:pt x="835" y="370"/>
                    <a:pt x="835" y="370"/>
                    <a:pt x="835" y="370"/>
                  </a:cubicBezTo>
                  <a:cubicBezTo>
                    <a:pt x="801" y="346"/>
                    <a:pt x="731" y="289"/>
                    <a:pt x="705" y="222"/>
                  </a:cubicBezTo>
                  <a:cubicBezTo>
                    <a:pt x="762" y="218"/>
                    <a:pt x="803" y="174"/>
                    <a:pt x="803" y="112"/>
                  </a:cubicBezTo>
                  <a:cubicBezTo>
                    <a:pt x="803" y="44"/>
                    <a:pt x="757" y="7"/>
                    <a:pt x="663" y="7"/>
                  </a:cubicBezTo>
                  <a:cubicBezTo>
                    <a:pt x="470" y="7"/>
                    <a:pt x="470" y="7"/>
                    <a:pt x="470" y="7"/>
                  </a:cubicBezTo>
                  <a:lnTo>
                    <a:pt x="470" y="374"/>
                  </a:lnTo>
                  <a:close/>
                  <a:moveTo>
                    <a:pt x="77" y="190"/>
                  </a:moveTo>
                  <a:cubicBezTo>
                    <a:pt x="77" y="114"/>
                    <a:pt x="133" y="64"/>
                    <a:pt x="201" y="64"/>
                  </a:cubicBezTo>
                  <a:cubicBezTo>
                    <a:pt x="270" y="64"/>
                    <a:pt x="324" y="114"/>
                    <a:pt x="324" y="190"/>
                  </a:cubicBezTo>
                  <a:cubicBezTo>
                    <a:pt x="324" y="268"/>
                    <a:pt x="270" y="317"/>
                    <a:pt x="201" y="317"/>
                  </a:cubicBezTo>
                  <a:cubicBezTo>
                    <a:pt x="133" y="317"/>
                    <a:pt x="77" y="268"/>
                    <a:pt x="77" y="190"/>
                  </a:cubicBezTo>
                  <a:moveTo>
                    <a:pt x="0" y="190"/>
                  </a:moveTo>
                  <a:cubicBezTo>
                    <a:pt x="0" y="303"/>
                    <a:pt x="93" y="381"/>
                    <a:pt x="201" y="381"/>
                  </a:cubicBezTo>
                  <a:cubicBezTo>
                    <a:pt x="308" y="381"/>
                    <a:pt x="401" y="303"/>
                    <a:pt x="401" y="190"/>
                  </a:cubicBezTo>
                  <a:cubicBezTo>
                    <a:pt x="401" y="78"/>
                    <a:pt x="308" y="0"/>
                    <a:pt x="201" y="0"/>
                  </a:cubicBezTo>
                  <a:cubicBezTo>
                    <a:pt x="93" y="0"/>
                    <a:pt x="0" y="78"/>
                    <a:pt x="0" y="1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24">
              <a:extLst>
                <a:ext uri="{FF2B5EF4-FFF2-40B4-BE49-F238E27FC236}">
                  <a16:creationId xmlns:a16="http://schemas.microsoft.com/office/drawing/2014/main" id="{351797C6-357E-0843-0EC1-49A1299491F5}"/>
                </a:ext>
              </a:extLst>
            </p:cNvPr>
            <p:cNvSpPr>
              <a:spLocks/>
            </p:cNvSpPr>
            <p:nvPr/>
          </p:nvSpPr>
          <p:spPr bwMode="auto">
            <a:xfrm>
              <a:off x="-704" y="3947"/>
              <a:ext cx="685" cy="1349"/>
            </a:xfrm>
            <a:custGeom>
              <a:avLst/>
              <a:gdLst>
                <a:gd name="T0" fmla="*/ 0 w 320"/>
                <a:gd name="T1" fmla="*/ 30 h 629"/>
                <a:gd name="T2" fmla="*/ 111 w 320"/>
                <a:gd name="T3" fmla="*/ 320 h 629"/>
                <a:gd name="T4" fmla="*/ 194 w 320"/>
                <a:gd name="T5" fmla="*/ 629 h 629"/>
                <a:gd name="T6" fmla="*/ 197 w 320"/>
                <a:gd name="T7" fmla="*/ 629 h 629"/>
                <a:gd name="T8" fmla="*/ 320 w 320"/>
                <a:gd name="T9" fmla="*/ 344 h 629"/>
                <a:gd name="T10" fmla="*/ 0 w 320"/>
                <a:gd name="T11" fmla="*/ 0 h 629"/>
                <a:gd name="T12" fmla="*/ 0 w 320"/>
                <a:gd name="T13" fmla="*/ 30 h 629"/>
              </a:gdLst>
              <a:ahLst/>
              <a:cxnLst>
                <a:cxn ang="0">
                  <a:pos x="T0" y="T1"/>
                </a:cxn>
                <a:cxn ang="0">
                  <a:pos x="T2" y="T3"/>
                </a:cxn>
                <a:cxn ang="0">
                  <a:pos x="T4" y="T5"/>
                </a:cxn>
                <a:cxn ang="0">
                  <a:pos x="T6" y="T7"/>
                </a:cxn>
                <a:cxn ang="0">
                  <a:pos x="T8" y="T9"/>
                </a:cxn>
                <a:cxn ang="0">
                  <a:pos x="T10" y="T11"/>
                </a:cxn>
                <a:cxn ang="0">
                  <a:pos x="T12" y="T13"/>
                </a:cxn>
              </a:cxnLst>
              <a:rect l="0" t="0" r="r" b="b"/>
              <a:pathLst>
                <a:path w="320" h="629">
                  <a:moveTo>
                    <a:pt x="0" y="30"/>
                  </a:moveTo>
                  <a:cubicBezTo>
                    <a:pt x="0" y="96"/>
                    <a:pt x="15" y="179"/>
                    <a:pt x="111" y="320"/>
                  </a:cubicBezTo>
                  <a:cubicBezTo>
                    <a:pt x="214" y="471"/>
                    <a:pt x="217" y="556"/>
                    <a:pt x="194" y="629"/>
                  </a:cubicBezTo>
                  <a:cubicBezTo>
                    <a:pt x="197" y="629"/>
                    <a:pt x="197" y="629"/>
                    <a:pt x="197" y="629"/>
                  </a:cubicBezTo>
                  <a:cubicBezTo>
                    <a:pt x="256" y="571"/>
                    <a:pt x="320" y="490"/>
                    <a:pt x="320" y="344"/>
                  </a:cubicBezTo>
                  <a:cubicBezTo>
                    <a:pt x="320" y="176"/>
                    <a:pt x="180" y="28"/>
                    <a:pt x="0" y="0"/>
                  </a:cubicBez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25">
              <a:extLst>
                <a:ext uri="{FF2B5EF4-FFF2-40B4-BE49-F238E27FC236}">
                  <a16:creationId xmlns:a16="http://schemas.microsoft.com/office/drawing/2014/main" id="{2818192A-94C6-0A4B-62D4-4ABD16502DC9}"/>
                </a:ext>
              </a:extLst>
            </p:cNvPr>
            <p:cNvSpPr>
              <a:spLocks/>
            </p:cNvSpPr>
            <p:nvPr/>
          </p:nvSpPr>
          <p:spPr bwMode="auto">
            <a:xfrm>
              <a:off x="-1589" y="3947"/>
              <a:ext cx="682" cy="1349"/>
            </a:xfrm>
            <a:custGeom>
              <a:avLst/>
              <a:gdLst>
                <a:gd name="T0" fmla="*/ 123 w 319"/>
                <a:gd name="T1" fmla="*/ 629 h 629"/>
                <a:gd name="T2" fmla="*/ 125 w 319"/>
                <a:gd name="T3" fmla="*/ 629 h 629"/>
                <a:gd name="T4" fmla="*/ 209 w 319"/>
                <a:gd name="T5" fmla="*/ 320 h 629"/>
                <a:gd name="T6" fmla="*/ 319 w 319"/>
                <a:gd name="T7" fmla="*/ 30 h 629"/>
                <a:gd name="T8" fmla="*/ 319 w 319"/>
                <a:gd name="T9" fmla="*/ 0 h 629"/>
                <a:gd name="T10" fmla="*/ 0 w 319"/>
                <a:gd name="T11" fmla="*/ 344 h 629"/>
                <a:gd name="T12" fmla="*/ 123 w 319"/>
                <a:gd name="T13" fmla="*/ 629 h 629"/>
              </a:gdLst>
              <a:ahLst/>
              <a:cxnLst>
                <a:cxn ang="0">
                  <a:pos x="T0" y="T1"/>
                </a:cxn>
                <a:cxn ang="0">
                  <a:pos x="T2" y="T3"/>
                </a:cxn>
                <a:cxn ang="0">
                  <a:pos x="T4" y="T5"/>
                </a:cxn>
                <a:cxn ang="0">
                  <a:pos x="T6" y="T7"/>
                </a:cxn>
                <a:cxn ang="0">
                  <a:pos x="T8" y="T9"/>
                </a:cxn>
                <a:cxn ang="0">
                  <a:pos x="T10" y="T11"/>
                </a:cxn>
                <a:cxn ang="0">
                  <a:pos x="T12" y="T13"/>
                </a:cxn>
              </a:cxnLst>
              <a:rect l="0" t="0" r="r" b="b"/>
              <a:pathLst>
                <a:path w="319" h="629">
                  <a:moveTo>
                    <a:pt x="123" y="629"/>
                  </a:moveTo>
                  <a:cubicBezTo>
                    <a:pt x="125" y="629"/>
                    <a:pt x="125" y="629"/>
                    <a:pt x="125" y="629"/>
                  </a:cubicBezTo>
                  <a:cubicBezTo>
                    <a:pt x="102" y="556"/>
                    <a:pt x="106" y="471"/>
                    <a:pt x="209" y="320"/>
                  </a:cubicBezTo>
                  <a:cubicBezTo>
                    <a:pt x="305" y="179"/>
                    <a:pt x="319" y="96"/>
                    <a:pt x="319" y="30"/>
                  </a:cubicBezTo>
                  <a:cubicBezTo>
                    <a:pt x="319" y="0"/>
                    <a:pt x="319" y="0"/>
                    <a:pt x="319" y="0"/>
                  </a:cubicBezTo>
                  <a:cubicBezTo>
                    <a:pt x="140" y="28"/>
                    <a:pt x="0" y="176"/>
                    <a:pt x="0" y="344"/>
                  </a:cubicBezTo>
                  <a:cubicBezTo>
                    <a:pt x="0" y="490"/>
                    <a:pt x="64" y="571"/>
                    <a:pt x="123" y="6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26">
              <a:extLst>
                <a:ext uri="{FF2B5EF4-FFF2-40B4-BE49-F238E27FC236}">
                  <a16:creationId xmlns:a16="http://schemas.microsoft.com/office/drawing/2014/main" id="{B5E8BCAE-25D0-0E43-40BB-F40911C082E9}"/>
                </a:ext>
              </a:extLst>
            </p:cNvPr>
            <p:cNvSpPr>
              <a:spLocks/>
            </p:cNvSpPr>
            <p:nvPr/>
          </p:nvSpPr>
          <p:spPr bwMode="auto">
            <a:xfrm>
              <a:off x="-1155" y="4378"/>
              <a:ext cx="700" cy="1117"/>
            </a:xfrm>
            <a:custGeom>
              <a:avLst/>
              <a:gdLst>
                <a:gd name="T0" fmla="*/ 0 w 327"/>
                <a:gd name="T1" fmla="*/ 365 h 521"/>
                <a:gd name="T2" fmla="*/ 164 w 327"/>
                <a:gd name="T3" fmla="*/ 521 h 521"/>
                <a:gd name="T4" fmla="*/ 327 w 327"/>
                <a:gd name="T5" fmla="*/ 365 h 521"/>
                <a:gd name="T6" fmla="*/ 165 w 327"/>
                <a:gd name="T7" fmla="*/ 0 h 521"/>
                <a:gd name="T8" fmla="*/ 162 w 327"/>
                <a:gd name="T9" fmla="*/ 0 h 521"/>
                <a:gd name="T10" fmla="*/ 0 w 327"/>
                <a:gd name="T11" fmla="*/ 365 h 521"/>
              </a:gdLst>
              <a:ahLst/>
              <a:cxnLst>
                <a:cxn ang="0">
                  <a:pos x="T0" y="T1"/>
                </a:cxn>
                <a:cxn ang="0">
                  <a:pos x="T2" y="T3"/>
                </a:cxn>
                <a:cxn ang="0">
                  <a:pos x="T4" y="T5"/>
                </a:cxn>
                <a:cxn ang="0">
                  <a:pos x="T6" y="T7"/>
                </a:cxn>
                <a:cxn ang="0">
                  <a:pos x="T8" y="T9"/>
                </a:cxn>
                <a:cxn ang="0">
                  <a:pos x="T10" y="T11"/>
                </a:cxn>
              </a:cxnLst>
              <a:rect l="0" t="0" r="r" b="b"/>
              <a:pathLst>
                <a:path w="327" h="521">
                  <a:moveTo>
                    <a:pt x="0" y="365"/>
                  </a:moveTo>
                  <a:cubicBezTo>
                    <a:pt x="0" y="467"/>
                    <a:pt x="72" y="520"/>
                    <a:pt x="164" y="521"/>
                  </a:cubicBezTo>
                  <a:cubicBezTo>
                    <a:pt x="256" y="520"/>
                    <a:pt x="327" y="467"/>
                    <a:pt x="327" y="365"/>
                  </a:cubicBezTo>
                  <a:cubicBezTo>
                    <a:pt x="327" y="250"/>
                    <a:pt x="212" y="126"/>
                    <a:pt x="165" y="0"/>
                  </a:cubicBezTo>
                  <a:cubicBezTo>
                    <a:pt x="162" y="0"/>
                    <a:pt x="162" y="0"/>
                    <a:pt x="162" y="0"/>
                  </a:cubicBezTo>
                  <a:cubicBezTo>
                    <a:pt x="115" y="126"/>
                    <a:pt x="0" y="250"/>
                    <a:pt x="0" y="3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233556800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2.91667E-6 1.48148E-6 L 0.08151 1.48148E-6 " pathEditMode="relative" rAng="0" ptsTypes="AA">
                                      <p:cBhvr>
                                        <p:cTn id="6" dur="2000" fill="hold"/>
                                        <p:tgtEl>
                                          <p:spTgt spid="4"/>
                                        </p:tgtEl>
                                        <p:attrNameLst>
                                          <p:attrName>ppt_x</p:attrName>
                                          <p:attrName>ppt_y</p:attrName>
                                        </p:attrNameLst>
                                      </p:cBhvr>
                                      <p:rCtr x="407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guide id="3" pos="7226">
          <p15:clr>
            <a:srgbClr val="A4A3A4"/>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Agenda B">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B3B4A0-C375-41A6-AA76-9E9EE3A791C0}"/>
              </a:ext>
            </a:extLst>
          </p:cNvPr>
          <p:cNvSpPr>
            <a:spLocks noGrp="1"/>
          </p:cNvSpPr>
          <p:nvPr>
            <p:ph type="title" hasCustomPrompt="1"/>
          </p:nvPr>
        </p:nvSpPr>
        <p:spPr>
          <a:xfrm>
            <a:off x="719138" y="719139"/>
            <a:ext cx="3224212" cy="5418136"/>
          </a:xfrm>
        </p:spPr>
        <p:txBody>
          <a:bodyPr anchor="ctr" anchorCtr="0"/>
          <a:lstStyle>
            <a:lvl1pPr algn="l">
              <a:defRPr sz="4800">
                <a:solidFill>
                  <a:srgbClr val="004295"/>
                </a:solidFill>
              </a:defRPr>
            </a:lvl1pPr>
          </a:lstStyle>
          <a:p>
            <a:r>
              <a:rPr lang="en-GB"/>
              <a:t>Click to add Agenda title</a:t>
            </a:r>
          </a:p>
        </p:txBody>
      </p:sp>
      <p:sp>
        <p:nvSpPr>
          <p:cNvPr id="7" name="Text Placeholder 2"/>
          <p:cNvSpPr>
            <a:spLocks noGrp="1"/>
          </p:cNvSpPr>
          <p:nvPr>
            <p:ph type="body" sz="quarter" idx="13" hasCustomPrompt="1"/>
          </p:nvPr>
        </p:nvSpPr>
        <p:spPr>
          <a:xfrm>
            <a:off x="4303713" y="719139"/>
            <a:ext cx="7167563" cy="5413594"/>
          </a:xfrm>
        </p:spPr>
        <p:txBody>
          <a:bodyPr anchor="ctr" anchorCtr="0"/>
          <a:lstStyle>
            <a:lvl1pPr marL="0" indent="0">
              <a:lnSpc>
                <a:spcPct val="100000"/>
              </a:lnSpc>
              <a:spcBef>
                <a:spcPts val="0"/>
              </a:spcBef>
              <a:spcAft>
                <a:spcPts val="600"/>
              </a:spcAft>
              <a:buFont typeface="Arial" panose="020B0604020202020204" pitchFamily="34" charset="0"/>
              <a:buChar char="​"/>
              <a:defRPr sz="2400">
                <a:solidFill>
                  <a:srgbClr val="004295"/>
                </a:solidFill>
                <a:latin typeface="+mj-lt"/>
              </a:defRPr>
            </a:lvl1pPr>
            <a:lvl2pPr marL="0" indent="0">
              <a:lnSpc>
                <a:spcPct val="100000"/>
              </a:lnSpc>
              <a:spcBef>
                <a:spcPts val="0"/>
              </a:spcBef>
              <a:spcAft>
                <a:spcPts val="600"/>
              </a:spcAft>
              <a:buFont typeface="Arial" panose="020B0604020202020204" pitchFamily="34" charset="0"/>
              <a:buChar char="​"/>
              <a:defRPr sz="2400" b="1">
                <a:solidFill>
                  <a:srgbClr val="004295"/>
                </a:solidFill>
                <a:latin typeface="+mj-lt"/>
              </a:defRPr>
            </a:lvl2pPr>
            <a:lvl3pPr marL="0" indent="0">
              <a:lnSpc>
                <a:spcPct val="100000"/>
              </a:lnSpc>
              <a:spcBef>
                <a:spcPts val="0"/>
              </a:spcBef>
              <a:spcAft>
                <a:spcPts val="600"/>
              </a:spcAft>
              <a:buFont typeface="Arial" panose="020B0604020202020204" pitchFamily="34" charset="0"/>
              <a:buChar char="​"/>
              <a:defRPr sz="2400">
                <a:solidFill>
                  <a:srgbClr val="004295"/>
                </a:solidFill>
                <a:latin typeface="+mj-lt"/>
              </a:defRPr>
            </a:lvl3pPr>
            <a:lvl4pPr marL="0" indent="0">
              <a:lnSpc>
                <a:spcPct val="100000"/>
              </a:lnSpc>
              <a:spcBef>
                <a:spcPts val="0"/>
              </a:spcBef>
              <a:spcAft>
                <a:spcPts val="600"/>
              </a:spcAft>
              <a:buFont typeface="Arial" panose="020B0604020202020204" pitchFamily="34" charset="0"/>
              <a:buChar char="​"/>
              <a:defRPr sz="2400">
                <a:solidFill>
                  <a:srgbClr val="004295"/>
                </a:solidFill>
                <a:latin typeface="+mj-lt"/>
              </a:defRPr>
            </a:lvl4pPr>
            <a:lvl5pPr marL="0" indent="0">
              <a:lnSpc>
                <a:spcPct val="100000"/>
              </a:lnSpc>
              <a:spcBef>
                <a:spcPts val="0"/>
              </a:spcBef>
              <a:spcAft>
                <a:spcPts val="600"/>
              </a:spcAft>
              <a:buFont typeface="Arial" panose="020B0604020202020204" pitchFamily="34" charset="0"/>
              <a:buChar char="​"/>
              <a:defRPr sz="2400">
                <a:solidFill>
                  <a:srgbClr val="004295"/>
                </a:solidFill>
                <a:latin typeface="+mj-lt"/>
              </a:defRPr>
            </a:lvl5pPr>
            <a:lvl6pPr marL="0" indent="0">
              <a:lnSpc>
                <a:spcPct val="100000"/>
              </a:lnSpc>
              <a:spcBef>
                <a:spcPts val="0"/>
              </a:spcBef>
              <a:spcAft>
                <a:spcPts val="600"/>
              </a:spcAft>
              <a:buFont typeface="Arial" panose="020B0604020202020204" pitchFamily="34" charset="0"/>
              <a:buChar char="​"/>
              <a:defRPr sz="2400" b="1">
                <a:solidFill>
                  <a:srgbClr val="004295"/>
                </a:solidFill>
                <a:latin typeface="+mj-lt"/>
              </a:defRPr>
            </a:lvl6pPr>
            <a:lvl7pPr marL="0" indent="0">
              <a:lnSpc>
                <a:spcPct val="100000"/>
              </a:lnSpc>
              <a:spcBef>
                <a:spcPts val="0"/>
              </a:spcBef>
              <a:spcAft>
                <a:spcPts val="600"/>
              </a:spcAft>
              <a:buFont typeface="Arial" panose="020B0604020202020204" pitchFamily="34" charset="0"/>
              <a:buChar char="​"/>
              <a:defRPr sz="2400" b="0">
                <a:solidFill>
                  <a:srgbClr val="004295"/>
                </a:solidFill>
                <a:latin typeface="+mj-lt"/>
              </a:defRPr>
            </a:lvl7pPr>
            <a:lvl8pPr marL="0" indent="0">
              <a:lnSpc>
                <a:spcPct val="100000"/>
              </a:lnSpc>
              <a:spcBef>
                <a:spcPts val="0"/>
              </a:spcBef>
              <a:spcAft>
                <a:spcPts val="600"/>
              </a:spcAft>
              <a:buFont typeface="Arial" panose="020B0604020202020204" pitchFamily="34" charset="0"/>
              <a:buChar char="​"/>
              <a:defRPr sz="2400" b="1">
                <a:solidFill>
                  <a:srgbClr val="004295"/>
                </a:solidFill>
                <a:latin typeface="+mj-lt"/>
              </a:defRPr>
            </a:lvl8pPr>
            <a:lvl9pPr marL="0" indent="0">
              <a:lnSpc>
                <a:spcPct val="100000"/>
              </a:lnSpc>
              <a:spcBef>
                <a:spcPts val="0"/>
              </a:spcBef>
              <a:spcAft>
                <a:spcPts val="600"/>
              </a:spcAft>
              <a:buFont typeface="Arial" panose="020B0604020202020204" pitchFamily="34" charset="0"/>
              <a:buChar char="​"/>
              <a:defRPr sz="2400" b="0">
                <a:solidFill>
                  <a:srgbClr val="004295"/>
                </a:solidFill>
                <a:latin typeface="+mj-lt"/>
              </a:defRPr>
            </a:lvl9pPr>
          </a:lstStyle>
          <a:p>
            <a:pPr lvl="0"/>
            <a:r>
              <a:rPr lang="en-GB" noProof="0"/>
              <a:t>Click to add agenda point                                                             Enter &amp; TAB to view next text style                                                     SHIFT+TAB to view previous text style</a:t>
            </a:r>
          </a:p>
          <a:p>
            <a:pPr lvl="1"/>
            <a:r>
              <a:rPr lang="en-GB" noProof="0"/>
              <a:t>Second level</a:t>
            </a:r>
          </a:p>
        </p:txBody>
      </p:sp>
      <p:sp>
        <p:nvSpPr>
          <p:cNvPr id="5" name="Date Placeholder 4">
            <a:extLst>
              <a:ext uri="{FF2B5EF4-FFF2-40B4-BE49-F238E27FC236}">
                <a16:creationId xmlns:a16="http://schemas.microsoft.com/office/drawing/2014/main" id="{9899682F-0D72-7674-25A1-5A7909BDA205}"/>
              </a:ext>
            </a:extLst>
          </p:cNvPr>
          <p:cNvSpPr>
            <a:spLocks noGrp="1"/>
          </p:cNvSpPr>
          <p:nvPr>
            <p:ph type="dt" sz="half" idx="14"/>
          </p:nvPr>
        </p:nvSpPr>
        <p:spPr/>
        <p:txBody>
          <a:bodyPr/>
          <a:lstStyle>
            <a:lvl1pPr>
              <a:defRPr>
                <a:solidFill>
                  <a:srgbClr val="004295"/>
                </a:solidFill>
              </a:defRPr>
            </a:lvl1pPr>
          </a:lstStyle>
          <a:p>
            <a:fld id="{13C93597-10E9-4F2F-BB48-8CA1475972C3}" type="datetime4">
              <a:rPr lang="en-GB" smtClean="0"/>
              <a:pPr/>
              <a:t>09 December 2024</a:t>
            </a:fld>
            <a:endParaRPr lang="en-GB"/>
          </a:p>
        </p:txBody>
      </p:sp>
      <p:sp>
        <p:nvSpPr>
          <p:cNvPr id="6" name="Footer Placeholder 5">
            <a:extLst>
              <a:ext uri="{FF2B5EF4-FFF2-40B4-BE49-F238E27FC236}">
                <a16:creationId xmlns:a16="http://schemas.microsoft.com/office/drawing/2014/main" id="{923D9DB5-1EE3-1539-026D-EC083860CB42}"/>
              </a:ext>
            </a:extLst>
          </p:cNvPr>
          <p:cNvSpPr>
            <a:spLocks noGrp="1"/>
          </p:cNvSpPr>
          <p:nvPr>
            <p:ph type="ftr" sz="quarter" idx="15"/>
          </p:nvPr>
        </p:nvSpPr>
        <p:spPr/>
        <p:txBody>
          <a:bodyPr/>
          <a:lstStyle>
            <a:lvl1pPr>
              <a:defRPr>
                <a:solidFill>
                  <a:srgbClr val="004295"/>
                </a:solidFill>
              </a:defRPr>
            </a:lvl1pPr>
          </a:lstStyle>
          <a:p>
            <a:endParaRPr lang="en-GB"/>
          </a:p>
        </p:txBody>
      </p:sp>
      <p:sp>
        <p:nvSpPr>
          <p:cNvPr id="8" name="Slide Number Placeholder 7">
            <a:extLst>
              <a:ext uri="{FF2B5EF4-FFF2-40B4-BE49-F238E27FC236}">
                <a16:creationId xmlns:a16="http://schemas.microsoft.com/office/drawing/2014/main" id="{C58EA3CE-928C-C446-3100-E4B66F4B78B0}"/>
              </a:ext>
            </a:extLst>
          </p:cNvPr>
          <p:cNvSpPr>
            <a:spLocks noGrp="1"/>
          </p:cNvSpPr>
          <p:nvPr>
            <p:ph type="sldNum" sz="quarter" idx="16"/>
          </p:nvPr>
        </p:nvSpPr>
        <p:spPr/>
        <p:txBody>
          <a:bodyPr/>
          <a:lstStyle>
            <a:lvl1pPr>
              <a:defRPr>
                <a:solidFill>
                  <a:srgbClr val="004295"/>
                </a:solid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898437018"/>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guide id="3" pos="7226">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One Column Text_double title_KPMG Blue">
    <p:bg>
      <p:bgPr>
        <a:solidFill>
          <a:schemeClr val="accent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D2B9FA-46EE-4504-A8DE-8C56CCE29B0B}"/>
              </a:ext>
            </a:extLst>
          </p:cNvPr>
          <p:cNvSpPr>
            <a:spLocks noGrp="1"/>
          </p:cNvSpPr>
          <p:nvPr>
            <p:ph type="body" sz="quarter" idx="10"/>
          </p:nvPr>
        </p:nvSpPr>
        <p:spPr>
          <a:xfrm>
            <a:off x="998538" y="1700213"/>
            <a:ext cx="10201275" cy="4176712"/>
          </a:xfrm>
        </p:spPr>
        <p:txBody>
          <a:bodyPr/>
          <a:lstStyle>
            <a:lvl1pPr>
              <a:defRPr>
                <a:solidFill>
                  <a:schemeClr val="bg1"/>
                </a:solidFill>
              </a:defRPr>
            </a:lvl1pPr>
            <a:lvl2pPr>
              <a:defRPr>
                <a:solidFill>
                  <a:schemeClr val="bg1"/>
                </a:solidFill>
              </a:defRPr>
            </a:lvl2pPr>
            <a:lvl3pPr>
              <a:buClrTx/>
              <a:defRPr>
                <a:solidFill>
                  <a:schemeClr val="bg1"/>
                </a:solidFill>
              </a:defRPr>
            </a:lvl3pPr>
            <a:lvl4pPr marL="361950" indent="-180975">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hape 8">
            <a:extLst>
              <a:ext uri="{FF2B5EF4-FFF2-40B4-BE49-F238E27FC236}">
                <a16:creationId xmlns:a16="http://schemas.microsoft.com/office/drawing/2014/main" id="{F4561A05-7671-4539-AB97-A9979F67EB4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6" name="TextBox 5">
            <a:extLst>
              <a:ext uri="{FF2B5EF4-FFF2-40B4-BE49-F238E27FC236}">
                <a16:creationId xmlns:a16="http://schemas.microsoft.com/office/drawing/2014/main" id="{EC919669-F96A-4239-990D-B48E0AE682F3}"/>
              </a:ext>
              <a:ext uri="{C183D7F6-B498-43B3-948B-1728B52AA6E4}">
                <adec:decorative xmlns:adec="http://schemas.microsoft.com/office/drawing/2017/decorative" val="1"/>
              </a:ext>
            </a:extLst>
          </p:cNvPr>
          <p:cNvSpPr txBox="1"/>
          <p:nvPr userDrawn="1">
            <p:custDataLst>
              <p:tags r:id="rId1"/>
            </p:custDataLst>
          </p:nvPr>
        </p:nvSpPr>
        <p:spPr>
          <a:xfrm>
            <a:off x="8820154" y="6295536"/>
            <a:ext cx="2013840"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9" name="Straight Connector 8">
            <a:extLst>
              <a:ext uri="{FF2B5EF4-FFF2-40B4-BE49-F238E27FC236}">
                <a16:creationId xmlns:a16="http://schemas.microsoft.com/office/drawing/2014/main" id="{89D5ED2D-F17F-4481-8AE6-4D9EA0535145}"/>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03AAE32-05EB-420A-97AB-3254804D32FD}"/>
              </a:ext>
            </a:extLst>
          </p:cNvPr>
          <p:cNvSpPr>
            <a:spLocks noGrp="1"/>
          </p:cNvSpPr>
          <p:nvPr>
            <p:ph type="title" hasCustomPrompt="1"/>
          </p:nvPr>
        </p:nvSpPr>
        <p:spPr/>
        <p:txBody>
          <a:bodyPr/>
          <a:lstStyle>
            <a:lvl1pPr>
              <a:defRPr>
                <a:solidFill>
                  <a:schemeClr val="bg1"/>
                </a:solidFill>
              </a:defRPr>
            </a:lvl1pPr>
          </a:lstStyle>
          <a:p>
            <a:r>
              <a:rPr lang="en-US"/>
              <a:t>Click to edit </a:t>
            </a:r>
            <a:br>
              <a:rPr lang="en-US"/>
            </a:br>
            <a:r>
              <a:rPr lang="en-US"/>
              <a:t>Master title style</a:t>
            </a:r>
            <a:endParaRPr lang="en-GB"/>
          </a:p>
        </p:txBody>
      </p:sp>
      <p:sp>
        <p:nvSpPr>
          <p:cNvPr id="10" name="Graphic 8">
            <a:extLst>
              <a:ext uri="{FF2B5EF4-FFF2-40B4-BE49-F238E27FC236}">
                <a16:creationId xmlns:a16="http://schemas.microsoft.com/office/drawing/2014/main" id="{567897B5-3A96-440B-8018-FDD880280B2A}"/>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8" name="TextBox 7">
            <a:extLst>
              <a:ext uri="{FF2B5EF4-FFF2-40B4-BE49-F238E27FC236}">
                <a16:creationId xmlns:a16="http://schemas.microsoft.com/office/drawing/2014/main" id="{1CBF1CF3-C473-4B59-9814-FFEC4D26E803}"/>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a:t>
            </a:r>
            <a:r>
              <a:rPr lang="en-US" sz="600" kern="1200" noProof="0" err="1">
                <a:solidFill>
                  <a:schemeClr val="bg1"/>
                </a:solidFill>
                <a:latin typeface="+mn-lt"/>
                <a:ea typeface="+mn-ea"/>
                <a:cs typeface="+mn-cs"/>
              </a:rPr>
              <a:t>organisation</a:t>
            </a:r>
            <a:r>
              <a:rPr lang="en-US" sz="600" kern="1200" noProof="0">
                <a:solidFill>
                  <a:schemeClr val="bg1"/>
                </a:solidFill>
                <a:latin typeface="+mn-lt"/>
                <a:ea typeface="+mn-ea"/>
                <a:cs typeface="+mn-cs"/>
              </a:rPr>
              <a:t>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2607507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071">
          <p15:clr>
            <a:srgbClr val="FBAE4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Breaker A">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19138" y="719138"/>
            <a:ext cx="7167562" cy="5418137"/>
          </a:xfrm>
        </p:spPr>
        <p:txBody>
          <a:bodyPr anchor="ctr" anchorCtr="0"/>
          <a:lstStyle>
            <a:lvl1pPr algn="l">
              <a:defRPr sz="6600">
                <a:solidFill>
                  <a:srgbClr val="004295"/>
                </a:solidFill>
              </a:defRPr>
            </a:lvl1pPr>
          </a:lstStyle>
          <a:p>
            <a:r>
              <a:rPr lang="en-GB"/>
              <a:t>Click to add breaker title</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B9336725-62CD-4A62-A56E-378EB7AEA15A}"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2249446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Breaker B">
    <p:bg>
      <p:bgRef idx="1001">
        <a:schemeClr val="bg1"/>
      </p:bgRef>
    </p:bg>
    <p:spTree>
      <p:nvGrpSpPr>
        <p:cNvPr id="1" name=""/>
        <p:cNvGrpSpPr/>
        <p:nvPr/>
      </p:nvGrpSpPr>
      <p:grpSpPr>
        <a:xfrm>
          <a:off x="0" y="0"/>
          <a:ext cx="0" cy="0"/>
          <a:chOff x="0" y="0"/>
          <a:chExt cx="0" cy="0"/>
        </a:xfrm>
      </p:grpSpPr>
      <p:sp>
        <p:nvSpPr>
          <p:cNvPr id="3" name="Background">
            <a:extLst>
              <a:ext uri="{FF2B5EF4-FFF2-40B4-BE49-F238E27FC236}">
                <a16:creationId xmlns:a16="http://schemas.microsoft.com/office/drawing/2014/main" id="{054FD550-8FDB-8B4B-82C2-96EE27C46B77}"/>
              </a:ext>
            </a:extLst>
          </p:cNvPr>
          <p:cNvSpPr/>
          <p:nvPr userDrawn="1"/>
        </p:nvSpPr>
        <p:spPr>
          <a:xfrm>
            <a:off x="0" y="0"/>
            <a:ext cx="12192000" cy="6858000"/>
          </a:xfrm>
          <a:prstGeom prst="rect">
            <a:avLst/>
          </a:prstGeom>
          <a:solidFill>
            <a:srgbClr val="E9EF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grpSp>
        <p:nvGrpSpPr>
          <p:cNvPr id="10" name="Logo">
            <a:extLst>
              <a:ext uri="{FF2B5EF4-FFF2-40B4-BE49-F238E27FC236}">
                <a16:creationId xmlns:a16="http://schemas.microsoft.com/office/drawing/2014/main" id="{B6323126-A253-BE8C-5A0B-486E28C60C37}"/>
              </a:ext>
            </a:extLst>
          </p:cNvPr>
          <p:cNvGrpSpPr>
            <a:grpSpLocks noChangeAspect="1"/>
          </p:cNvGrpSpPr>
          <p:nvPr userDrawn="1"/>
        </p:nvGrpSpPr>
        <p:grpSpPr bwMode="auto">
          <a:xfrm>
            <a:off x="10845800" y="6354763"/>
            <a:ext cx="984251" cy="198543"/>
            <a:chOff x="-1589" y="3947"/>
            <a:chExt cx="7674" cy="1548"/>
          </a:xfrm>
          <a:solidFill>
            <a:schemeClr val="accent1"/>
          </a:solidFill>
        </p:grpSpPr>
        <p:sp>
          <p:nvSpPr>
            <p:cNvPr id="11" name="Freeform 12">
              <a:extLst>
                <a:ext uri="{FF2B5EF4-FFF2-40B4-BE49-F238E27FC236}">
                  <a16:creationId xmlns:a16="http://schemas.microsoft.com/office/drawing/2014/main" id="{E28F0A68-3BF7-550C-97B8-44E8D874052A}"/>
                </a:ext>
              </a:extLst>
            </p:cNvPr>
            <p:cNvSpPr>
              <a:spLocks noEditPoints="1"/>
            </p:cNvSpPr>
            <p:nvPr/>
          </p:nvSpPr>
          <p:spPr bwMode="auto">
            <a:xfrm>
              <a:off x="449" y="4325"/>
              <a:ext cx="5636" cy="816"/>
            </a:xfrm>
            <a:custGeom>
              <a:avLst/>
              <a:gdLst>
                <a:gd name="T0" fmla="*/ 2277 w 2635"/>
                <a:gd name="T1" fmla="*/ 374 h 381"/>
                <a:gd name="T2" fmla="*/ 2386 w 2635"/>
                <a:gd name="T3" fmla="*/ 374 h 381"/>
                <a:gd name="T4" fmla="*/ 2563 w 2635"/>
                <a:gd name="T5" fmla="*/ 60 h 381"/>
                <a:gd name="T6" fmla="*/ 2635 w 2635"/>
                <a:gd name="T7" fmla="*/ 374 h 381"/>
                <a:gd name="T8" fmla="*/ 2509 w 2635"/>
                <a:gd name="T9" fmla="*/ 7 h 381"/>
                <a:gd name="T10" fmla="*/ 2327 w 2635"/>
                <a:gd name="T11" fmla="*/ 7 h 381"/>
                <a:gd name="T12" fmla="*/ 2205 w 2635"/>
                <a:gd name="T13" fmla="*/ 374 h 381"/>
                <a:gd name="T14" fmla="*/ 1862 w 2635"/>
                <a:gd name="T15" fmla="*/ 67 h 381"/>
                <a:gd name="T16" fmla="*/ 2045 w 2635"/>
                <a:gd name="T17" fmla="*/ 117 h 381"/>
                <a:gd name="T18" fmla="*/ 1862 w 2635"/>
                <a:gd name="T19" fmla="*/ 170 h 381"/>
                <a:gd name="T20" fmla="*/ 1862 w 2635"/>
                <a:gd name="T21" fmla="*/ 374 h 381"/>
                <a:gd name="T22" fmla="*/ 1950 w 2635"/>
                <a:gd name="T23" fmla="*/ 226 h 381"/>
                <a:gd name="T24" fmla="*/ 2154 w 2635"/>
                <a:gd name="T25" fmla="*/ 374 h 381"/>
                <a:gd name="T26" fmla="*/ 2023 w 2635"/>
                <a:gd name="T27" fmla="*/ 222 h 381"/>
                <a:gd name="T28" fmla="*/ 1981 w 2635"/>
                <a:gd name="T29" fmla="*/ 7 h 381"/>
                <a:gd name="T30" fmla="*/ 1789 w 2635"/>
                <a:gd name="T31" fmla="*/ 374 h 381"/>
                <a:gd name="T32" fmla="*/ 1530 w 2635"/>
                <a:gd name="T33" fmla="*/ 65 h 381"/>
                <a:gd name="T34" fmla="*/ 1470 w 2635"/>
                <a:gd name="T35" fmla="*/ 216 h 381"/>
                <a:gd name="T36" fmla="*/ 1407 w 2635"/>
                <a:gd name="T37" fmla="*/ 374 h 381"/>
                <a:gd name="T38" fmla="*/ 1614 w 2635"/>
                <a:gd name="T39" fmla="*/ 271 h 381"/>
                <a:gd name="T40" fmla="*/ 1736 w 2635"/>
                <a:gd name="T41" fmla="*/ 374 h 381"/>
                <a:gd name="T42" fmla="*/ 1488 w 2635"/>
                <a:gd name="T43" fmla="*/ 7 h 381"/>
                <a:gd name="T44" fmla="*/ 1068 w 2635"/>
                <a:gd name="T45" fmla="*/ 374 h 381"/>
                <a:gd name="T46" fmla="*/ 1141 w 2635"/>
                <a:gd name="T47" fmla="*/ 225 h 381"/>
                <a:gd name="T48" fmla="*/ 1313 w 2635"/>
                <a:gd name="T49" fmla="*/ 166 h 381"/>
                <a:gd name="T50" fmla="*/ 1141 w 2635"/>
                <a:gd name="T51" fmla="*/ 68 h 381"/>
                <a:gd name="T52" fmla="*/ 1357 w 2635"/>
                <a:gd name="T53" fmla="*/ 7 h 381"/>
                <a:gd name="T54" fmla="*/ 1068 w 2635"/>
                <a:gd name="T55" fmla="*/ 374 h 381"/>
                <a:gd name="T56" fmla="*/ 961 w 2635"/>
                <a:gd name="T57" fmla="*/ 374 h 381"/>
                <a:gd name="T58" fmla="*/ 888 w 2635"/>
                <a:gd name="T59" fmla="*/ 7 h 381"/>
                <a:gd name="T60" fmla="*/ 543 w 2635"/>
                <a:gd name="T61" fmla="*/ 170 h 381"/>
                <a:gd name="T62" fmla="*/ 648 w 2635"/>
                <a:gd name="T63" fmla="*/ 67 h 381"/>
                <a:gd name="T64" fmla="*/ 648 w 2635"/>
                <a:gd name="T65" fmla="*/ 170 h 381"/>
                <a:gd name="T66" fmla="*/ 470 w 2635"/>
                <a:gd name="T67" fmla="*/ 374 h 381"/>
                <a:gd name="T68" fmla="*/ 544 w 2635"/>
                <a:gd name="T69" fmla="*/ 226 h 381"/>
                <a:gd name="T70" fmla="*/ 739 w 2635"/>
                <a:gd name="T71" fmla="*/ 374 h 381"/>
                <a:gd name="T72" fmla="*/ 835 w 2635"/>
                <a:gd name="T73" fmla="*/ 370 h 381"/>
                <a:gd name="T74" fmla="*/ 803 w 2635"/>
                <a:gd name="T75" fmla="*/ 112 h 381"/>
                <a:gd name="T76" fmla="*/ 470 w 2635"/>
                <a:gd name="T77" fmla="*/ 7 h 381"/>
                <a:gd name="T78" fmla="*/ 77 w 2635"/>
                <a:gd name="T79" fmla="*/ 190 h 381"/>
                <a:gd name="T80" fmla="*/ 324 w 2635"/>
                <a:gd name="T81" fmla="*/ 190 h 381"/>
                <a:gd name="T82" fmla="*/ 77 w 2635"/>
                <a:gd name="T83" fmla="*/ 190 h 381"/>
                <a:gd name="T84" fmla="*/ 201 w 2635"/>
                <a:gd name="T85" fmla="*/ 381 h 381"/>
                <a:gd name="T86" fmla="*/ 201 w 2635"/>
                <a:gd name="T87" fmla="*/ 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5" h="381">
                  <a:moveTo>
                    <a:pt x="2205" y="374"/>
                  </a:moveTo>
                  <a:cubicBezTo>
                    <a:pt x="2277" y="374"/>
                    <a:pt x="2277" y="374"/>
                    <a:pt x="2277" y="374"/>
                  </a:cubicBezTo>
                  <a:cubicBezTo>
                    <a:pt x="2277" y="69"/>
                    <a:pt x="2277" y="69"/>
                    <a:pt x="2277" y="69"/>
                  </a:cubicBezTo>
                  <a:cubicBezTo>
                    <a:pt x="2386" y="374"/>
                    <a:pt x="2386" y="374"/>
                    <a:pt x="2386" y="374"/>
                  </a:cubicBezTo>
                  <a:cubicBezTo>
                    <a:pt x="2449" y="374"/>
                    <a:pt x="2449" y="374"/>
                    <a:pt x="2449" y="374"/>
                  </a:cubicBezTo>
                  <a:cubicBezTo>
                    <a:pt x="2563" y="60"/>
                    <a:pt x="2563" y="60"/>
                    <a:pt x="2563" y="60"/>
                  </a:cubicBezTo>
                  <a:cubicBezTo>
                    <a:pt x="2563" y="374"/>
                    <a:pt x="2563" y="374"/>
                    <a:pt x="2563" y="374"/>
                  </a:cubicBezTo>
                  <a:cubicBezTo>
                    <a:pt x="2635" y="374"/>
                    <a:pt x="2635" y="374"/>
                    <a:pt x="2635" y="374"/>
                  </a:cubicBezTo>
                  <a:cubicBezTo>
                    <a:pt x="2635" y="7"/>
                    <a:pt x="2635" y="7"/>
                    <a:pt x="2635" y="7"/>
                  </a:cubicBezTo>
                  <a:cubicBezTo>
                    <a:pt x="2509" y="7"/>
                    <a:pt x="2509" y="7"/>
                    <a:pt x="2509" y="7"/>
                  </a:cubicBezTo>
                  <a:cubicBezTo>
                    <a:pt x="2420" y="277"/>
                    <a:pt x="2420" y="277"/>
                    <a:pt x="2420" y="277"/>
                  </a:cubicBezTo>
                  <a:cubicBezTo>
                    <a:pt x="2327" y="7"/>
                    <a:pt x="2327" y="7"/>
                    <a:pt x="2327" y="7"/>
                  </a:cubicBezTo>
                  <a:cubicBezTo>
                    <a:pt x="2205" y="7"/>
                    <a:pt x="2205" y="7"/>
                    <a:pt x="2205" y="7"/>
                  </a:cubicBezTo>
                  <a:lnTo>
                    <a:pt x="2205" y="374"/>
                  </a:lnTo>
                  <a:close/>
                  <a:moveTo>
                    <a:pt x="1862" y="170"/>
                  </a:moveTo>
                  <a:cubicBezTo>
                    <a:pt x="1862" y="67"/>
                    <a:pt x="1862" y="67"/>
                    <a:pt x="1862" y="67"/>
                  </a:cubicBezTo>
                  <a:cubicBezTo>
                    <a:pt x="1967" y="67"/>
                    <a:pt x="1967" y="67"/>
                    <a:pt x="1967" y="67"/>
                  </a:cubicBezTo>
                  <a:cubicBezTo>
                    <a:pt x="2020" y="67"/>
                    <a:pt x="2045" y="81"/>
                    <a:pt x="2045" y="117"/>
                  </a:cubicBezTo>
                  <a:cubicBezTo>
                    <a:pt x="2045" y="157"/>
                    <a:pt x="2020" y="170"/>
                    <a:pt x="1967" y="170"/>
                  </a:cubicBezTo>
                  <a:lnTo>
                    <a:pt x="1862" y="170"/>
                  </a:lnTo>
                  <a:close/>
                  <a:moveTo>
                    <a:pt x="1789" y="374"/>
                  </a:moveTo>
                  <a:cubicBezTo>
                    <a:pt x="1862" y="374"/>
                    <a:pt x="1862" y="374"/>
                    <a:pt x="1862" y="374"/>
                  </a:cubicBezTo>
                  <a:cubicBezTo>
                    <a:pt x="1862" y="226"/>
                    <a:pt x="1862" y="226"/>
                    <a:pt x="1862" y="226"/>
                  </a:cubicBezTo>
                  <a:cubicBezTo>
                    <a:pt x="1950" y="226"/>
                    <a:pt x="1950" y="226"/>
                    <a:pt x="1950" y="226"/>
                  </a:cubicBezTo>
                  <a:cubicBezTo>
                    <a:pt x="1977" y="296"/>
                    <a:pt x="2031" y="354"/>
                    <a:pt x="2058" y="374"/>
                  </a:cubicBezTo>
                  <a:cubicBezTo>
                    <a:pt x="2154" y="374"/>
                    <a:pt x="2154" y="374"/>
                    <a:pt x="2154" y="374"/>
                  </a:cubicBezTo>
                  <a:cubicBezTo>
                    <a:pt x="2154" y="370"/>
                    <a:pt x="2154" y="370"/>
                    <a:pt x="2154" y="370"/>
                  </a:cubicBezTo>
                  <a:cubicBezTo>
                    <a:pt x="2120" y="346"/>
                    <a:pt x="2050" y="289"/>
                    <a:pt x="2023" y="222"/>
                  </a:cubicBezTo>
                  <a:cubicBezTo>
                    <a:pt x="2081" y="218"/>
                    <a:pt x="2122" y="174"/>
                    <a:pt x="2122" y="112"/>
                  </a:cubicBezTo>
                  <a:cubicBezTo>
                    <a:pt x="2122" y="44"/>
                    <a:pt x="2076" y="7"/>
                    <a:pt x="1981" y="7"/>
                  </a:cubicBezTo>
                  <a:cubicBezTo>
                    <a:pt x="1789" y="7"/>
                    <a:pt x="1789" y="7"/>
                    <a:pt x="1789" y="7"/>
                  </a:cubicBezTo>
                  <a:lnTo>
                    <a:pt x="1789" y="374"/>
                  </a:lnTo>
                  <a:close/>
                  <a:moveTo>
                    <a:pt x="1470" y="216"/>
                  </a:moveTo>
                  <a:cubicBezTo>
                    <a:pt x="1530" y="65"/>
                    <a:pt x="1530" y="65"/>
                    <a:pt x="1530" y="65"/>
                  </a:cubicBezTo>
                  <a:cubicBezTo>
                    <a:pt x="1592" y="216"/>
                    <a:pt x="1592" y="216"/>
                    <a:pt x="1592" y="216"/>
                  </a:cubicBezTo>
                  <a:lnTo>
                    <a:pt x="1470" y="216"/>
                  </a:lnTo>
                  <a:close/>
                  <a:moveTo>
                    <a:pt x="1330" y="374"/>
                  </a:moveTo>
                  <a:cubicBezTo>
                    <a:pt x="1407" y="374"/>
                    <a:pt x="1407" y="374"/>
                    <a:pt x="1407" y="374"/>
                  </a:cubicBezTo>
                  <a:cubicBezTo>
                    <a:pt x="1448" y="271"/>
                    <a:pt x="1448" y="271"/>
                    <a:pt x="1448" y="271"/>
                  </a:cubicBezTo>
                  <a:cubicBezTo>
                    <a:pt x="1614" y="271"/>
                    <a:pt x="1614" y="271"/>
                    <a:pt x="1614" y="271"/>
                  </a:cubicBezTo>
                  <a:cubicBezTo>
                    <a:pt x="1656" y="374"/>
                    <a:pt x="1656" y="374"/>
                    <a:pt x="1656" y="374"/>
                  </a:cubicBezTo>
                  <a:cubicBezTo>
                    <a:pt x="1736" y="374"/>
                    <a:pt x="1736" y="374"/>
                    <a:pt x="1736" y="374"/>
                  </a:cubicBezTo>
                  <a:cubicBezTo>
                    <a:pt x="1575" y="7"/>
                    <a:pt x="1575" y="7"/>
                    <a:pt x="1575" y="7"/>
                  </a:cubicBezTo>
                  <a:cubicBezTo>
                    <a:pt x="1488" y="7"/>
                    <a:pt x="1488" y="7"/>
                    <a:pt x="1488" y="7"/>
                  </a:cubicBezTo>
                  <a:lnTo>
                    <a:pt x="1330" y="374"/>
                  </a:lnTo>
                  <a:close/>
                  <a:moveTo>
                    <a:pt x="1068" y="374"/>
                  </a:moveTo>
                  <a:cubicBezTo>
                    <a:pt x="1141" y="374"/>
                    <a:pt x="1141" y="374"/>
                    <a:pt x="1141" y="374"/>
                  </a:cubicBezTo>
                  <a:cubicBezTo>
                    <a:pt x="1141" y="225"/>
                    <a:pt x="1141" y="225"/>
                    <a:pt x="1141" y="225"/>
                  </a:cubicBezTo>
                  <a:cubicBezTo>
                    <a:pt x="1313" y="225"/>
                    <a:pt x="1313" y="225"/>
                    <a:pt x="1313" y="225"/>
                  </a:cubicBezTo>
                  <a:cubicBezTo>
                    <a:pt x="1313" y="166"/>
                    <a:pt x="1313" y="166"/>
                    <a:pt x="1313" y="166"/>
                  </a:cubicBezTo>
                  <a:cubicBezTo>
                    <a:pt x="1141" y="166"/>
                    <a:pt x="1141" y="166"/>
                    <a:pt x="1141" y="166"/>
                  </a:cubicBezTo>
                  <a:cubicBezTo>
                    <a:pt x="1141" y="68"/>
                    <a:pt x="1141" y="68"/>
                    <a:pt x="1141" y="68"/>
                  </a:cubicBezTo>
                  <a:cubicBezTo>
                    <a:pt x="1357" y="68"/>
                    <a:pt x="1357" y="68"/>
                    <a:pt x="1357" y="68"/>
                  </a:cubicBezTo>
                  <a:cubicBezTo>
                    <a:pt x="1357" y="7"/>
                    <a:pt x="1357" y="7"/>
                    <a:pt x="1357" y="7"/>
                  </a:cubicBezTo>
                  <a:cubicBezTo>
                    <a:pt x="1068" y="7"/>
                    <a:pt x="1068" y="7"/>
                    <a:pt x="1068" y="7"/>
                  </a:cubicBezTo>
                  <a:lnTo>
                    <a:pt x="1068" y="374"/>
                  </a:lnTo>
                  <a:close/>
                  <a:moveTo>
                    <a:pt x="888" y="374"/>
                  </a:moveTo>
                  <a:cubicBezTo>
                    <a:pt x="961" y="374"/>
                    <a:pt x="961" y="374"/>
                    <a:pt x="961" y="374"/>
                  </a:cubicBezTo>
                  <a:cubicBezTo>
                    <a:pt x="961" y="7"/>
                    <a:pt x="961" y="7"/>
                    <a:pt x="961" y="7"/>
                  </a:cubicBezTo>
                  <a:cubicBezTo>
                    <a:pt x="888" y="7"/>
                    <a:pt x="888" y="7"/>
                    <a:pt x="888" y="7"/>
                  </a:cubicBezTo>
                  <a:lnTo>
                    <a:pt x="888" y="374"/>
                  </a:lnTo>
                  <a:close/>
                  <a:moveTo>
                    <a:pt x="543" y="170"/>
                  </a:moveTo>
                  <a:cubicBezTo>
                    <a:pt x="543" y="67"/>
                    <a:pt x="543" y="67"/>
                    <a:pt x="543" y="67"/>
                  </a:cubicBezTo>
                  <a:cubicBezTo>
                    <a:pt x="648" y="67"/>
                    <a:pt x="648" y="67"/>
                    <a:pt x="648" y="67"/>
                  </a:cubicBezTo>
                  <a:cubicBezTo>
                    <a:pt x="702" y="67"/>
                    <a:pt x="726" y="81"/>
                    <a:pt x="726" y="117"/>
                  </a:cubicBezTo>
                  <a:cubicBezTo>
                    <a:pt x="726" y="157"/>
                    <a:pt x="702" y="170"/>
                    <a:pt x="648" y="170"/>
                  </a:cubicBezTo>
                  <a:lnTo>
                    <a:pt x="543" y="170"/>
                  </a:lnTo>
                  <a:close/>
                  <a:moveTo>
                    <a:pt x="470" y="374"/>
                  </a:moveTo>
                  <a:cubicBezTo>
                    <a:pt x="544" y="374"/>
                    <a:pt x="544" y="374"/>
                    <a:pt x="544" y="374"/>
                  </a:cubicBezTo>
                  <a:cubicBezTo>
                    <a:pt x="544" y="226"/>
                    <a:pt x="544" y="226"/>
                    <a:pt x="544" y="226"/>
                  </a:cubicBezTo>
                  <a:cubicBezTo>
                    <a:pt x="631" y="226"/>
                    <a:pt x="631" y="226"/>
                    <a:pt x="631" y="226"/>
                  </a:cubicBezTo>
                  <a:cubicBezTo>
                    <a:pt x="658" y="296"/>
                    <a:pt x="712" y="354"/>
                    <a:pt x="739" y="374"/>
                  </a:cubicBezTo>
                  <a:cubicBezTo>
                    <a:pt x="835" y="374"/>
                    <a:pt x="835" y="374"/>
                    <a:pt x="835" y="374"/>
                  </a:cubicBezTo>
                  <a:cubicBezTo>
                    <a:pt x="835" y="370"/>
                    <a:pt x="835" y="370"/>
                    <a:pt x="835" y="370"/>
                  </a:cubicBezTo>
                  <a:cubicBezTo>
                    <a:pt x="801" y="346"/>
                    <a:pt x="731" y="289"/>
                    <a:pt x="705" y="222"/>
                  </a:cubicBezTo>
                  <a:cubicBezTo>
                    <a:pt x="762" y="218"/>
                    <a:pt x="803" y="174"/>
                    <a:pt x="803" y="112"/>
                  </a:cubicBezTo>
                  <a:cubicBezTo>
                    <a:pt x="803" y="44"/>
                    <a:pt x="757" y="7"/>
                    <a:pt x="663" y="7"/>
                  </a:cubicBezTo>
                  <a:cubicBezTo>
                    <a:pt x="470" y="7"/>
                    <a:pt x="470" y="7"/>
                    <a:pt x="470" y="7"/>
                  </a:cubicBezTo>
                  <a:lnTo>
                    <a:pt x="470" y="374"/>
                  </a:lnTo>
                  <a:close/>
                  <a:moveTo>
                    <a:pt x="77" y="190"/>
                  </a:moveTo>
                  <a:cubicBezTo>
                    <a:pt x="77" y="114"/>
                    <a:pt x="133" y="64"/>
                    <a:pt x="201" y="64"/>
                  </a:cubicBezTo>
                  <a:cubicBezTo>
                    <a:pt x="270" y="64"/>
                    <a:pt x="324" y="114"/>
                    <a:pt x="324" y="190"/>
                  </a:cubicBezTo>
                  <a:cubicBezTo>
                    <a:pt x="324" y="268"/>
                    <a:pt x="270" y="317"/>
                    <a:pt x="201" y="317"/>
                  </a:cubicBezTo>
                  <a:cubicBezTo>
                    <a:pt x="133" y="317"/>
                    <a:pt x="77" y="268"/>
                    <a:pt x="77" y="190"/>
                  </a:cubicBezTo>
                  <a:moveTo>
                    <a:pt x="0" y="190"/>
                  </a:moveTo>
                  <a:cubicBezTo>
                    <a:pt x="0" y="303"/>
                    <a:pt x="93" y="381"/>
                    <a:pt x="201" y="381"/>
                  </a:cubicBezTo>
                  <a:cubicBezTo>
                    <a:pt x="308" y="381"/>
                    <a:pt x="401" y="303"/>
                    <a:pt x="401" y="190"/>
                  </a:cubicBezTo>
                  <a:cubicBezTo>
                    <a:pt x="401" y="78"/>
                    <a:pt x="308" y="0"/>
                    <a:pt x="201" y="0"/>
                  </a:cubicBezTo>
                  <a:cubicBezTo>
                    <a:pt x="93" y="0"/>
                    <a:pt x="0" y="78"/>
                    <a:pt x="0" y="1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24">
              <a:extLst>
                <a:ext uri="{FF2B5EF4-FFF2-40B4-BE49-F238E27FC236}">
                  <a16:creationId xmlns:a16="http://schemas.microsoft.com/office/drawing/2014/main" id="{2DC2B8DD-08F2-821C-C36F-536780DBACCB}"/>
                </a:ext>
              </a:extLst>
            </p:cNvPr>
            <p:cNvSpPr>
              <a:spLocks/>
            </p:cNvSpPr>
            <p:nvPr/>
          </p:nvSpPr>
          <p:spPr bwMode="auto">
            <a:xfrm>
              <a:off x="-704" y="3947"/>
              <a:ext cx="685" cy="1349"/>
            </a:xfrm>
            <a:custGeom>
              <a:avLst/>
              <a:gdLst>
                <a:gd name="T0" fmla="*/ 0 w 320"/>
                <a:gd name="T1" fmla="*/ 30 h 629"/>
                <a:gd name="T2" fmla="*/ 111 w 320"/>
                <a:gd name="T3" fmla="*/ 320 h 629"/>
                <a:gd name="T4" fmla="*/ 194 w 320"/>
                <a:gd name="T5" fmla="*/ 629 h 629"/>
                <a:gd name="T6" fmla="*/ 197 w 320"/>
                <a:gd name="T7" fmla="*/ 629 h 629"/>
                <a:gd name="T8" fmla="*/ 320 w 320"/>
                <a:gd name="T9" fmla="*/ 344 h 629"/>
                <a:gd name="T10" fmla="*/ 0 w 320"/>
                <a:gd name="T11" fmla="*/ 0 h 629"/>
                <a:gd name="T12" fmla="*/ 0 w 320"/>
                <a:gd name="T13" fmla="*/ 30 h 629"/>
              </a:gdLst>
              <a:ahLst/>
              <a:cxnLst>
                <a:cxn ang="0">
                  <a:pos x="T0" y="T1"/>
                </a:cxn>
                <a:cxn ang="0">
                  <a:pos x="T2" y="T3"/>
                </a:cxn>
                <a:cxn ang="0">
                  <a:pos x="T4" y="T5"/>
                </a:cxn>
                <a:cxn ang="0">
                  <a:pos x="T6" y="T7"/>
                </a:cxn>
                <a:cxn ang="0">
                  <a:pos x="T8" y="T9"/>
                </a:cxn>
                <a:cxn ang="0">
                  <a:pos x="T10" y="T11"/>
                </a:cxn>
                <a:cxn ang="0">
                  <a:pos x="T12" y="T13"/>
                </a:cxn>
              </a:cxnLst>
              <a:rect l="0" t="0" r="r" b="b"/>
              <a:pathLst>
                <a:path w="320" h="629">
                  <a:moveTo>
                    <a:pt x="0" y="30"/>
                  </a:moveTo>
                  <a:cubicBezTo>
                    <a:pt x="0" y="96"/>
                    <a:pt x="15" y="179"/>
                    <a:pt x="111" y="320"/>
                  </a:cubicBezTo>
                  <a:cubicBezTo>
                    <a:pt x="214" y="471"/>
                    <a:pt x="217" y="556"/>
                    <a:pt x="194" y="629"/>
                  </a:cubicBezTo>
                  <a:cubicBezTo>
                    <a:pt x="197" y="629"/>
                    <a:pt x="197" y="629"/>
                    <a:pt x="197" y="629"/>
                  </a:cubicBezTo>
                  <a:cubicBezTo>
                    <a:pt x="256" y="571"/>
                    <a:pt x="320" y="490"/>
                    <a:pt x="320" y="344"/>
                  </a:cubicBezTo>
                  <a:cubicBezTo>
                    <a:pt x="320" y="176"/>
                    <a:pt x="180" y="28"/>
                    <a:pt x="0" y="0"/>
                  </a:cubicBez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25">
              <a:extLst>
                <a:ext uri="{FF2B5EF4-FFF2-40B4-BE49-F238E27FC236}">
                  <a16:creationId xmlns:a16="http://schemas.microsoft.com/office/drawing/2014/main" id="{7DE9E4ED-D06A-B886-0E5B-43188E88A5C7}"/>
                </a:ext>
              </a:extLst>
            </p:cNvPr>
            <p:cNvSpPr>
              <a:spLocks/>
            </p:cNvSpPr>
            <p:nvPr/>
          </p:nvSpPr>
          <p:spPr bwMode="auto">
            <a:xfrm>
              <a:off x="-1589" y="3947"/>
              <a:ext cx="682" cy="1349"/>
            </a:xfrm>
            <a:custGeom>
              <a:avLst/>
              <a:gdLst>
                <a:gd name="T0" fmla="*/ 123 w 319"/>
                <a:gd name="T1" fmla="*/ 629 h 629"/>
                <a:gd name="T2" fmla="*/ 125 w 319"/>
                <a:gd name="T3" fmla="*/ 629 h 629"/>
                <a:gd name="T4" fmla="*/ 209 w 319"/>
                <a:gd name="T5" fmla="*/ 320 h 629"/>
                <a:gd name="T6" fmla="*/ 319 w 319"/>
                <a:gd name="T7" fmla="*/ 30 h 629"/>
                <a:gd name="T8" fmla="*/ 319 w 319"/>
                <a:gd name="T9" fmla="*/ 0 h 629"/>
                <a:gd name="T10" fmla="*/ 0 w 319"/>
                <a:gd name="T11" fmla="*/ 344 h 629"/>
                <a:gd name="T12" fmla="*/ 123 w 319"/>
                <a:gd name="T13" fmla="*/ 629 h 629"/>
              </a:gdLst>
              <a:ahLst/>
              <a:cxnLst>
                <a:cxn ang="0">
                  <a:pos x="T0" y="T1"/>
                </a:cxn>
                <a:cxn ang="0">
                  <a:pos x="T2" y="T3"/>
                </a:cxn>
                <a:cxn ang="0">
                  <a:pos x="T4" y="T5"/>
                </a:cxn>
                <a:cxn ang="0">
                  <a:pos x="T6" y="T7"/>
                </a:cxn>
                <a:cxn ang="0">
                  <a:pos x="T8" y="T9"/>
                </a:cxn>
                <a:cxn ang="0">
                  <a:pos x="T10" y="T11"/>
                </a:cxn>
                <a:cxn ang="0">
                  <a:pos x="T12" y="T13"/>
                </a:cxn>
              </a:cxnLst>
              <a:rect l="0" t="0" r="r" b="b"/>
              <a:pathLst>
                <a:path w="319" h="629">
                  <a:moveTo>
                    <a:pt x="123" y="629"/>
                  </a:moveTo>
                  <a:cubicBezTo>
                    <a:pt x="125" y="629"/>
                    <a:pt x="125" y="629"/>
                    <a:pt x="125" y="629"/>
                  </a:cubicBezTo>
                  <a:cubicBezTo>
                    <a:pt x="102" y="556"/>
                    <a:pt x="106" y="471"/>
                    <a:pt x="209" y="320"/>
                  </a:cubicBezTo>
                  <a:cubicBezTo>
                    <a:pt x="305" y="179"/>
                    <a:pt x="319" y="96"/>
                    <a:pt x="319" y="30"/>
                  </a:cubicBezTo>
                  <a:cubicBezTo>
                    <a:pt x="319" y="0"/>
                    <a:pt x="319" y="0"/>
                    <a:pt x="319" y="0"/>
                  </a:cubicBezTo>
                  <a:cubicBezTo>
                    <a:pt x="140" y="28"/>
                    <a:pt x="0" y="176"/>
                    <a:pt x="0" y="344"/>
                  </a:cubicBezTo>
                  <a:cubicBezTo>
                    <a:pt x="0" y="490"/>
                    <a:pt x="64" y="571"/>
                    <a:pt x="123" y="6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26">
              <a:extLst>
                <a:ext uri="{FF2B5EF4-FFF2-40B4-BE49-F238E27FC236}">
                  <a16:creationId xmlns:a16="http://schemas.microsoft.com/office/drawing/2014/main" id="{5E42A012-579D-97AE-5C4E-9126D18151A2}"/>
                </a:ext>
              </a:extLst>
            </p:cNvPr>
            <p:cNvSpPr>
              <a:spLocks/>
            </p:cNvSpPr>
            <p:nvPr/>
          </p:nvSpPr>
          <p:spPr bwMode="auto">
            <a:xfrm>
              <a:off x="-1155" y="4378"/>
              <a:ext cx="700" cy="1117"/>
            </a:xfrm>
            <a:custGeom>
              <a:avLst/>
              <a:gdLst>
                <a:gd name="T0" fmla="*/ 0 w 327"/>
                <a:gd name="T1" fmla="*/ 365 h 521"/>
                <a:gd name="T2" fmla="*/ 164 w 327"/>
                <a:gd name="T3" fmla="*/ 521 h 521"/>
                <a:gd name="T4" fmla="*/ 327 w 327"/>
                <a:gd name="T5" fmla="*/ 365 h 521"/>
                <a:gd name="T6" fmla="*/ 165 w 327"/>
                <a:gd name="T7" fmla="*/ 0 h 521"/>
                <a:gd name="T8" fmla="*/ 162 w 327"/>
                <a:gd name="T9" fmla="*/ 0 h 521"/>
                <a:gd name="T10" fmla="*/ 0 w 327"/>
                <a:gd name="T11" fmla="*/ 365 h 521"/>
              </a:gdLst>
              <a:ahLst/>
              <a:cxnLst>
                <a:cxn ang="0">
                  <a:pos x="T0" y="T1"/>
                </a:cxn>
                <a:cxn ang="0">
                  <a:pos x="T2" y="T3"/>
                </a:cxn>
                <a:cxn ang="0">
                  <a:pos x="T4" y="T5"/>
                </a:cxn>
                <a:cxn ang="0">
                  <a:pos x="T6" y="T7"/>
                </a:cxn>
                <a:cxn ang="0">
                  <a:pos x="T8" y="T9"/>
                </a:cxn>
                <a:cxn ang="0">
                  <a:pos x="T10" y="T11"/>
                </a:cxn>
              </a:cxnLst>
              <a:rect l="0" t="0" r="r" b="b"/>
              <a:pathLst>
                <a:path w="327" h="521">
                  <a:moveTo>
                    <a:pt x="0" y="365"/>
                  </a:moveTo>
                  <a:cubicBezTo>
                    <a:pt x="0" y="467"/>
                    <a:pt x="72" y="520"/>
                    <a:pt x="164" y="521"/>
                  </a:cubicBezTo>
                  <a:cubicBezTo>
                    <a:pt x="256" y="520"/>
                    <a:pt x="327" y="467"/>
                    <a:pt x="327" y="365"/>
                  </a:cubicBezTo>
                  <a:cubicBezTo>
                    <a:pt x="327" y="250"/>
                    <a:pt x="212" y="126"/>
                    <a:pt x="165" y="0"/>
                  </a:cubicBezTo>
                  <a:cubicBezTo>
                    <a:pt x="162" y="0"/>
                    <a:pt x="162" y="0"/>
                    <a:pt x="162" y="0"/>
                  </a:cubicBezTo>
                  <a:cubicBezTo>
                    <a:pt x="115" y="126"/>
                    <a:pt x="0" y="250"/>
                    <a:pt x="0" y="3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7" name="Rectangle: Rounded Corners 6">
            <a:extLst>
              <a:ext uri="{FF2B5EF4-FFF2-40B4-BE49-F238E27FC236}">
                <a16:creationId xmlns:a16="http://schemas.microsoft.com/office/drawing/2014/main" id="{170ECF92-DAE5-64D7-C876-957A66664967}"/>
              </a:ext>
            </a:extLst>
          </p:cNvPr>
          <p:cNvSpPr/>
          <p:nvPr userDrawn="1"/>
        </p:nvSpPr>
        <p:spPr>
          <a:xfrm>
            <a:off x="4303713" y="719138"/>
            <a:ext cx="12677453" cy="5419722"/>
          </a:xfrm>
          <a:prstGeom prst="roundRect">
            <a:avLst>
              <a:gd name="adj" fmla="val 50000"/>
            </a:avLst>
          </a:prstGeom>
          <a:solidFill>
            <a:srgbClr val="D3E0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8" name="Rectangle 7">
            <a:extLst>
              <a:ext uri="{FF2B5EF4-FFF2-40B4-BE49-F238E27FC236}">
                <a16:creationId xmlns:a16="http://schemas.microsoft.com/office/drawing/2014/main" id="{2AAF25EE-6A29-998F-59C6-B2738693A4F0}"/>
              </a:ext>
            </a:extLst>
          </p:cNvPr>
          <p:cNvSpPr/>
          <p:nvPr userDrawn="1"/>
        </p:nvSpPr>
        <p:spPr>
          <a:xfrm>
            <a:off x="8247062" y="0"/>
            <a:ext cx="3944937" cy="6858000"/>
          </a:xfrm>
          <a:prstGeom prst="rect">
            <a:avLst/>
          </a:prstGeom>
          <a:solidFill>
            <a:srgbClr val="E9EF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sp>
        <p:nvSpPr>
          <p:cNvPr id="9" name="Oval 8">
            <a:extLst>
              <a:ext uri="{FF2B5EF4-FFF2-40B4-BE49-F238E27FC236}">
                <a16:creationId xmlns:a16="http://schemas.microsoft.com/office/drawing/2014/main" id="{FDC7C792-4932-A74E-F9AD-7480F7351F40}"/>
              </a:ext>
            </a:extLst>
          </p:cNvPr>
          <p:cNvSpPr/>
          <p:nvPr userDrawn="1"/>
        </p:nvSpPr>
        <p:spPr>
          <a:xfrm>
            <a:off x="9248398" y="719138"/>
            <a:ext cx="5413595" cy="5413595"/>
          </a:xfrm>
          <a:prstGeom prst="ellipse">
            <a:avLst/>
          </a:pr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 name="Title 1"/>
          <p:cNvSpPr>
            <a:spLocks noGrp="1"/>
          </p:cNvSpPr>
          <p:nvPr>
            <p:ph type="ctrTitle" hasCustomPrompt="1"/>
          </p:nvPr>
        </p:nvSpPr>
        <p:spPr>
          <a:xfrm>
            <a:off x="719138" y="719138"/>
            <a:ext cx="7888286" cy="5418137"/>
          </a:xfrm>
        </p:spPr>
        <p:txBody>
          <a:bodyPr anchor="ctr" anchorCtr="0"/>
          <a:lstStyle>
            <a:lvl1pPr algn="l">
              <a:defRPr sz="6600">
                <a:solidFill>
                  <a:srgbClr val="004295"/>
                </a:solidFill>
              </a:defRPr>
            </a:lvl1pPr>
          </a:lstStyle>
          <a:p>
            <a:r>
              <a:rPr lang="en-GB"/>
              <a:t>Click to add breaker title</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828EBB8F-70CF-49D0-911C-03D78470F4B1}"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pic>
        <p:nvPicPr>
          <p:cNvPr id="20" name="Picture 19">
            <a:extLst>
              <a:ext uri="{FF2B5EF4-FFF2-40B4-BE49-F238E27FC236}">
                <a16:creationId xmlns:a16="http://schemas.microsoft.com/office/drawing/2014/main" id="{060D295C-D3C0-EED6-18C6-0380FFF19203}"/>
              </a:ext>
            </a:extLst>
          </p:cNvPr>
          <p:cNvPicPr>
            <a:picLocks noChangeAspect="1"/>
          </p:cNvPicPr>
          <p:nvPr userDrawn="1"/>
        </p:nvPicPr>
        <p:blipFill>
          <a:blip r:embed="rId2"/>
          <a:stretch>
            <a:fillRect/>
          </a:stretch>
        </p:blipFill>
        <p:spPr>
          <a:xfrm>
            <a:off x="10845800" y="6348408"/>
            <a:ext cx="984250" cy="198716"/>
          </a:xfrm>
          <a:prstGeom prst="rect">
            <a:avLst/>
          </a:prstGeom>
        </p:spPr>
      </p:pic>
    </p:spTree>
    <p:extLst>
      <p:ext uri="{BB962C8B-B14F-4D97-AF65-F5344CB8AC3E}">
        <p14:creationId xmlns:p14="http://schemas.microsoft.com/office/powerpoint/2010/main" val="131181906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33333E-6 0 L -0.07709 0 " pathEditMode="relative" rAng="0" ptsTypes="AA">
                                      <p:cBhvr>
                                        <p:cTn id="6" dur="2000" fill="hold"/>
                                        <p:tgtEl>
                                          <p:spTgt spid="7"/>
                                        </p:tgtEl>
                                        <p:attrNameLst>
                                          <p:attrName>ppt_x</p:attrName>
                                          <p:attrName>ppt_y</p:attrName>
                                        </p:attrNameLst>
                                      </p:cBhvr>
                                      <p:rCtr x="-385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Breaker C">
    <p:bg>
      <p:bgRef idx="1001">
        <a:schemeClr val="bg1"/>
      </p:bgRef>
    </p:bg>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6B7E192A-5A56-96BF-14B0-E10C4C88AC4F}"/>
              </a:ext>
            </a:extLst>
          </p:cNvPr>
          <p:cNvSpPr/>
          <p:nvPr userDrawn="1"/>
        </p:nvSpPr>
        <p:spPr>
          <a:xfrm>
            <a:off x="10020592"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 name="Freeform: Shape 6">
            <a:extLst>
              <a:ext uri="{FF2B5EF4-FFF2-40B4-BE49-F238E27FC236}">
                <a16:creationId xmlns:a16="http://schemas.microsoft.com/office/drawing/2014/main" id="{7326EDE5-2A0E-B27E-1E1C-77C7BD9370DC}"/>
              </a:ext>
            </a:extLst>
          </p:cNvPr>
          <p:cNvSpPr/>
          <p:nvPr userDrawn="1"/>
        </p:nvSpPr>
        <p:spPr>
          <a:xfrm>
            <a:off x="8231111"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8" name="Freeform: Shape 7">
            <a:extLst>
              <a:ext uri="{FF2B5EF4-FFF2-40B4-BE49-F238E27FC236}">
                <a16:creationId xmlns:a16="http://schemas.microsoft.com/office/drawing/2014/main" id="{B2884B38-9A70-A38E-A4E9-381A11EC9994}"/>
              </a:ext>
            </a:extLst>
          </p:cNvPr>
          <p:cNvSpPr/>
          <p:nvPr userDrawn="1"/>
        </p:nvSpPr>
        <p:spPr>
          <a:xfrm>
            <a:off x="11810073"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9" name="Freeform: Shape 8">
            <a:extLst>
              <a:ext uri="{FF2B5EF4-FFF2-40B4-BE49-F238E27FC236}">
                <a16:creationId xmlns:a16="http://schemas.microsoft.com/office/drawing/2014/main" id="{12BEF18C-98CC-B3EA-BA9F-CD8EB5BB3352}"/>
              </a:ext>
            </a:extLst>
          </p:cNvPr>
          <p:cNvSpPr/>
          <p:nvPr userDrawn="1"/>
        </p:nvSpPr>
        <p:spPr>
          <a:xfrm>
            <a:off x="6445244"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0" name="Freeform: Shape 9">
            <a:extLst>
              <a:ext uri="{FF2B5EF4-FFF2-40B4-BE49-F238E27FC236}">
                <a16:creationId xmlns:a16="http://schemas.microsoft.com/office/drawing/2014/main" id="{8EB65F91-9B9E-FF32-1BA7-FD75C07216A3}"/>
              </a:ext>
            </a:extLst>
          </p:cNvPr>
          <p:cNvSpPr/>
          <p:nvPr userDrawn="1"/>
        </p:nvSpPr>
        <p:spPr>
          <a:xfrm>
            <a:off x="11810073"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1" name="Freeform: Shape 10">
            <a:extLst>
              <a:ext uri="{FF2B5EF4-FFF2-40B4-BE49-F238E27FC236}">
                <a16:creationId xmlns:a16="http://schemas.microsoft.com/office/drawing/2014/main" id="{6F829713-C73B-732E-34CD-A520199808C7}"/>
              </a:ext>
            </a:extLst>
          </p:cNvPr>
          <p:cNvSpPr/>
          <p:nvPr userDrawn="1"/>
        </p:nvSpPr>
        <p:spPr>
          <a:xfrm>
            <a:off x="10020591"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2" name="Freeform: Shape 11">
            <a:extLst>
              <a:ext uri="{FF2B5EF4-FFF2-40B4-BE49-F238E27FC236}">
                <a16:creationId xmlns:a16="http://schemas.microsoft.com/office/drawing/2014/main" id="{A82ABA14-6BB7-6972-61FF-F2DD157C222F}"/>
              </a:ext>
            </a:extLst>
          </p:cNvPr>
          <p:cNvSpPr/>
          <p:nvPr userDrawn="1"/>
        </p:nvSpPr>
        <p:spPr>
          <a:xfrm>
            <a:off x="8231111"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3" name="Freeform: Shape 12">
            <a:extLst>
              <a:ext uri="{FF2B5EF4-FFF2-40B4-BE49-F238E27FC236}">
                <a16:creationId xmlns:a16="http://schemas.microsoft.com/office/drawing/2014/main" id="{D7DBE091-86AA-A055-5E98-D05123B79017}"/>
              </a:ext>
            </a:extLst>
          </p:cNvPr>
          <p:cNvSpPr/>
          <p:nvPr userDrawn="1"/>
        </p:nvSpPr>
        <p:spPr>
          <a:xfrm>
            <a:off x="13572056"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4" name="Freeform: Shape 13">
            <a:extLst>
              <a:ext uri="{FF2B5EF4-FFF2-40B4-BE49-F238E27FC236}">
                <a16:creationId xmlns:a16="http://schemas.microsoft.com/office/drawing/2014/main" id="{46943B08-6DC8-8F59-8F7B-884F6F9559E8}"/>
              </a:ext>
            </a:extLst>
          </p:cNvPr>
          <p:cNvSpPr/>
          <p:nvPr userDrawn="1"/>
        </p:nvSpPr>
        <p:spPr>
          <a:xfrm>
            <a:off x="12716917"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5" name="Freeform: Shape 14">
            <a:extLst>
              <a:ext uri="{FF2B5EF4-FFF2-40B4-BE49-F238E27FC236}">
                <a16:creationId xmlns:a16="http://schemas.microsoft.com/office/drawing/2014/main" id="{DEE23225-8687-803F-30B7-8E871BC35C01}"/>
              </a:ext>
            </a:extLst>
          </p:cNvPr>
          <p:cNvSpPr/>
          <p:nvPr userDrawn="1"/>
        </p:nvSpPr>
        <p:spPr>
          <a:xfrm>
            <a:off x="10927435"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6" name="Freeform: Shape 15">
            <a:extLst>
              <a:ext uri="{FF2B5EF4-FFF2-40B4-BE49-F238E27FC236}">
                <a16:creationId xmlns:a16="http://schemas.microsoft.com/office/drawing/2014/main" id="{9F4F9911-B7E4-5632-8BED-AA360D9C1C9C}"/>
              </a:ext>
            </a:extLst>
          </p:cNvPr>
          <p:cNvSpPr/>
          <p:nvPr userDrawn="1"/>
        </p:nvSpPr>
        <p:spPr>
          <a:xfrm>
            <a:off x="9137955"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7" name="Freeform: Shape 16">
            <a:extLst>
              <a:ext uri="{FF2B5EF4-FFF2-40B4-BE49-F238E27FC236}">
                <a16:creationId xmlns:a16="http://schemas.microsoft.com/office/drawing/2014/main" id="{600E5CAB-6F0A-1F45-70DC-F0BDE9AB7A56}"/>
              </a:ext>
            </a:extLst>
          </p:cNvPr>
          <p:cNvSpPr/>
          <p:nvPr userDrawn="1"/>
        </p:nvSpPr>
        <p:spPr>
          <a:xfrm>
            <a:off x="14478900"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8" name="Freeform: Shape 17">
            <a:extLst>
              <a:ext uri="{FF2B5EF4-FFF2-40B4-BE49-F238E27FC236}">
                <a16:creationId xmlns:a16="http://schemas.microsoft.com/office/drawing/2014/main" id="{524DCC8A-F538-7805-A5DE-4A033527D876}"/>
              </a:ext>
            </a:extLst>
          </p:cNvPr>
          <p:cNvSpPr/>
          <p:nvPr userDrawn="1"/>
        </p:nvSpPr>
        <p:spPr>
          <a:xfrm>
            <a:off x="10929083"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9" name="Freeform: Shape 18">
            <a:extLst>
              <a:ext uri="{FF2B5EF4-FFF2-40B4-BE49-F238E27FC236}">
                <a16:creationId xmlns:a16="http://schemas.microsoft.com/office/drawing/2014/main" id="{5A4EB6C1-6EB7-03B6-0756-C9BBBB7E70FC}"/>
              </a:ext>
            </a:extLst>
          </p:cNvPr>
          <p:cNvSpPr/>
          <p:nvPr userDrawn="1"/>
        </p:nvSpPr>
        <p:spPr>
          <a:xfrm>
            <a:off x="12718564"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0" name="Freeform: Shape 19">
            <a:extLst>
              <a:ext uri="{FF2B5EF4-FFF2-40B4-BE49-F238E27FC236}">
                <a16:creationId xmlns:a16="http://schemas.microsoft.com/office/drawing/2014/main" id="{4FE68D96-1CDB-0735-6E50-395892DF2F60}"/>
              </a:ext>
            </a:extLst>
          </p:cNvPr>
          <p:cNvSpPr/>
          <p:nvPr userDrawn="1"/>
        </p:nvSpPr>
        <p:spPr>
          <a:xfrm>
            <a:off x="10929082"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1" name="Freeform: Shape 20">
            <a:extLst>
              <a:ext uri="{FF2B5EF4-FFF2-40B4-BE49-F238E27FC236}">
                <a16:creationId xmlns:a16="http://schemas.microsoft.com/office/drawing/2014/main" id="{7FE436C6-E8B7-A95A-B58A-7C28A5AA5301}"/>
              </a:ext>
            </a:extLst>
          </p:cNvPr>
          <p:cNvSpPr/>
          <p:nvPr userDrawn="1"/>
        </p:nvSpPr>
        <p:spPr>
          <a:xfrm>
            <a:off x="9139602"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2" name="Freeform: Shape 21">
            <a:extLst>
              <a:ext uri="{FF2B5EF4-FFF2-40B4-BE49-F238E27FC236}">
                <a16:creationId xmlns:a16="http://schemas.microsoft.com/office/drawing/2014/main" id="{A8A3C843-AB3C-F050-E78D-552A5FA819B7}"/>
              </a:ext>
            </a:extLst>
          </p:cNvPr>
          <p:cNvSpPr/>
          <p:nvPr userDrawn="1"/>
        </p:nvSpPr>
        <p:spPr>
          <a:xfrm>
            <a:off x="14480547"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3" name="Freeform: Shape 22">
            <a:extLst>
              <a:ext uri="{FF2B5EF4-FFF2-40B4-BE49-F238E27FC236}">
                <a16:creationId xmlns:a16="http://schemas.microsoft.com/office/drawing/2014/main" id="{C5786761-8543-5E53-3275-9276F82AE4CB}"/>
              </a:ext>
            </a:extLst>
          </p:cNvPr>
          <p:cNvSpPr/>
          <p:nvPr userDrawn="1"/>
        </p:nvSpPr>
        <p:spPr>
          <a:xfrm>
            <a:off x="11806048"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4" name="Freeform: Shape 23">
            <a:extLst>
              <a:ext uri="{FF2B5EF4-FFF2-40B4-BE49-F238E27FC236}">
                <a16:creationId xmlns:a16="http://schemas.microsoft.com/office/drawing/2014/main" id="{F62E9AF9-F6B7-57FC-AA96-5D20BC869760}"/>
              </a:ext>
            </a:extLst>
          </p:cNvPr>
          <p:cNvSpPr/>
          <p:nvPr userDrawn="1"/>
        </p:nvSpPr>
        <p:spPr>
          <a:xfrm>
            <a:off x="10016566"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5" name="Freeform: Shape 24">
            <a:extLst>
              <a:ext uri="{FF2B5EF4-FFF2-40B4-BE49-F238E27FC236}">
                <a16:creationId xmlns:a16="http://schemas.microsoft.com/office/drawing/2014/main" id="{57DC49ED-35BB-862C-A81C-92D71A81E19A}"/>
              </a:ext>
            </a:extLst>
          </p:cNvPr>
          <p:cNvSpPr/>
          <p:nvPr userDrawn="1"/>
        </p:nvSpPr>
        <p:spPr>
          <a:xfrm>
            <a:off x="8227086"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6" name="Freeform: Shape 25">
            <a:extLst>
              <a:ext uri="{FF2B5EF4-FFF2-40B4-BE49-F238E27FC236}">
                <a16:creationId xmlns:a16="http://schemas.microsoft.com/office/drawing/2014/main" id="{6E7873DC-E170-35F4-3D78-ADE0F433323A}"/>
              </a:ext>
            </a:extLst>
          </p:cNvPr>
          <p:cNvSpPr/>
          <p:nvPr userDrawn="1"/>
        </p:nvSpPr>
        <p:spPr>
          <a:xfrm>
            <a:off x="13568031"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7" name="Freeform: Shape 26">
            <a:extLst>
              <a:ext uri="{FF2B5EF4-FFF2-40B4-BE49-F238E27FC236}">
                <a16:creationId xmlns:a16="http://schemas.microsoft.com/office/drawing/2014/main" id="{6846A60A-ACAF-3C9B-2977-6413C106192D}"/>
              </a:ext>
            </a:extLst>
          </p:cNvPr>
          <p:cNvSpPr/>
          <p:nvPr userDrawn="1"/>
        </p:nvSpPr>
        <p:spPr>
          <a:xfrm>
            <a:off x="9139602"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8" name="Freeform: Shape 27">
            <a:extLst>
              <a:ext uri="{FF2B5EF4-FFF2-40B4-BE49-F238E27FC236}">
                <a16:creationId xmlns:a16="http://schemas.microsoft.com/office/drawing/2014/main" id="{F9B74324-6B8E-4F60-DA31-104B0F8D7F78}"/>
              </a:ext>
            </a:extLst>
          </p:cNvPr>
          <p:cNvSpPr/>
          <p:nvPr userDrawn="1"/>
        </p:nvSpPr>
        <p:spPr>
          <a:xfrm>
            <a:off x="12718564"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9" name="Freeform: Shape 28">
            <a:extLst>
              <a:ext uri="{FF2B5EF4-FFF2-40B4-BE49-F238E27FC236}">
                <a16:creationId xmlns:a16="http://schemas.microsoft.com/office/drawing/2014/main" id="{3B6BFC0F-3827-C7E1-6FB8-17B148C1CC0F}"/>
              </a:ext>
            </a:extLst>
          </p:cNvPr>
          <p:cNvSpPr/>
          <p:nvPr userDrawn="1"/>
        </p:nvSpPr>
        <p:spPr>
          <a:xfrm>
            <a:off x="7353735"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0" name="Freeform: Shape 29">
            <a:extLst>
              <a:ext uri="{FF2B5EF4-FFF2-40B4-BE49-F238E27FC236}">
                <a16:creationId xmlns:a16="http://schemas.microsoft.com/office/drawing/2014/main" id="{9BFB2839-A31D-AA41-A29B-8420386D392B}"/>
              </a:ext>
            </a:extLst>
          </p:cNvPr>
          <p:cNvSpPr/>
          <p:nvPr userDrawn="1"/>
        </p:nvSpPr>
        <p:spPr>
          <a:xfrm>
            <a:off x="10016567"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1" name="Freeform: Shape 30">
            <a:extLst>
              <a:ext uri="{FF2B5EF4-FFF2-40B4-BE49-F238E27FC236}">
                <a16:creationId xmlns:a16="http://schemas.microsoft.com/office/drawing/2014/main" id="{94F79186-C47B-2C84-7FDD-83C25DE8BC5E}"/>
              </a:ext>
            </a:extLst>
          </p:cNvPr>
          <p:cNvSpPr/>
          <p:nvPr userDrawn="1"/>
        </p:nvSpPr>
        <p:spPr>
          <a:xfrm>
            <a:off x="8227086"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2" name="Freeform: Shape 31">
            <a:extLst>
              <a:ext uri="{FF2B5EF4-FFF2-40B4-BE49-F238E27FC236}">
                <a16:creationId xmlns:a16="http://schemas.microsoft.com/office/drawing/2014/main" id="{AA7A93E9-0DD7-92DA-CA17-880C5D2020D0}"/>
              </a:ext>
            </a:extLst>
          </p:cNvPr>
          <p:cNvSpPr/>
          <p:nvPr userDrawn="1"/>
        </p:nvSpPr>
        <p:spPr>
          <a:xfrm>
            <a:off x="11806048"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3" name="Freeform: Shape 32">
            <a:extLst>
              <a:ext uri="{FF2B5EF4-FFF2-40B4-BE49-F238E27FC236}">
                <a16:creationId xmlns:a16="http://schemas.microsoft.com/office/drawing/2014/main" id="{19F52230-571F-3148-08BE-ADB4090D3327}"/>
              </a:ext>
            </a:extLst>
          </p:cNvPr>
          <p:cNvSpPr/>
          <p:nvPr userDrawn="1"/>
        </p:nvSpPr>
        <p:spPr>
          <a:xfrm>
            <a:off x="6441219"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4" name="Freeform: Shape 33">
            <a:extLst>
              <a:ext uri="{FF2B5EF4-FFF2-40B4-BE49-F238E27FC236}">
                <a16:creationId xmlns:a16="http://schemas.microsoft.com/office/drawing/2014/main" id="{2BCFE9BF-839C-FCB9-2F1B-5BE871242DBF}"/>
              </a:ext>
            </a:extLst>
          </p:cNvPr>
          <p:cNvSpPr/>
          <p:nvPr userDrawn="1"/>
        </p:nvSpPr>
        <p:spPr>
          <a:xfrm>
            <a:off x="10927436"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5" name="Freeform: Shape 34">
            <a:extLst>
              <a:ext uri="{FF2B5EF4-FFF2-40B4-BE49-F238E27FC236}">
                <a16:creationId xmlns:a16="http://schemas.microsoft.com/office/drawing/2014/main" id="{728B034F-99C9-8216-E035-FEFCAD3CA6EC}"/>
              </a:ext>
            </a:extLst>
          </p:cNvPr>
          <p:cNvSpPr/>
          <p:nvPr userDrawn="1"/>
        </p:nvSpPr>
        <p:spPr>
          <a:xfrm>
            <a:off x="9137955"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6" name="Freeform: Shape 35">
            <a:extLst>
              <a:ext uri="{FF2B5EF4-FFF2-40B4-BE49-F238E27FC236}">
                <a16:creationId xmlns:a16="http://schemas.microsoft.com/office/drawing/2014/main" id="{7D778E80-65EB-0CAE-C0A8-169A14FDE216}"/>
              </a:ext>
            </a:extLst>
          </p:cNvPr>
          <p:cNvSpPr/>
          <p:nvPr userDrawn="1"/>
        </p:nvSpPr>
        <p:spPr>
          <a:xfrm>
            <a:off x="12716917"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7" name="Freeform: Shape 36">
            <a:extLst>
              <a:ext uri="{FF2B5EF4-FFF2-40B4-BE49-F238E27FC236}">
                <a16:creationId xmlns:a16="http://schemas.microsoft.com/office/drawing/2014/main" id="{3FBDA613-1F94-62CB-5AD1-54185A5F5459}"/>
              </a:ext>
            </a:extLst>
          </p:cNvPr>
          <p:cNvSpPr/>
          <p:nvPr userDrawn="1"/>
        </p:nvSpPr>
        <p:spPr>
          <a:xfrm>
            <a:off x="7352088"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8" name="Rectangle 37">
            <a:extLst>
              <a:ext uri="{FF2B5EF4-FFF2-40B4-BE49-F238E27FC236}">
                <a16:creationId xmlns:a16="http://schemas.microsoft.com/office/drawing/2014/main" id="{C3BE13D3-CCBD-4582-2F4D-7F8CA1D59DCE}"/>
              </a:ext>
            </a:extLst>
          </p:cNvPr>
          <p:cNvSpPr/>
          <p:nvPr userDrawn="1"/>
        </p:nvSpPr>
        <p:spPr bwMode="white">
          <a:xfrm>
            <a:off x="6178064" y="1"/>
            <a:ext cx="204499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 name="Title 1"/>
          <p:cNvSpPr>
            <a:spLocks noGrp="1"/>
          </p:cNvSpPr>
          <p:nvPr>
            <p:ph type="ctrTitle" hasCustomPrompt="1"/>
          </p:nvPr>
        </p:nvSpPr>
        <p:spPr>
          <a:xfrm>
            <a:off x="719138" y="719138"/>
            <a:ext cx="6181725" cy="5418137"/>
          </a:xfrm>
        </p:spPr>
        <p:txBody>
          <a:bodyPr anchor="t" anchorCtr="0"/>
          <a:lstStyle>
            <a:lvl1pPr algn="l">
              <a:defRPr sz="7200">
                <a:solidFill>
                  <a:srgbClr val="004295"/>
                </a:solidFill>
              </a:defRPr>
            </a:lvl1pPr>
          </a:lstStyle>
          <a:p>
            <a:r>
              <a:rPr lang="en-GB"/>
              <a:t>Click to add breaker title, use Green #00987C </a:t>
            </a:r>
            <a:br>
              <a:rPr lang="en-GB"/>
            </a:br>
            <a:r>
              <a:rPr lang="en-GB"/>
              <a:t>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CEA19317-96F5-4FCA-869F-C9D19401A47F}"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13804082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0"/>
                                  </p:stCondLst>
                                  <p:childTnLst>
                                    <p:animMotion origin="layout" path="M 0 -7.40741E-7 L -0.14674 -7.40741E-7 " pathEditMode="relative" rAng="0" ptsTypes="AA">
                                      <p:cBhvr>
                                        <p:cTn id="6" dur="6250" fill="hold"/>
                                        <p:tgtEl>
                                          <p:spTgt spid="10"/>
                                        </p:tgtEl>
                                        <p:attrNameLst>
                                          <p:attrName>ppt_x</p:attrName>
                                          <p:attrName>ppt_y</p:attrName>
                                        </p:attrNameLst>
                                      </p:cBhvr>
                                      <p:rCtr x="-7344" y="0"/>
                                    </p:animMotion>
                                  </p:childTnLst>
                                </p:cTn>
                              </p:par>
                              <p:par>
                                <p:cTn id="7" presetID="42" presetClass="path" presetSubtype="0" repeatCount="indefinite" accel="50000" decel="50000" fill="hold" grpId="0" nodeType="withEffect">
                                  <p:stCondLst>
                                    <p:cond delay="0"/>
                                  </p:stCondLst>
                                  <p:childTnLst>
                                    <p:animMotion origin="layout" path="M 5E-6 -7.40741E-7 L -0.14675 -7.40741E-7 " pathEditMode="relative" rAng="0" ptsTypes="AA">
                                      <p:cBhvr>
                                        <p:cTn id="8" dur="6250" fill="hold"/>
                                        <p:tgtEl>
                                          <p:spTgt spid="11"/>
                                        </p:tgtEl>
                                        <p:attrNameLst>
                                          <p:attrName>ppt_x</p:attrName>
                                          <p:attrName>ppt_y</p:attrName>
                                        </p:attrNameLst>
                                      </p:cBhvr>
                                      <p:rCtr x="-7344" y="0"/>
                                    </p:animMotion>
                                  </p:childTnLst>
                                </p:cTn>
                              </p:par>
                              <p:par>
                                <p:cTn id="9" presetID="42" presetClass="path" presetSubtype="0" repeatCount="indefinite" accel="50000" decel="50000" fill="hold" grpId="0" nodeType="withEffect">
                                  <p:stCondLst>
                                    <p:cond delay="0"/>
                                  </p:stCondLst>
                                  <p:childTnLst>
                                    <p:animMotion origin="layout" path="M -2.08333E-7 -7.40741E-7 L -0.14674 -7.40741E-7 " pathEditMode="relative" rAng="0" ptsTypes="AA">
                                      <p:cBhvr>
                                        <p:cTn id="10" dur="6250" fill="hold"/>
                                        <p:tgtEl>
                                          <p:spTgt spid="12"/>
                                        </p:tgtEl>
                                        <p:attrNameLst>
                                          <p:attrName>ppt_x</p:attrName>
                                          <p:attrName>ppt_y</p:attrName>
                                        </p:attrNameLst>
                                      </p:cBhvr>
                                      <p:rCtr x="-7344" y="0"/>
                                    </p:animMotion>
                                  </p:childTnLst>
                                </p:cTn>
                              </p:par>
                              <p:par>
                                <p:cTn id="11" presetID="42" presetClass="path" presetSubtype="0" repeatCount="indefinite" accel="50000" decel="50000" fill="hold" grpId="0" nodeType="withEffect">
                                  <p:stCondLst>
                                    <p:cond delay="0"/>
                                  </p:stCondLst>
                                  <p:childTnLst>
                                    <p:animMotion origin="layout" path="M -1.04167E-6 -7.40741E-7 L -0.14453 -7.40741E-7 " pathEditMode="relative" rAng="0" ptsTypes="AA">
                                      <p:cBhvr>
                                        <p:cTn id="12" dur="6250" fill="hold"/>
                                        <p:tgtEl>
                                          <p:spTgt spid="13"/>
                                        </p:tgtEl>
                                        <p:attrNameLst>
                                          <p:attrName>ppt_x</p:attrName>
                                          <p:attrName>ppt_y</p:attrName>
                                        </p:attrNameLst>
                                      </p:cBhvr>
                                      <p:rCtr x="-7227" y="0"/>
                                    </p:animMotion>
                                  </p:childTnLst>
                                </p:cTn>
                              </p:par>
                              <p:par>
                                <p:cTn id="13" presetID="42" presetClass="path" presetSubtype="0" repeatCount="indefinite" accel="50000" decel="50000" fill="hold" grpId="0" nodeType="withEffect">
                                  <p:stCondLst>
                                    <p:cond delay="0"/>
                                  </p:stCondLst>
                                  <p:childTnLst>
                                    <p:animMotion origin="layout" path="M 1.04167E-6 -1.11111E-6 L -0.14675 -1.11111E-6 " pathEditMode="relative" rAng="0" ptsTypes="AA">
                                      <p:cBhvr>
                                        <p:cTn id="14" dur="6250" fill="hold"/>
                                        <p:tgtEl>
                                          <p:spTgt spid="14"/>
                                        </p:tgtEl>
                                        <p:attrNameLst>
                                          <p:attrName>ppt_x</p:attrName>
                                          <p:attrName>ppt_y</p:attrName>
                                        </p:attrNameLst>
                                      </p:cBhvr>
                                      <p:rCtr x="-7344" y="0"/>
                                    </p:animMotion>
                                  </p:childTnLst>
                                </p:cTn>
                              </p:par>
                              <p:par>
                                <p:cTn id="15" presetID="42" presetClass="path" presetSubtype="0" repeatCount="indefinite" accel="50000" decel="50000" fill="hold" grpId="0" nodeType="withEffect">
                                  <p:stCondLst>
                                    <p:cond delay="0"/>
                                  </p:stCondLst>
                                  <p:childTnLst>
                                    <p:animMotion origin="layout" path="M -4.16667E-6 -1.11111E-6 L -0.14674 -1.11111E-6 " pathEditMode="relative" rAng="0" ptsTypes="AA">
                                      <p:cBhvr>
                                        <p:cTn id="16" dur="6250" fill="hold"/>
                                        <p:tgtEl>
                                          <p:spTgt spid="15"/>
                                        </p:tgtEl>
                                        <p:attrNameLst>
                                          <p:attrName>ppt_x</p:attrName>
                                          <p:attrName>ppt_y</p:attrName>
                                        </p:attrNameLst>
                                      </p:cBhvr>
                                      <p:rCtr x="-7344" y="0"/>
                                    </p:animMotion>
                                  </p:childTnLst>
                                </p:cTn>
                              </p:par>
                              <p:par>
                                <p:cTn id="17" presetID="42" presetClass="path" presetSubtype="0" repeatCount="indefinite" accel="50000" decel="50000" fill="hold" grpId="0" nodeType="withEffect">
                                  <p:stCondLst>
                                    <p:cond delay="0"/>
                                  </p:stCondLst>
                                  <p:childTnLst>
                                    <p:animMotion origin="layout" path="M 8.33333E-7 -1.11111E-6 L -0.14675 -1.11111E-6 " pathEditMode="relative" rAng="0" ptsTypes="AA">
                                      <p:cBhvr>
                                        <p:cTn id="18" dur="6250" fill="hold"/>
                                        <p:tgtEl>
                                          <p:spTgt spid="16"/>
                                        </p:tgtEl>
                                        <p:attrNameLst>
                                          <p:attrName>ppt_x</p:attrName>
                                          <p:attrName>ppt_y</p:attrName>
                                        </p:attrNameLst>
                                      </p:cBhvr>
                                      <p:rCtr x="-7344" y="0"/>
                                    </p:animMotion>
                                  </p:childTnLst>
                                </p:cTn>
                              </p:par>
                              <p:par>
                                <p:cTn id="19" presetID="42" presetClass="path" presetSubtype="0" repeatCount="indefinite" accel="50000" decel="50000" fill="hold" grpId="0" nodeType="withEffect">
                                  <p:stCondLst>
                                    <p:cond delay="0"/>
                                  </p:stCondLst>
                                  <p:childTnLst>
                                    <p:animMotion origin="layout" path="M -2.08333E-7 -1.11111E-6 L -0.14453 -1.11111E-6 " pathEditMode="relative" rAng="0" ptsTypes="AA">
                                      <p:cBhvr>
                                        <p:cTn id="20" dur="6250" fill="hold"/>
                                        <p:tgtEl>
                                          <p:spTgt spid="17"/>
                                        </p:tgtEl>
                                        <p:attrNameLst>
                                          <p:attrName>ppt_x</p:attrName>
                                          <p:attrName>ppt_y</p:attrName>
                                        </p:attrNameLst>
                                      </p:cBhvr>
                                      <p:rCtr x="-7227" y="0"/>
                                    </p:animMotion>
                                  </p:childTnLst>
                                </p:cTn>
                              </p:par>
                              <p:par>
                                <p:cTn id="21" presetID="42" presetClass="path" presetSubtype="0" repeatCount="indefinite" accel="50000" decel="50000" fill="hold" grpId="0" nodeType="withEffect">
                                  <p:stCondLst>
                                    <p:cond delay="0"/>
                                  </p:stCondLst>
                                  <p:childTnLst>
                                    <p:animMotion origin="layout" path="M 8.33333E-7 -3.7037E-7 L -0.14675 -3.7037E-7 " pathEditMode="relative" rAng="0" ptsTypes="AA">
                                      <p:cBhvr>
                                        <p:cTn id="22" dur="6250" fill="hold"/>
                                        <p:tgtEl>
                                          <p:spTgt spid="19"/>
                                        </p:tgtEl>
                                        <p:attrNameLst>
                                          <p:attrName>ppt_x</p:attrName>
                                          <p:attrName>ppt_y</p:attrName>
                                        </p:attrNameLst>
                                      </p:cBhvr>
                                      <p:rCtr x="-7344" y="0"/>
                                    </p:animMotion>
                                  </p:childTnLst>
                                </p:cTn>
                              </p:par>
                              <p:par>
                                <p:cTn id="23" presetID="42" presetClass="path" presetSubtype="0" repeatCount="indefinite" accel="50000" decel="50000" fill="hold" grpId="0" nodeType="withEffect">
                                  <p:stCondLst>
                                    <p:cond delay="0"/>
                                  </p:stCondLst>
                                  <p:childTnLst>
                                    <p:animMotion origin="layout" path="M -4.375E-6 -3.7037E-7 L -0.14674 -3.7037E-7 " pathEditMode="relative" rAng="0" ptsTypes="AA">
                                      <p:cBhvr>
                                        <p:cTn id="24" dur="6250" fill="hold"/>
                                        <p:tgtEl>
                                          <p:spTgt spid="20"/>
                                        </p:tgtEl>
                                        <p:attrNameLst>
                                          <p:attrName>ppt_x</p:attrName>
                                          <p:attrName>ppt_y</p:attrName>
                                        </p:attrNameLst>
                                      </p:cBhvr>
                                      <p:rCtr x="-7344" y="0"/>
                                    </p:animMotion>
                                  </p:childTnLst>
                                </p:cTn>
                              </p:par>
                              <p:par>
                                <p:cTn id="25" presetID="42" presetClass="path" presetSubtype="0" repeatCount="indefinite" accel="50000" decel="50000" fill="hold" grpId="0" nodeType="withEffect">
                                  <p:stCondLst>
                                    <p:cond delay="0"/>
                                  </p:stCondLst>
                                  <p:childTnLst>
                                    <p:animMotion origin="layout" path="M 6.25E-7 -3.7037E-7 L -0.14675 -3.7037E-7 " pathEditMode="relative" rAng="0" ptsTypes="AA">
                                      <p:cBhvr>
                                        <p:cTn id="26" dur="6250" fill="hold"/>
                                        <p:tgtEl>
                                          <p:spTgt spid="21"/>
                                        </p:tgtEl>
                                        <p:attrNameLst>
                                          <p:attrName>ppt_x</p:attrName>
                                          <p:attrName>ppt_y</p:attrName>
                                        </p:attrNameLst>
                                      </p:cBhvr>
                                      <p:rCtr x="-7344" y="0"/>
                                    </p:animMotion>
                                  </p:childTnLst>
                                </p:cTn>
                              </p:par>
                              <p:par>
                                <p:cTn id="27" presetID="42" presetClass="path" presetSubtype="0" repeatCount="indefinite" accel="50000" decel="50000" fill="hold" grpId="0" nodeType="withEffect">
                                  <p:stCondLst>
                                    <p:cond delay="0"/>
                                  </p:stCondLst>
                                  <p:childTnLst>
                                    <p:animMotion origin="layout" path="M -4.16667E-7 -3.7037E-7 L -0.14453 -3.7037E-7 " pathEditMode="relative" rAng="0" ptsTypes="AA">
                                      <p:cBhvr>
                                        <p:cTn id="28" dur="6250" fill="hold"/>
                                        <p:tgtEl>
                                          <p:spTgt spid="22"/>
                                        </p:tgtEl>
                                        <p:attrNameLst>
                                          <p:attrName>ppt_x</p:attrName>
                                          <p:attrName>ppt_y</p:attrName>
                                        </p:attrNameLst>
                                      </p:cBhvr>
                                      <p:rCtr x="-7227" y="0"/>
                                    </p:animMotion>
                                  </p:childTnLst>
                                </p:cTn>
                              </p:par>
                              <p:par>
                                <p:cTn id="29" presetID="42" presetClass="path" presetSubtype="0" repeatCount="indefinite" accel="50000" decel="50000" fill="hold" grpId="0" nodeType="withEffect">
                                  <p:stCondLst>
                                    <p:cond delay="0"/>
                                  </p:stCondLst>
                                  <p:childTnLst>
                                    <p:animMotion origin="layout" path="M 6.25E-7 3.7037E-7 L -0.14675 3.7037E-7 " pathEditMode="relative" rAng="0" ptsTypes="AA">
                                      <p:cBhvr>
                                        <p:cTn id="30" dur="6250" fill="hold"/>
                                        <p:tgtEl>
                                          <p:spTgt spid="23"/>
                                        </p:tgtEl>
                                        <p:attrNameLst>
                                          <p:attrName>ppt_x</p:attrName>
                                          <p:attrName>ppt_y</p:attrName>
                                        </p:attrNameLst>
                                      </p:cBhvr>
                                      <p:rCtr x="-7344" y="0"/>
                                    </p:animMotion>
                                  </p:childTnLst>
                                </p:cTn>
                              </p:par>
                              <p:par>
                                <p:cTn id="31" presetID="42" presetClass="path" presetSubtype="0" repeatCount="indefinite" accel="50000" decel="50000" fill="hold" grpId="0" nodeType="withEffect">
                                  <p:stCondLst>
                                    <p:cond delay="0"/>
                                  </p:stCondLst>
                                  <p:childTnLst>
                                    <p:animMotion origin="layout" path="M -4.58333E-6 3.7037E-7 L -0.14674 3.7037E-7 " pathEditMode="relative" rAng="0" ptsTypes="AA">
                                      <p:cBhvr>
                                        <p:cTn id="32" dur="6250" fill="hold"/>
                                        <p:tgtEl>
                                          <p:spTgt spid="24"/>
                                        </p:tgtEl>
                                        <p:attrNameLst>
                                          <p:attrName>ppt_x</p:attrName>
                                          <p:attrName>ppt_y</p:attrName>
                                        </p:attrNameLst>
                                      </p:cBhvr>
                                      <p:rCtr x="-7344" y="0"/>
                                    </p:animMotion>
                                  </p:childTnLst>
                                </p:cTn>
                              </p:par>
                              <p:par>
                                <p:cTn id="33" presetID="42" presetClass="path" presetSubtype="0" repeatCount="indefinite" accel="50000" decel="50000" fill="hold" grpId="0" nodeType="withEffect">
                                  <p:stCondLst>
                                    <p:cond delay="0"/>
                                  </p:stCondLst>
                                  <p:childTnLst>
                                    <p:animMotion origin="layout" path="M 2.08333E-7 3.7037E-7 L -0.14674 3.7037E-7 " pathEditMode="relative" rAng="0" ptsTypes="AA">
                                      <p:cBhvr>
                                        <p:cTn id="34" dur="6250" fill="hold"/>
                                        <p:tgtEl>
                                          <p:spTgt spid="25"/>
                                        </p:tgtEl>
                                        <p:attrNameLst>
                                          <p:attrName>ppt_x</p:attrName>
                                          <p:attrName>ppt_y</p:attrName>
                                        </p:attrNameLst>
                                      </p:cBhvr>
                                      <p:rCtr x="-7344" y="0"/>
                                    </p:animMotion>
                                  </p:childTnLst>
                                </p:cTn>
                              </p:par>
                              <p:par>
                                <p:cTn id="35" presetID="42" presetClass="path" presetSubtype="0" repeatCount="indefinite" accel="50000" decel="50000" fill="hold" grpId="0" nodeType="withEffect">
                                  <p:stCondLst>
                                    <p:cond delay="0"/>
                                  </p:stCondLst>
                                  <p:childTnLst>
                                    <p:animMotion origin="layout" path="M -6.25E-7 3.7037E-7 L -0.14453 3.7037E-7 " pathEditMode="relative" rAng="0" ptsTypes="AA">
                                      <p:cBhvr>
                                        <p:cTn id="36" dur="6250" fill="hold"/>
                                        <p:tgtEl>
                                          <p:spTgt spid="26"/>
                                        </p:tgtEl>
                                        <p:attrNameLst>
                                          <p:attrName>ppt_x</p:attrName>
                                          <p:attrName>ppt_y</p:attrName>
                                        </p:attrNameLst>
                                      </p:cBhvr>
                                      <p:rCtr x="-7227" y="0"/>
                                    </p:animMotion>
                                  </p:childTnLst>
                                </p:cTn>
                              </p:par>
                              <p:par>
                                <p:cTn id="37" presetID="42" presetClass="path" presetSubtype="0" repeatCount="indefinite" accel="50000" decel="50000" fill="hold" grpId="0" nodeType="withEffect">
                                  <p:stCondLst>
                                    <p:cond delay="0"/>
                                  </p:stCondLst>
                                  <p:endCondLst>
                                    <p:cond evt="onNext" delay="0">
                                      <p:tgtEl>
                                        <p:sldTgt/>
                                      </p:tgtEl>
                                    </p:cond>
                                  </p:endCondLst>
                                  <p:childTnLst>
                                    <p:animMotion origin="layout" path="M -4.375E-6 7.40741E-7 L 0.14688 -0.00023 " pathEditMode="relative" rAng="0" ptsTypes="AA">
                                      <p:cBhvr>
                                        <p:cTn id="38" dur="6250" fill="hold"/>
                                        <p:tgtEl>
                                          <p:spTgt spid="18"/>
                                        </p:tgtEl>
                                        <p:attrNameLst>
                                          <p:attrName>ppt_x</p:attrName>
                                          <p:attrName>ppt_y</p:attrName>
                                        </p:attrNameLst>
                                      </p:cBhvr>
                                      <p:rCtr x="7344" y="-23"/>
                                    </p:animMotion>
                                  </p:childTnLst>
                                </p:cTn>
                              </p:par>
                              <p:par>
                                <p:cTn id="39" presetID="42" presetClass="path" presetSubtype="0" repeatCount="indefinite" accel="50000" decel="50000" fill="hold" grpId="0" nodeType="withEffect">
                                  <p:stCondLst>
                                    <p:cond delay="0"/>
                                  </p:stCondLst>
                                  <p:endCondLst>
                                    <p:cond evt="onNext" delay="0">
                                      <p:tgtEl>
                                        <p:sldTgt/>
                                      </p:tgtEl>
                                    </p:cond>
                                  </p:endCondLst>
                                  <p:childTnLst>
                                    <p:animMotion origin="layout" path="M 6.25E-7 7.40741E-7 L 0.14687 -0.00023 " pathEditMode="relative" rAng="0" ptsTypes="AA">
                                      <p:cBhvr>
                                        <p:cTn id="40" dur="6250" fill="hold"/>
                                        <p:tgtEl>
                                          <p:spTgt spid="27"/>
                                        </p:tgtEl>
                                        <p:attrNameLst>
                                          <p:attrName>ppt_x</p:attrName>
                                          <p:attrName>ppt_y</p:attrName>
                                        </p:attrNameLst>
                                      </p:cBhvr>
                                      <p:rCtr x="7344" y="-23"/>
                                    </p:animMotion>
                                  </p:childTnLst>
                                </p:cTn>
                              </p:par>
                              <p:par>
                                <p:cTn id="41" presetID="42" presetClass="path" presetSubtype="0" repeatCount="indefinite" accel="50000" decel="50000" fill="hold" grpId="0" nodeType="withEffect">
                                  <p:stCondLst>
                                    <p:cond delay="0"/>
                                  </p:stCondLst>
                                  <p:endCondLst>
                                    <p:cond evt="onNext" delay="0">
                                      <p:tgtEl>
                                        <p:sldTgt/>
                                      </p:tgtEl>
                                    </p:cond>
                                  </p:endCondLst>
                                  <p:childTnLst>
                                    <p:animMotion origin="layout" path="M 8.33333E-7 7.40741E-7 L 0.14687 -0.00023 " pathEditMode="relative" rAng="0" ptsTypes="AA">
                                      <p:cBhvr>
                                        <p:cTn id="42" dur="6250" fill="hold"/>
                                        <p:tgtEl>
                                          <p:spTgt spid="28"/>
                                        </p:tgtEl>
                                        <p:attrNameLst>
                                          <p:attrName>ppt_x</p:attrName>
                                          <p:attrName>ppt_y</p:attrName>
                                        </p:attrNameLst>
                                      </p:cBhvr>
                                      <p:rCtr x="7344" y="-23"/>
                                    </p:animMotion>
                                  </p:childTnLst>
                                </p:cTn>
                              </p:par>
                              <p:par>
                                <p:cTn id="43" presetID="42" presetClass="path" presetSubtype="0" repeatCount="indefinite" accel="50000" decel="50000" fill="hold" grpId="0" nodeType="withEffect">
                                  <p:stCondLst>
                                    <p:cond delay="0"/>
                                  </p:stCondLst>
                                  <p:endCondLst>
                                    <p:cond evt="onNext" delay="0">
                                      <p:tgtEl>
                                        <p:sldTgt/>
                                      </p:tgtEl>
                                    </p:cond>
                                  </p:endCondLst>
                                  <p:childTnLst>
                                    <p:animMotion origin="layout" path="M 5E-6 7.40741E-7 L 0.14688 -0.00023 " pathEditMode="relative" rAng="0" ptsTypes="AA">
                                      <p:cBhvr>
                                        <p:cTn id="44" dur="6250" fill="hold"/>
                                        <p:tgtEl>
                                          <p:spTgt spid="29"/>
                                        </p:tgtEl>
                                        <p:attrNameLst>
                                          <p:attrName>ppt_x</p:attrName>
                                          <p:attrName>ppt_y</p:attrName>
                                        </p:attrNameLst>
                                      </p:cBhvr>
                                      <p:rCtr x="7344" y="-23"/>
                                    </p:animMotion>
                                  </p:childTnLst>
                                </p:cTn>
                              </p:par>
                              <p:par>
                                <p:cTn id="45" presetID="42" presetClass="path" presetSubtype="0" repeatCount="indefinite" accel="50000" decel="50000" fill="hold" grpId="0" nodeType="withEffect">
                                  <p:stCondLst>
                                    <p:cond delay="0"/>
                                  </p:stCondLst>
                                  <p:endCondLst>
                                    <p:cond evt="onNext" delay="0">
                                      <p:tgtEl>
                                        <p:sldTgt/>
                                      </p:tgtEl>
                                    </p:cond>
                                  </p:endCondLst>
                                  <p:childTnLst>
                                    <p:animMotion origin="layout" path="M -4.58333E-6 -4.07407E-6 L 0.14688 -0.00023 " pathEditMode="relative" rAng="0" ptsTypes="AA">
                                      <p:cBhvr>
                                        <p:cTn id="46" dur="6250" fill="hold"/>
                                        <p:tgtEl>
                                          <p:spTgt spid="30"/>
                                        </p:tgtEl>
                                        <p:attrNameLst>
                                          <p:attrName>ppt_x</p:attrName>
                                          <p:attrName>ppt_y</p:attrName>
                                        </p:attrNameLst>
                                      </p:cBhvr>
                                      <p:rCtr x="7344" y="-23"/>
                                    </p:animMotion>
                                  </p:childTnLst>
                                </p:cTn>
                              </p:par>
                              <p:par>
                                <p:cTn id="47" presetID="42" presetClass="path" presetSubtype="0" repeatCount="indefinite" accel="50000" decel="50000" fill="hold" grpId="0" nodeType="withEffect">
                                  <p:stCondLst>
                                    <p:cond delay="0"/>
                                  </p:stCondLst>
                                  <p:endCondLst>
                                    <p:cond evt="onNext" delay="0">
                                      <p:tgtEl>
                                        <p:sldTgt/>
                                      </p:tgtEl>
                                    </p:cond>
                                  </p:endCondLst>
                                  <p:childTnLst>
                                    <p:animMotion origin="layout" path="M 2.08333E-7 -4.07407E-6 L 0.14687 -0.00023 " pathEditMode="relative" rAng="0" ptsTypes="AA">
                                      <p:cBhvr>
                                        <p:cTn id="48" dur="6250" fill="hold"/>
                                        <p:tgtEl>
                                          <p:spTgt spid="31"/>
                                        </p:tgtEl>
                                        <p:attrNameLst>
                                          <p:attrName>ppt_x</p:attrName>
                                          <p:attrName>ppt_y</p:attrName>
                                        </p:attrNameLst>
                                      </p:cBhvr>
                                      <p:rCtr x="7344" y="-23"/>
                                    </p:animMotion>
                                  </p:childTnLst>
                                </p:cTn>
                              </p:par>
                              <p:par>
                                <p:cTn id="49" presetID="42" presetClass="path" presetSubtype="0" repeatCount="indefinite" accel="50000" decel="50000" fill="hold" grpId="0" nodeType="withEffect">
                                  <p:stCondLst>
                                    <p:cond delay="0"/>
                                  </p:stCondLst>
                                  <p:endCondLst>
                                    <p:cond evt="onNext" delay="0">
                                      <p:tgtEl>
                                        <p:sldTgt/>
                                      </p:tgtEl>
                                    </p:cond>
                                  </p:endCondLst>
                                  <p:childTnLst>
                                    <p:animMotion origin="layout" path="M 6.25E-7 -4.07407E-6 L 0.14687 -0.00023 " pathEditMode="relative" rAng="0" ptsTypes="AA">
                                      <p:cBhvr>
                                        <p:cTn id="50" dur="6250" fill="hold"/>
                                        <p:tgtEl>
                                          <p:spTgt spid="32"/>
                                        </p:tgtEl>
                                        <p:attrNameLst>
                                          <p:attrName>ppt_x</p:attrName>
                                          <p:attrName>ppt_y</p:attrName>
                                        </p:attrNameLst>
                                      </p:cBhvr>
                                      <p:rCtr x="7344" y="-23"/>
                                    </p:animMotion>
                                  </p:childTnLst>
                                </p:cTn>
                              </p:par>
                              <p:par>
                                <p:cTn id="51" presetID="42" presetClass="path" presetSubtype="0" repeatCount="indefinite" accel="50000" decel="50000" fill="hold" grpId="0" nodeType="withEffect">
                                  <p:stCondLst>
                                    <p:cond delay="0"/>
                                  </p:stCondLst>
                                  <p:endCondLst>
                                    <p:cond evt="onNext" delay="0">
                                      <p:tgtEl>
                                        <p:sldTgt/>
                                      </p:tgtEl>
                                    </p:cond>
                                  </p:endCondLst>
                                  <p:childTnLst>
                                    <p:animMotion origin="layout" path="M 4.58333E-6 -4.07407E-6 L 0.14687 -0.00023 " pathEditMode="relative" rAng="0" ptsTypes="AA">
                                      <p:cBhvr>
                                        <p:cTn id="52" dur="6250" fill="hold"/>
                                        <p:tgtEl>
                                          <p:spTgt spid="33"/>
                                        </p:tgtEl>
                                        <p:attrNameLst>
                                          <p:attrName>ppt_x</p:attrName>
                                          <p:attrName>ppt_y</p:attrName>
                                        </p:attrNameLst>
                                      </p:cBhvr>
                                      <p:rCtr x="7344" y="-23"/>
                                    </p:animMotion>
                                  </p:childTnLst>
                                </p:cTn>
                              </p:par>
                              <p:par>
                                <p:cTn id="53" presetID="42" presetClass="path" presetSubtype="0" repeatCount="indefinite" accel="50000" decel="50000" fill="hold" grpId="0" nodeType="withEffect">
                                  <p:stCondLst>
                                    <p:cond delay="0"/>
                                  </p:stCondLst>
                                  <p:endCondLst>
                                    <p:cond evt="onNext" delay="0">
                                      <p:tgtEl>
                                        <p:sldTgt/>
                                      </p:tgtEl>
                                    </p:cond>
                                  </p:endCondLst>
                                  <p:childTnLst>
                                    <p:animMotion origin="layout" path="M -4.16667E-6 -2.96296E-6 L 0.14688 -0.00023 " pathEditMode="relative" rAng="0" ptsTypes="AA">
                                      <p:cBhvr>
                                        <p:cTn id="54" dur="6250" fill="hold"/>
                                        <p:tgtEl>
                                          <p:spTgt spid="34"/>
                                        </p:tgtEl>
                                        <p:attrNameLst>
                                          <p:attrName>ppt_x</p:attrName>
                                          <p:attrName>ppt_y</p:attrName>
                                        </p:attrNameLst>
                                      </p:cBhvr>
                                      <p:rCtr x="7344" y="-23"/>
                                    </p:animMotion>
                                  </p:childTnLst>
                                </p:cTn>
                              </p:par>
                              <p:par>
                                <p:cTn id="55" presetID="42" presetClass="path" presetSubtype="0" repeatCount="indefinite" accel="50000" decel="50000" fill="hold" grpId="0" nodeType="withEffect">
                                  <p:stCondLst>
                                    <p:cond delay="0"/>
                                  </p:stCondLst>
                                  <p:endCondLst>
                                    <p:cond evt="onNext" delay="0">
                                      <p:tgtEl>
                                        <p:sldTgt/>
                                      </p:tgtEl>
                                    </p:cond>
                                  </p:endCondLst>
                                  <p:childTnLst>
                                    <p:animMotion origin="layout" path="M 8.33333E-7 -2.96296E-6 L 0.14687 -0.00023 " pathEditMode="relative" rAng="0" ptsTypes="AA">
                                      <p:cBhvr>
                                        <p:cTn id="56" dur="6250" fill="hold"/>
                                        <p:tgtEl>
                                          <p:spTgt spid="35"/>
                                        </p:tgtEl>
                                        <p:attrNameLst>
                                          <p:attrName>ppt_x</p:attrName>
                                          <p:attrName>ppt_y</p:attrName>
                                        </p:attrNameLst>
                                      </p:cBhvr>
                                      <p:rCtr x="7344" y="-23"/>
                                    </p:animMotion>
                                  </p:childTnLst>
                                </p:cTn>
                              </p:par>
                              <p:par>
                                <p:cTn id="57" presetID="42" presetClass="path" presetSubtype="0" repeatCount="indefinite" accel="50000" decel="50000" fill="hold" grpId="0" nodeType="withEffect">
                                  <p:stCondLst>
                                    <p:cond delay="0"/>
                                  </p:stCondLst>
                                  <p:endCondLst>
                                    <p:cond evt="onNext" delay="0">
                                      <p:tgtEl>
                                        <p:sldTgt/>
                                      </p:tgtEl>
                                    </p:cond>
                                  </p:endCondLst>
                                  <p:childTnLst>
                                    <p:animMotion origin="layout" path="M 1.04167E-6 -2.96296E-6 L 0.14687 -0.00023 " pathEditMode="relative" rAng="0" ptsTypes="AA">
                                      <p:cBhvr>
                                        <p:cTn id="58" dur="6250" fill="hold"/>
                                        <p:tgtEl>
                                          <p:spTgt spid="36"/>
                                        </p:tgtEl>
                                        <p:attrNameLst>
                                          <p:attrName>ppt_x</p:attrName>
                                          <p:attrName>ppt_y</p:attrName>
                                        </p:attrNameLst>
                                      </p:cBhvr>
                                      <p:rCtr x="7344" y="-23"/>
                                    </p:animMotion>
                                  </p:childTnLst>
                                </p:cTn>
                              </p:par>
                              <p:par>
                                <p:cTn id="59" presetID="42" presetClass="path" presetSubtype="0" repeatCount="indefinite" accel="50000" decel="50000" fill="hold" grpId="0" nodeType="withEffect">
                                  <p:stCondLst>
                                    <p:cond delay="0"/>
                                  </p:stCondLst>
                                  <p:endCondLst>
                                    <p:cond evt="onNext" delay="0">
                                      <p:tgtEl>
                                        <p:sldTgt/>
                                      </p:tgtEl>
                                    </p:cond>
                                  </p:endCondLst>
                                  <p:childTnLst>
                                    <p:animMotion origin="layout" path="M -4.79167E-6 -2.96296E-6 L 0.14688 -0.00023 " pathEditMode="relative" rAng="0" ptsTypes="AA">
                                      <p:cBhvr>
                                        <p:cTn id="60" dur="6250" fill="hold"/>
                                        <p:tgtEl>
                                          <p:spTgt spid="37"/>
                                        </p:tgtEl>
                                        <p:attrNameLst>
                                          <p:attrName>ppt_x</p:attrName>
                                          <p:attrName>ppt_y</p:attrName>
                                        </p:attrNameLst>
                                      </p:cBhvr>
                                      <p:rCtr x="7344" y="-23"/>
                                    </p:animMotion>
                                  </p:childTnLst>
                                </p:cTn>
                              </p:par>
                              <p:par>
                                <p:cTn id="61" presetID="42" presetClass="path" presetSubtype="0" repeatCount="indefinite" accel="50000" decel="50000" fill="hold" grpId="0" nodeType="withEffect">
                                  <p:stCondLst>
                                    <p:cond delay="0"/>
                                  </p:stCondLst>
                                  <p:endCondLst>
                                    <p:cond evt="onNext" delay="0">
                                      <p:tgtEl>
                                        <p:sldTgt/>
                                      </p:tgtEl>
                                    </p:cond>
                                  </p:endCondLst>
                                  <p:childTnLst>
                                    <p:animMotion origin="layout" path="M 5E-6 7.40741E-7 L 0.14688 -0.00023 " pathEditMode="relative" rAng="0" ptsTypes="AA">
                                      <p:cBhvr>
                                        <p:cTn id="62" dur="6250" fill="hold"/>
                                        <p:tgtEl>
                                          <p:spTgt spid="3"/>
                                        </p:tgtEl>
                                        <p:attrNameLst>
                                          <p:attrName>ppt_x</p:attrName>
                                          <p:attrName>ppt_y</p:attrName>
                                        </p:attrNameLst>
                                      </p:cBhvr>
                                      <p:rCtr x="7344" y="-23"/>
                                    </p:animMotion>
                                  </p:childTnLst>
                                </p:cTn>
                              </p:par>
                              <p:par>
                                <p:cTn id="63" presetID="42" presetClass="path" presetSubtype="0" repeatCount="indefinite" accel="50000" decel="50000" fill="hold" grpId="0" nodeType="withEffect">
                                  <p:stCondLst>
                                    <p:cond delay="0"/>
                                  </p:stCondLst>
                                  <p:endCondLst>
                                    <p:cond evt="onNext" delay="0">
                                      <p:tgtEl>
                                        <p:sldTgt/>
                                      </p:tgtEl>
                                    </p:cond>
                                  </p:endCondLst>
                                  <p:childTnLst>
                                    <p:animMotion origin="layout" path="M -2.08333E-7 7.40741E-7 L 0.14688 -0.00023 " pathEditMode="relative" rAng="0" ptsTypes="AA">
                                      <p:cBhvr>
                                        <p:cTn id="64" dur="6250" fill="hold"/>
                                        <p:tgtEl>
                                          <p:spTgt spid="7"/>
                                        </p:tgtEl>
                                        <p:attrNameLst>
                                          <p:attrName>ppt_x</p:attrName>
                                          <p:attrName>ppt_y</p:attrName>
                                        </p:attrNameLst>
                                      </p:cBhvr>
                                      <p:rCtr x="7344" y="-23"/>
                                    </p:animMotion>
                                  </p:childTnLst>
                                </p:cTn>
                              </p:par>
                              <p:par>
                                <p:cTn id="65" presetID="42" presetClass="path" presetSubtype="0" repeatCount="indefinite" accel="50000" decel="50000" fill="hold" grpId="0" nodeType="withEffect">
                                  <p:stCondLst>
                                    <p:cond delay="0"/>
                                  </p:stCondLst>
                                  <p:endCondLst>
                                    <p:cond evt="onNext" delay="0">
                                      <p:tgtEl>
                                        <p:sldTgt/>
                                      </p:tgtEl>
                                    </p:cond>
                                  </p:endCondLst>
                                  <p:childTnLst>
                                    <p:animMotion origin="layout" path="M 0 7.40741E-7 L 0.14688 -0.00023 " pathEditMode="relative" rAng="0" ptsTypes="AA">
                                      <p:cBhvr>
                                        <p:cTn id="66" dur="6250" fill="hold"/>
                                        <p:tgtEl>
                                          <p:spTgt spid="8"/>
                                        </p:tgtEl>
                                        <p:attrNameLst>
                                          <p:attrName>ppt_x</p:attrName>
                                          <p:attrName>ppt_y</p:attrName>
                                        </p:attrNameLst>
                                      </p:cBhvr>
                                      <p:rCtr x="7344" y="-23"/>
                                    </p:animMotion>
                                  </p:childTnLst>
                                </p:cTn>
                              </p:par>
                              <p:par>
                                <p:cTn id="67" presetID="42" presetClass="path" presetSubtype="0" repeatCount="indefinite" accel="50000" decel="50000" fill="hold" grpId="0" nodeType="withEffect">
                                  <p:stCondLst>
                                    <p:cond delay="0"/>
                                  </p:stCondLst>
                                  <p:endCondLst>
                                    <p:cond evt="onNext" delay="0">
                                      <p:tgtEl>
                                        <p:sldTgt/>
                                      </p:tgtEl>
                                    </p:cond>
                                  </p:endCondLst>
                                  <p:childTnLst>
                                    <p:animMotion origin="layout" path="M 4.16667E-6 7.40741E-7 L 0.14687 -0.00023 " pathEditMode="relative" rAng="0" ptsTypes="AA">
                                      <p:cBhvr>
                                        <p:cTn id="68" dur="6250" fill="hold"/>
                                        <p:tgtEl>
                                          <p:spTgt spid="9"/>
                                        </p:tgtEl>
                                        <p:attrNameLst>
                                          <p:attrName>ppt_x</p:attrName>
                                          <p:attrName>ppt_y</p:attrName>
                                        </p:attrNameLst>
                                      </p:cBhvr>
                                      <p:rCtr x="7344"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Breaker 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19138" y="719138"/>
            <a:ext cx="8153400" cy="5418137"/>
          </a:xfrm>
        </p:spPr>
        <p:txBody>
          <a:bodyPr anchor="t" anchorCtr="0"/>
          <a:lstStyle>
            <a:lvl1pPr algn="l">
              <a:defRPr sz="7200">
                <a:solidFill>
                  <a:srgbClr val="004295"/>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8B87E0FC-26A5-4FDD-A548-AE6B35B3A6E4}"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39262718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reaker E">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CCE422A-DFA4-3F07-A57D-58D2A35BADDA}"/>
              </a:ext>
            </a:extLst>
          </p:cNvPr>
          <p:cNvSpPr/>
          <p:nvPr userDrawn="1"/>
        </p:nvSpPr>
        <p:spPr>
          <a:xfrm>
            <a:off x="0" y="0"/>
            <a:ext cx="12192000" cy="6858000"/>
          </a:xfrm>
          <a:prstGeom prst="rect">
            <a:avLst/>
          </a:prstGeom>
          <a:solidFill>
            <a:srgbClr val="E9EF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sp>
        <p:nvSpPr>
          <p:cNvPr id="2" name="Title 1"/>
          <p:cNvSpPr>
            <a:spLocks noGrp="1"/>
          </p:cNvSpPr>
          <p:nvPr>
            <p:ph type="ctrTitle" hasCustomPrompt="1"/>
          </p:nvPr>
        </p:nvSpPr>
        <p:spPr>
          <a:xfrm>
            <a:off x="719138" y="719138"/>
            <a:ext cx="8153400" cy="5418137"/>
          </a:xfrm>
        </p:spPr>
        <p:txBody>
          <a:bodyPr anchor="t" anchorCtr="0"/>
          <a:lstStyle>
            <a:lvl1pPr algn="l">
              <a:defRPr sz="7200">
                <a:solidFill>
                  <a:srgbClr val="004295"/>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B8F86188-E61A-4A97-9B38-32CEA7E1D347}"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pic>
        <p:nvPicPr>
          <p:cNvPr id="3" name="Picture 2">
            <a:extLst>
              <a:ext uri="{FF2B5EF4-FFF2-40B4-BE49-F238E27FC236}">
                <a16:creationId xmlns:a16="http://schemas.microsoft.com/office/drawing/2014/main" id="{01A73F5D-5FEA-F1FA-E889-7E4688446B3B}"/>
              </a:ext>
            </a:extLst>
          </p:cNvPr>
          <p:cNvPicPr>
            <a:picLocks noChangeAspect="1"/>
          </p:cNvPicPr>
          <p:nvPr userDrawn="1"/>
        </p:nvPicPr>
        <p:blipFill>
          <a:blip r:embed="rId2"/>
          <a:stretch>
            <a:fillRect/>
          </a:stretch>
        </p:blipFill>
        <p:spPr>
          <a:xfrm>
            <a:off x="10845800" y="6348408"/>
            <a:ext cx="984250" cy="198716"/>
          </a:xfrm>
          <a:prstGeom prst="rect">
            <a:avLst/>
          </a:prstGeom>
        </p:spPr>
      </p:pic>
    </p:spTree>
    <p:extLst>
      <p:ext uri="{BB962C8B-B14F-4D97-AF65-F5344CB8AC3E}">
        <p14:creationId xmlns:p14="http://schemas.microsoft.com/office/powerpoint/2010/main" val="20591262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reaker F">
    <p:bg>
      <p:bgRef idx="1001">
        <a:schemeClr val="bg1"/>
      </p:bgRef>
    </p:bg>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8700328E-B431-2783-AF88-6A108C0098F7}"/>
              </a:ext>
            </a:extLst>
          </p:cNvPr>
          <p:cNvSpPr/>
          <p:nvPr userDrawn="1"/>
        </p:nvSpPr>
        <p:spPr>
          <a:xfrm>
            <a:off x="0" y="0"/>
            <a:ext cx="12192000" cy="6858000"/>
          </a:xfrm>
          <a:prstGeom prst="rect">
            <a:avLst/>
          </a:prstGeom>
          <a:solidFill>
            <a:srgbClr val="E8F3EF"/>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sp>
        <p:nvSpPr>
          <p:cNvPr id="2" name="Title 1"/>
          <p:cNvSpPr>
            <a:spLocks noGrp="1"/>
          </p:cNvSpPr>
          <p:nvPr>
            <p:ph type="ctrTitle" hasCustomPrompt="1"/>
          </p:nvPr>
        </p:nvSpPr>
        <p:spPr>
          <a:xfrm>
            <a:off x="719138" y="719138"/>
            <a:ext cx="8153400" cy="5418137"/>
          </a:xfrm>
        </p:spPr>
        <p:txBody>
          <a:bodyPr anchor="t" anchorCtr="0"/>
          <a:lstStyle>
            <a:lvl1pPr algn="l">
              <a:defRPr sz="7200">
                <a:solidFill>
                  <a:srgbClr val="004295"/>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6A5D27D6-C2D0-4BA5-A6CA-A0B6AC0B8F1F}"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pic>
        <p:nvPicPr>
          <p:cNvPr id="3" name="Picture 2">
            <a:extLst>
              <a:ext uri="{FF2B5EF4-FFF2-40B4-BE49-F238E27FC236}">
                <a16:creationId xmlns:a16="http://schemas.microsoft.com/office/drawing/2014/main" id="{42222889-83CA-CED4-CA51-0F4763101B3E}"/>
              </a:ext>
            </a:extLst>
          </p:cNvPr>
          <p:cNvPicPr>
            <a:picLocks noChangeAspect="1"/>
          </p:cNvPicPr>
          <p:nvPr userDrawn="1"/>
        </p:nvPicPr>
        <p:blipFill>
          <a:blip r:embed="rId2"/>
          <a:stretch>
            <a:fillRect/>
          </a:stretch>
        </p:blipFill>
        <p:spPr>
          <a:xfrm>
            <a:off x="10845800" y="6348408"/>
            <a:ext cx="984250" cy="198716"/>
          </a:xfrm>
          <a:prstGeom prst="rect">
            <a:avLst/>
          </a:prstGeom>
        </p:spPr>
      </p:pic>
    </p:spTree>
    <p:extLst>
      <p:ext uri="{BB962C8B-B14F-4D97-AF65-F5344CB8AC3E}">
        <p14:creationId xmlns:p14="http://schemas.microsoft.com/office/powerpoint/2010/main" val="238137796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Breaker G">
    <p:bg>
      <p:bgRef idx="1001">
        <a:schemeClr val="bg2"/>
      </p:bgRef>
    </p:bg>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8700328E-B431-2783-AF88-6A108C0098F7}"/>
              </a:ext>
            </a:extLst>
          </p:cNvPr>
          <p:cNvSpPr/>
          <p:nvPr userDrawn="1"/>
        </p:nvSpPr>
        <p:spPr>
          <a:xfrm>
            <a:off x="0" y="0"/>
            <a:ext cx="12192000" cy="6858000"/>
          </a:xfrm>
          <a:prstGeom prst="rect">
            <a:avLst/>
          </a:pr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grpSp>
        <p:nvGrpSpPr>
          <p:cNvPr id="8" name="Logo">
            <a:extLst>
              <a:ext uri="{FF2B5EF4-FFF2-40B4-BE49-F238E27FC236}">
                <a16:creationId xmlns:a16="http://schemas.microsoft.com/office/drawing/2014/main" id="{1E105A47-FFD0-8593-7AFD-A1EDD20CD23A}"/>
              </a:ext>
            </a:extLst>
          </p:cNvPr>
          <p:cNvGrpSpPr>
            <a:grpSpLocks noChangeAspect="1"/>
          </p:cNvGrpSpPr>
          <p:nvPr userDrawn="1"/>
        </p:nvGrpSpPr>
        <p:grpSpPr bwMode="auto">
          <a:xfrm>
            <a:off x="10845800" y="6354763"/>
            <a:ext cx="984251" cy="198543"/>
            <a:chOff x="-1589" y="3947"/>
            <a:chExt cx="7674" cy="1548"/>
          </a:xfrm>
          <a:solidFill>
            <a:schemeClr val="tx1"/>
          </a:solidFill>
        </p:grpSpPr>
        <p:sp>
          <p:nvSpPr>
            <p:cNvPr id="9" name="Freeform 12">
              <a:extLst>
                <a:ext uri="{FF2B5EF4-FFF2-40B4-BE49-F238E27FC236}">
                  <a16:creationId xmlns:a16="http://schemas.microsoft.com/office/drawing/2014/main" id="{CC38E24E-C281-6515-989F-405B883370EB}"/>
                </a:ext>
              </a:extLst>
            </p:cNvPr>
            <p:cNvSpPr>
              <a:spLocks noEditPoints="1"/>
            </p:cNvSpPr>
            <p:nvPr/>
          </p:nvSpPr>
          <p:spPr bwMode="auto">
            <a:xfrm>
              <a:off x="449" y="4325"/>
              <a:ext cx="5636" cy="816"/>
            </a:xfrm>
            <a:custGeom>
              <a:avLst/>
              <a:gdLst>
                <a:gd name="T0" fmla="*/ 2277 w 2635"/>
                <a:gd name="T1" fmla="*/ 374 h 381"/>
                <a:gd name="T2" fmla="*/ 2386 w 2635"/>
                <a:gd name="T3" fmla="*/ 374 h 381"/>
                <a:gd name="T4" fmla="*/ 2563 w 2635"/>
                <a:gd name="T5" fmla="*/ 60 h 381"/>
                <a:gd name="T6" fmla="*/ 2635 w 2635"/>
                <a:gd name="T7" fmla="*/ 374 h 381"/>
                <a:gd name="T8" fmla="*/ 2509 w 2635"/>
                <a:gd name="T9" fmla="*/ 7 h 381"/>
                <a:gd name="T10" fmla="*/ 2327 w 2635"/>
                <a:gd name="T11" fmla="*/ 7 h 381"/>
                <a:gd name="T12" fmla="*/ 2205 w 2635"/>
                <a:gd name="T13" fmla="*/ 374 h 381"/>
                <a:gd name="T14" fmla="*/ 1862 w 2635"/>
                <a:gd name="T15" fmla="*/ 67 h 381"/>
                <a:gd name="T16" fmla="*/ 2045 w 2635"/>
                <a:gd name="T17" fmla="*/ 117 h 381"/>
                <a:gd name="T18" fmla="*/ 1862 w 2635"/>
                <a:gd name="T19" fmla="*/ 170 h 381"/>
                <a:gd name="T20" fmla="*/ 1862 w 2635"/>
                <a:gd name="T21" fmla="*/ 374 h 381"/>
                <a:gd name="T22" fmla="*/ 1950 w 2635"/>
                <a:gd name="T23" fmla="*/ 226 h 381"/>
                <a:gd name="T24" fmla="*/ 2154 w 2635"/>
                <a:gd name="T25" fmla="*/ 374 h 381"/>
                <a:gd name="T26" fmla="*/ 2023 w 2635"/>
                <a:gd name="T27" fmla="*/ 222 h 381"/>
                <a:gd name="T28" fmla="*/ 1981 w 2635"/>
                <a:gd name="T29" fmla="*/ 7 h 381"/>
                <a:gd name="T30" fmla="*/ 1789 w 2635"/>
                <a:gd name="T31" fmla="*/ 374 h 381"/>
                <a:gd name="T32" fmla="*/ 1530 w 2635"/>
                <a:gd name="T33" fmla="*/ 65 h 381"/>
                <a:gd name="T34" fmla="*/ 1470 w 2635"/>
                <a:gd name="T35" fmla="*/ 216 h 381"/>
                <a:gd name="T36" fmla="*/ 1407 w 2635"/>
                <a:gd name="T37" fmla="*/ 374 h 381"/>
                <a:gd name="T38" fmla="*/ 1614 w 2635"/>
                <a:gd name="T39" fmla="*/ 271 h 381"/>
                <a:gd name="T40" fmla="*/ 1736 w 2635"/>
                <a:gd name="T41" fmla="*/ 374 h 381"/>
                <a:gd name="T42" fmla="*/ 1488 w 2635"/>
                <a:gd name="T43" fmla="*/ 7 h 381"/>
                <a:gd name="T44" fmla="*/ 1068 w 2635"/>
                <a:gd name="T45" fmla="*/ 374 h 381"/>
                <a:gd name="T46" fmla="*/ 1141 w 2635"/>
                <a:gd name="T47" fmla="*/ 225 h 381"/>
                <a:gd name="T48" fmla="*/ 1313 w 2635"/>
                <a:gd name="T49" fmla="*/ 166 h 381"/>
                <a:gd name="T50" fmla="*/ 1141 w 2635"/>
                <a:gd name="T51" fmla="*/ 68 h 381"/>
                <a:gd name="T52" fmla="*/ 1357 w 2635"/>
                <a:gd name="T53" fmla="*/ 7 h 381"/>
                <a:gd name="T54" fmla="*/ 1068 w 2635"/>
                <a:gd name="T55" fmla="*/ 374 h 381"/>
                <a:gd name="T56" fmla="*/ 961 w 2635"/>
                <a:gd name="T57" fmla="*/ 374 h 381"/>
                <a:gd name="T58" fmla="*/ 888 w 2635"/>
                <a:gd name="T59" fmla="*/ 7 h 381"/>
                <a:gd name="T60" fmla="*/ 543 w 2635"/>
                <a:gd name="T61" fmla="*/ 170 h 381"/>
                <a:gd name="T62" fmla="*/ 648 w 2635"/>
                <a:gd name="T63" fmla="*/ 67 h 381"/>
                <a:gd name="T64" fmla="*/ 648 w 2635"/>
                <a:gd name="T65" fmla="*/ 170 h 381"/>
                <a:gd name="T66" fmla="*/ 470 w 2635"/>
                <a:gd name="T67" fmla="*/ 374 h 381"/>
                <a:gd name="T68" fmla="*/ 544 w 2635"/>
                <a:gd name="T69" fmla="*/ 226 h 381"/>
                <a:gd name="T70" fmla="*/ 739 w 2635"/>
                <a:gd name="T71" fmla="*/ 374 h 381"/>
                <a:gd name="T72" fmla="*/ 835 w 2635"/>
                <a:gd name="T73" fmla="*/ 370 h 381"/>
                <a:gd name="T74" fmla="*/ 803 w 2635"/>
                <a:gd name="T75" fmla="*/ 112 h 381"/>
                <a:gd name="T76" fmla="*/ 470 w 2635"/>
                <a:gd name="T77" fmla="*/ 7 h 381"/>
                <a:gd name="T78" fmla="*/ 77 w 2635"/>
                <a:gd name="T79" fmla="*/ 190 h 381"/>
                <a:gd name="T80" fmla="*/ 324 w 2635"/>
                <a:gd name="T81" fmla="*/ 190 h 381"/>
                <a:gd name="T82" fmla="*/ 77 w 2635"/>
                <a:gd name="T83" fmla="*/ 190 h 381"/>
                <a:gd name="T84" fmla="*/ 201 w 2635"/>
                <a:gd name="T85" fmla="*/ 381 h 381"/>
                <a:gd name="T86" fmla="*/ 201 w 2635"/>
                <a:gd name="T87" fmla="*/ 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5" h="381">
                  <a:moveTo>
                    <a:pt x="2205" y="374"/>
                  </a:moveTo>
                  <a:cubicBezTo>
                    <a:pt x="2277" y="374"/>
                    <a:pt x="2277" y="374"/>
                    <a:pt x="2277" y="374"/>
                  </a:cubicBezTo>
                  <a:cubicBezTo>
                    <a:pt x="2277" y="69"/>
                    <a:pt x="2277" y="69"/>
                    <a:pt x="2277" y="69"/>
                  </a:cubicBezTo>
                  <a:cubicBezTo>
                    <a:pt x="2386" y="374"/>
                    <a:pt x="2386" y="374"/>
                    <a:pt x="2386" y="374"/>
                  </a:cubicBezTo>
                  <a:cubicBezTo>
                    <a:pt x="2449" y="374"/>
                    <a:pt x="2449" y="374"/>
                    <a:pt x="2449" y="374"/>
                  </a:cubicBezTo>
                  <a:cubicBezTo>
                    <a:pt x="2563" y="60"/>
                    <a:pt x="2563" y="60"/>
                    <a:pt x="2563" y="60"/>
                  </a:cubicBezTo>
                  <a:cubicBezTo>
                    <a:pt x="2563" y="374"/>
                    <a:pt x="2563" y="374"/>
                    <a:pt x="2563" y="374"/>
                  </a:cubicBezTo>
                  <a:cubicBezTo>
                    <a:pt x="2635" y="374"/>
                    <a:pt x="2635" y="374"/>
                    <a:pt x="2635" y="374"/>
                  </a:cubicBezTo>
                  <a:cubicBezTo>
                    <a:pt x="2635" y="7"/>
                    <a:pt x="2635" y="7"/>
                    <a:pt x="2635" y="7"/>
                  </a:cubicBezTo>
                  <a:cubicBezTo>
                    <a:pt x="2509" y="7"/>
                    <a:pt x="2509" y="7"/>
                    <a:pt x="2509" y="7"/>
                  </a:cubicBezTo>
                  <a:cubicBezTo>
                    <a:pt x="2420" y="277"/>
                    <a:pt x="2420" y="277"/>
                    <a:pt x="2420" y="277"/>
                  </a:cubicBezTo>
                  <a:cubicBezTo>
                    <a:pt x="2327" y="7"/>
                    <a:pt x="2327" y="7"/>
                    <a:pt x="2327" y="7"/>
                  </a:cubicBezTo>
                  <a:cubicBezTo>
                    <a:pt x="2205" y="7"/>
                    <a:pt x="2205" y="7"/>
                    <a:pt x="2205" y="7"/>
                  </a:cubicBezTo>
                  <a:lnTo>
                    <a:pt x="2205" y="374"/>
                  </a:lnTo>
                  <a:close/>
                  <a:moveTo>
                    <a:pt x="1862" y="170"/>
                  </a:moveTo>
                  <a:cubicBezTo>
                    <a:pt x="1862" y="67"/>
                    <a:pt x="1862" y="67"/>
                    <a:pt x="1862" y="67"/>
                  </a:cubicBezTo>
                  <a:cubicBezTo>
                    <a:pt x="1967" y="67"/>
                    <a:pt x="1967" y="67"/>
                    <a:pt x="1967" y="67"/>
                  </a:cubicBezTo>
                  <a:cubicBezTo>
                    <a:pt x="2020" y="67"/>
                    <a:pt x="2045" y="81"/>
                    <a:pt x="2045" y="117"/>
                  </a:cubicBezTo>
                  <a:cubicBezTo>
                    <a:pt x="2045" y="157"/>
                    <a:pt x="2020" y="170"/>
                    <a:pt x="1967" y="170"/>
                  </a:cubicBezTo>
                  <a:lnTo>
                    <a:pt x="1862" y="170"/>
                  </a:lnTo>
                  <a:close/>
                  <a:moveTo>
                    <a:pt x="1789" y="374"/>
                  </a:moveTo>
                  <a:cubicBezTo>
                    <a:pt x="1862" y="374"/>
                    <a:pt x="1862" y="374"/>
                    <a:pt x="1862" y="374"/>
                  </a:cubicBezTo>
                  <a:cubicBezTo>
                    <a:pt x="1862" y="226"/>
                    <a:pt x="1862" y="226"/>
                    <a:pt x="1862" y="226"/>
                  </a:cubicBezTo>
                  <a:cubicBezTo>
                    <a:pt x="1950" y="226"/>
                    <a:pt x="1950" y="226"/>
                    <a:pt x="1950" y="226"/>
                  </a:cubicBezTo>
                  <a:cubicBezTo>
                    <a:pt x="1977" y="296"/>
                    <a:pt x="2031" y="354"/>
                    <a:pt x="2058" y="374"/>
                  </a:cubicBezTo>
                  <a:cubicBezTo>
                    <a:pt x="2154" y="374"/>
                    <a:pt x="2154" y="374"/>
                    <a:pt x="2154" y="374"/>
                  </a:cubicBezTo>
                  <a:cubicBezTo>
                    <a:pt x="2154" y="370"/>
                    <a:pt x="2154" y="370"/>
                    <a:pt x="2154" y="370"/>
                  </a:cubicBezTo>
                  <a:cubicBezTo>
                    <a:pt x="2120" y="346"/>
                    <a:pt x="2050" y="289"/>
                    <a:pt x="2023" y="222"/>
                  </a:cubicBezTo>
                  <a:cubicBezTo>
                    <a:pt x="2081" y="218"/>
                    <a:pt x="2122" y="174"/>
                    <a:pt x="2122" y="112"/>
                  </a:cubicBezTo>
                  <a:cubicBezTo>
                    <a:pt x="2122" y="44"/>
                    <a:pt x="2076" y="7"/>
                    <a:pt x="1981" y="7"/>
                  </a:cubicBezTo>
                  <a:cubicBezTo>
                    <a:pt x="1789" y="7"/>
                    <a:pt x="1789" y="7"/>
                    <a:pt x="1789" y="7"/>
                  </a:cubicBezTo>
                  <a:lnTo>
                    <a:pt x="1789" y="374"/>
                  </a:lnTo>
                  <a:close/>
                  <a:moveTo>
                    <a:pt x="1470" y="216"/>
                  </a:moveTo>
                  <a:cubicBezTo>
                    <a:pt x="1530" y="65"/>
                    <a:pt x="1530" y="65"/>
                    <a:pt x="1530" y="65"/>
                  </a:cubicBezTo>
                  <a:cubicBezTo>
                    <a:pt x="1592" y="216"/>
                    <a:pt x="1592" y="216"/>
                    <a:pt x="1592" y="216"/>
                  </a:cubicBezTo>
                  <a:lnTo>
                    <a:pt x="1470" y="216"/>
                  </a:lnTo>
                  <a:close/>
                  <a:moveTo>
                    <a:pt x="1330" y="374"/>
                  </a:moveTo>
                  <a:cubicBezTo>
                    <a:pt x="1407" y="374"/>
                    <a:pt x="1407" y="374"/>
                    <a:pt x="1407" y="374"/>
                  </a:cubicBezTo>
                  <a:cubicBezTo>
                    <a:pt x="1448" y="271"/>
                    <a:pt x="1448" y="271"/>
                    <a:pt x="1448" y="271"/>
                  </a:cubicBezTo>
                  <a:cubicBezTo>
                    <a:pt x="1614" y="271"/>
                    <a:pt x="1614" y="271"/>
                    <a:pt x="1614" y="271"/>
                  </a:cubicBezTo>
                  <a:cubicBezTo>
                    <a:pt x="1656" y="374"/>
                    <a:pt x="1656" y="374"/>
                    <a:pt x="1656" y="374"/>
                  </a:cubicBezTo>
                  <a:cubicBezTo>
                    <a:pt x="1736" y="374"/>
                    <a:pt x="1736" y="374"/>
                    <a:pt x="1736" y="374"/>
                  </a:cubicBezTo>
                  <a:cubicBezTo>
                    <a:pt x="1575" y="7"/>
                    <a:pt x="1575" y="7"/>
                    <a:pt x="1575" y="7"/>
                  </a:cubicBezTo>
                  <a:cubicBezTo>
                    <a:pt x="1488" y="7"/>
                    <a:pt x="1488" y="7"/>
                    <a:pt x="1488" y="7"/>
                  </a:cubicBezTo>
                  <a:lnTo>
                    <a:pt x="1330" y="374"/>
                  </a:lnTo>
                  <a:close/>
                  <a:moveTo>
                    <a:pt x="1068" y="374"/>
                  </a:moveTo>
                  <a:cubicBezTo>
                    <a:pt x="1141" y="374"/>
                    <a:pt x="1141" y="374"/>
                    <a:pt x="1141" y="374"/>
                  </a:cubicBezTo>
                  <a:cubicBezTo>
                    <a:pt x="1141" y="225"/>
                    <a:pt x="1141" y="225"/>
                    <a:pt x="1141" y="225"/>
                  </a:cubicBezTo>
                  <a:cubicBezTo>
                    <a:pt x="1313" y="225"/>
                    <a:pt x="1313" y="225"/>
                    <a:pt x="1313" y="225"/>
                  </a:cubicBezTo>
                  <a:cubicBezTo>
                    <a:pt x="1313" y="166"/>
                    <a:pt x="1313" y="166"/>
                    <a:pt x="1313" y="166"/>
                  </a:cubicBezTo>
                  <a:cubicBezTo>
                    <a:pt x="1141" y="166"/>
                    <a:pt x="1141" y="166"/>
                    <a:pt x="1141" y="166"/>
                  </a:cubicBezTo>
                  <a:cubicBezTo>
                    <a:pt x="1141" y="68"/>
                    <a:pt x="1141" y="68"/>
                    <a:pt x="1141" y="68"/>
                  </a:cubicBezTo>
                  <a:cubicBezTo>
                    <a:pt x="1357" y="68"/>
                    <a:pt x="1357" y="68"/>
                    <a:pt x="1357" y="68"/>
                  </a:cubicBezTo>
                  <a:cubicBezTo>
                    <a:pt x="1357" y="7"/>
                    <a:pt x="1357" y="7"/>
                    <a:pt x="1357" y="7"/>
                  </a:cubicBezTo>
                  <a:cubicBezTo>
                    <a:pt x="1068" y="7"/>
                    <a:pt x="1068" y="7"/>
                    <a:pt x="1068" y="7"/>
                  </a:cubicBezTo>
                  <a:lnTo>
                    <a:pt x="1068" y="374"/>
                  </a:lnTo>
                  <a:close/>
                  <a:moveTo>
                    <a:pt x="888" y="374"/>
                  </a:moveTo>
                  <a:cubicBezTo>
                    <a:pt x="961" y="374"/>
                    <a:pt x="961" y="374"/>
                    <a:pt x="961" y="374"/>
                  </a:cubicBezTo>
                  <a:cubicBezTo>
                    <a:pt x="961" y="7"/>
                    <a:pt x="961" y="7"/>
                    <a:pt x="961" y="7"/>
                  </a:cubicBezTo>
                  <a:cubicBezTo>
                    <a:pt x="888" y="7"/>
                    <a:pt x="888" y="7"/>
                    <a:pt x="888" y="7"/>
                  </a:cubicBezTo>
                  <a:lnTo>
                    <a:pt x="888" y="374"/>
                  </a:lnTo>
                  <a:close/>
                  <a:moveTo>
                    <a:pt x="543" y="170"/>
                  </a:moveTo>
                  <a:cubicBezTo>
                    <a:pt x="543" y="67"/>
                    <a:pt x="543" y="67"/>
                    <a:pt x="543" y="67"/>
                  </a:cubicBezTo>
                  <a:cubicBezTo>
                    <a:pt x="648" y="67"/>
                    <a:pt x="648" y="67"/>
                    <a:pt x="648" y="67"/>
                  </a:cubicBezTo>
                  <a:cubicBezTo>
                    <a:pt x="702" y="67"/>
                    <a:pt x="726" y="81"/>
                    <a:pt x="726" y="117"/>
                  </a:cubicBezTo>
                  <a:cubicBezTo>
                    <a:pt x="726" y="157"/>
                    <a:pt x="702" y="170"/>
                    <a:pt x="648" y="170"/>
                  </a:cubicBezTo>
                  <a:lnTo>
                    <a:pt x="543" y="170"/>
                  </a:lnTo>
                  <a:close/>
                  <a:moveTo>
                    <a:pt x="470" y="374"/>
                  </a:moveTo>
                  <a:cubicBezTo>
                    <a:pt x="544" y="374"/>
                    <a:pt x="544" y="374"/>
                    <a:pt x="544" y="374"/>
                  </a:cubicBezTo>
                  <a:cubicBezTo>
                    <a:pt x="544" y="226"/>
                    <a:pt x="544" y="226"/>
                    <a:pt x="544" y="226"/>
                  </a:cubicBezTo>
                  <a:cubicBezTo>
                    <a:pt x="631" y="226"/>
                    <a:pt x="631" y="226"/>
                    <a:pt x="631" y="226"/>
                  </a:cubicBezTo>
                  <a:cubicBezTo>
                    <a:pt x="658" y="296"/>
                    <a:pt x="712" y="354"/>
                    <a:pt x="739" y="374"/>
                  </a:cubicBezTo>
                  <a:cubicBezTo>
                    <a:pt x="835" y="374"/>
                    <a:pt x="835" y="374"/>
                    <a:pt x="835" y="374"/>
                  </a:cubicBezTo>
                  <a:cubicBezTo>
                    <a:pt x="835" y="370"/>
                    <a:pt x="835" y="370"/>
                    <a:pt x="835" y="370"/>
                  </a:cubicBezTo>
                  <a:cubicBezTo>
                    <a:pt x="801" y="346"/>
                    <a:pt x="731" y="289"/>
                    <a:pt x="705" y="222"/>
                  </a:cubicBezTo>
                  <a:cubicBezTo>
                    <a:pt x="762" y="218"/>
                    <a:pt x="803" y="174"/>
                    <a:pt x="803" y="112"/>
                  </a:cubicBezTo>
                  <a:cubicBezTo>
                    <a:pt x="803" y="44"/>
                    <a:pt x="757" y="7"/>
                    <a:pt x="663" y="7"/>
                  </a:cubicBezTo>
                  <a:cubicBezTo>
                    <a:pt x="470" y="7"/>
                    <a:pt x="470" y="7"/>
                    <a:pt x="470" y="7"/>
                  </a:cubicBezTo>
                  <a:lnTo>
                    <a:pt x="470" y="374"/>
                  </a:lnTo>
                  <a:close/>
                  <a:moveTo>
                    <a:pt x="77" y="190"/>
                  </a:moveTo>
                  <a:cubicBezTo>
                    <a:pt x="77" y="114"/>
                    <a:pt x="133" y="64"/>
                    <a:pt x="201" y="64"/>
                  </a:cubicBezTo>
                  <a:cubicBezTo>
                    <a:pt x="270" y="64"/>
                    <a:pt x="324" y="114"/>
                    <a:pt x="324" y="190"/>
                  </a:cubicBezTo>
                  <a:cubicBezTo>
                    <a:pt x="324" y="268"/>
                    <a:pt x="270" y="317"/>
                    <a:pt x="201" y="317"/>
                  </a:cubicBezTo>
                  <a:cubicBezTo>
                    <a:pt x="133" y="317"/>
                    <a:pt x="77" y="268"/>
                    <a:pt x="77" y="190"/>
                  </a:cubicBezTo>
                  <a:moveTo>
                    <a:pt x="0" y="190"/>
                  </a:moveTo>
                  <a:cubicBezTo>
                    <a:pt x="0" y="303"/>
                    <a:pt x="93" y="381"/>
                    <a:pt x="201" y="381"/>
                  </a:cubicBezTo>
                  <a:cubicBezTo>
                    <a:pt x="308" y="381"/>
                    <a:pt x="401" y="303"/>
                    <a:pt x="401" y="190"/>
                  </a:cubicBezTo>
                  <a:cubicBezTo>
                    <a:pt x="401" y="78"/>
                    <a:pt x="308" y="0"/>
                    <a:pt x="201" y="0"/>
                  </a:cubicBezTo>
                  <a:cubicBezTo>
                    <a:pt x="93" y="0"/>
                    <a:pt x="0" y="78"/>
                    <a:pt x="0" y="1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24">
              <a:extLst>
                <a:ext uri="{FF2B5EF4-FFF2-40B4-BE49-F238E27FC236}">
                  <a16:creationId xmlns:a16="http://schemas.microsoft.com/office/drawing/2014/main" id="{2F288075-90B8-7033-80F0-5633AA339E2D}"/>
                </a:ext>
              </a:extLst>
            </p:cNvPr>
            <p:cNvSpPr>
              <a:spLocks/>
            </p:cNvSpPr>
            <p:nvPr/>
          </p:nvSpPr>
          <p:spPr bwMode="auto">
            <a:xfrm>
              <a:off x="-704" y="3947"/>
              <a:ext cx="685" cy="1349"/>
            </a:xfrm>
            <a:custGeom>
              <a:avLst/>
              <a:gdLst>
                <a:gd name="T0" fmla="*/ 0 w 320"/>
                <a:gd name="T1" fmla="*/ 30 h 629"/>
                <a:gd name="T2" fmla="*/ 111 w 320"/>
                <a:gd name="T3" fmla="*/ 320 h 629"/>
                <a:gd name="T4" fmla="*/ 194 w 320"/>
                <a:gd name="T5" fmla="*/ 629 h 629"/>
                <a:gd name="T6" fmla="*/ 197 w 320"/>
                <a:gd name="T7" fmla="*/ 629 h 629"/>
                <a:gd name="T8" fmla="*/ 320 w 320"/>
                <a:gd name="T9" fmla="*/ 344 h 629"/>
                <a:gd name="T10" fmla="*/ 0 w 320"/>
                <a:gd name="T11" fmla="*/ 0 h 629"/>
                <a:gd name="T12" fmla="*/ 0 w 320"/>
                <a:gd name="T13" fmla="*/ 30 h 629"/>
              </a:gdLst>
              <a:ahLst/>
              <a:cxnLst>
                <a:cxn ang="0">
                  <a:pos x="T0" y="T1"/>
                </a:cxn>
                <a:cxn ang="0">
                  <a:pos x="T2" y="T3"/>
                </a:cxn>
                <a:cxn ang="0">
                  <a:pos x="T4" y="T5"/>
                </a:cxn>
                <a:cxn ang="0">
                  <a:pos x="T6" y="T7"/>
                </a:cxn>
                <a:cxn ang="0">
                  <a:pos x="T8" y="T9"/>
                </a:cxn>
                <a:cxn ang="0">
                  <a:pos x="T10" y="T11"/>
                </a:cxn>
                <a:cxn ang="0">
                  <a:pos x="T12" y="T13"/>
                </a:cxn>
              </a:cxnLst>
              <a:rect l="0" t="0" r="r" b="b"/>
              <a:pathLst>
                <a:path w="320" h="629">
                  <a:moveTo>
                    <a:pt x="0" y="30"/>
                  </a:moveTo>
                  <a:cubicBezTo>
                    <a:pt x="0" y="96"/>
                    <a:pt x="15" y="179"/>
                    <a:pt x="111" y="320"/>
                  </a:cubicBezTo>
                  <a:cubicBezTo>
                    <a:pt x="214" y="471"/>
                    <a:pt x="217" y="556"/>
                    <a:pt x="194" y="629"/>
                  </a:cubicBezTo>
                  <a:cubicBezTo>
                    <a:pt x="197" y="629"/>
                    <a:pt x="197" y="629"/>
                    <a:pt x="197" y="629"/>
                  </a:cubicBezTo>
                  <a:cubicBezTo>
                    <a:pt x="256" y="571"/>
                    <a:pt x="320" y="490"/>
                    <a:pt x="320" y="344"/>
                  </a:cubicBezTo>
                  <a:cubicBezTo>
                    <a:pt x="320" y="176"/>
                    <a:pt x="180" y="28"/>
                    <a:pt x="0" y="0"/>
                  </a:cubicBez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25">
              <a:extLst>
                <a:ext uri="{FF2B5EF4-FFF2-40B4-BE49-F238E27FC236}">
                  <a16:creationId xmlns:a16="http://schemas.microsoft.com/office/drawing/2014/main" id="{9DB6597B-8B33-0218-25BC-CB02A9A4CB4E}"/>
                </a:ext>
              </a:extLst>
            </p:cNvPr>
            <p:cNvSpPr>
              <a:spLocks/>
            </p:cNvSpPr>
            <p:nvPr/>
          </p:nvSpPr>
          <p:spPr bwMode="auto">
            <a:xfrm>
              <a:off x="-1589" y="3947"/>
              <a:ext cx="682" cy="1349"/>
            </a:xfrm>
            <a:custGeom>
              <a:avLst/>
              <a:gdLst>
                <a:gd name="T0" fmla="*/ 123 w 319"/>
                <a:gd name="T1" fmla="*/ 629 h 629"/>
                <a:gd name="T2" fmla="*/ 125 w 319"/>
                <a:gd name="T3" fmla="*/ 629 h 629"/>
                <a:gd name="T4" fmla="*/ 209 w 319"/>
                <a:gd name="T5" fmla="*/ 320 h 629"/>
                <a:gd name="T6" fmla="*/ 319 w 319"/>
                <a:gd name="T7" fmla="*/ 30 h 629"/>
                <a:gd name="T8" fmla="*/ 319 w 319"/>
                <a:gd name="T9" fmla="*/ 0 h 629"/>
                <a:gd name="T10" fmla="*/ 0 w 319"/>
                <a:gd name="T11" fmla="*/ 344 h 629"/>
                <a:gd name="T12" fmla="*/ 123 w 319"/>
                <a:gd name="T13" fmla="*/ 629 h 629"/>
              </a:gdLst>
              <a:ahLst/>
              <a:cxnLst>
                <a:cxn ang="0">
                  <a:pos x="T0" y="T1"/>
                </a:cxn>
                <a:cxn ang="0">
                  <a:pos x="T2" y="T3"/>
                </a:cxn>
                <a:cxn ang="0">
                  <a:pos x="T4" y="T5"/>
                </a:cxn>
                <a:cxn ang="0">
                  <a:pos x="T6" y="T7"/>
                </a:cxn>
                <a:cxn ang="0">
                  <a:pos x="T8" y="T9"/>
                </a:cxn>
                <a:cxn ang="0">
                  <a:pos x="T10" y="T11"/>
                </a:cxn>
                <a:cxn ang="0">
                  <a:pos x="T12" y="T13"/>
                </a:cxn>
              </a:cxnLst>
              <a:rect l="0" t="0" r="r" b="b"/>
              <a:pathLst>
                <a:path w="319" h="629">
                  <a:moveTo>
                    <a:pt x="123" y="629"/>
                  </a:moveTo>
                  <a:cubicBezTo>
                    <a:pt x="125" y="629"/>
                    <a:pt x="125" y="629"/>
                    <a:pt x="125" y="629"/>
                  </a:cubicBezTo>
                  <a:cubicBezTo>
                    <a:pt x="102" y="556"/>
                    <a:pt x="106" y="471"/>
                    <a:pt x="209" y="320"/>
                  </a:cubicBezTo>
                  <a:cubicBezTo>
                    <a:pt x="305" y="179"/>
                    <a:pt x="319" y="96"/>
                    <a:pt x="319" y="30"/>
                  </a:cubicBezTo>
                  <a:cubicBezTo>
                    <a:pt x="319" y="0"/>
                    <a:pt x="319" y="0"/>
                    <a:pt x="319" y="0"/>
                  </a:cubicBezTo>
                  <a:cubicBezTo>
                    <a:pt x="140" y="28"/>
                    <a:pt x="0" y="176"/>
                    <a:pt x="0" y="344"/>
                  </a:cubicBezTo>
                  <a:cubicBezTo>
                    <a:pt x="0" y="490"/>
                    <a:pt x="64" y="571"/>
                    <a:pt x="123" y="6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26">
              <a:extLst>
                <a:ext uri="{FF2B5EF4-FFF2-40B4-BE49-F238E27FC236}">
                  <a16:creationId xmlns:a16="http://schemas.microsoft.com/office/drawing/2014/main" id="{FD4380EA-563B-942F-B95D-7072789677F4}"/>
                </a:ext>
              </a:extLst>
            </p:cNvPr>
            <p:cNvSpPr>
              <a:spLocks/>
            </p:cNvSpPr>
            <p:nvPr/>
          </p:nvSpPr>
          <p:spPr bwMode="auto">
            <a:xfrm>
              <a:off x="-1155" y="4378"/>
              <a:ext cx="700" cy="1117"/>
            </a:xfrm>
            <a:custGeom>
              <a:avLst/>
              <a:gdLst>
                <a:gd name="T0" fmla="*/ 0 w 327"/>
                <a:gd name="T1" fmla="*/ 365 h 521"/>
                <a:gd name="T2" fmla="*/ 164 w 327"/>
                <a:gd name="T3" fmla="*/ 521 h 521"/>
                <a:gd name="T4" fmla="*/ 327 w 327"/>
                <a:gd name="T5" fmla="*/ 365 h 521"/>
                <a:gd name="T6" fmla="*/ 165 w 327"/>
                <a:gd name="T7" fmla="*/ 0 h 521"/>
                <a:gd name="T8" fmla="*/ 162 w 327"/>
                <a:gd name="T9" fmla="*/ 0 h 521"/>
                <a:gd name="T10" fmla="*/ 0 w 327"/>
                <a:gd name="T11" fmla="*/ 365 h 521"/>
              </a:gdLst>
              <a:ahLst/>
              <a:cxnLst>
                <a:cxn ang="0">
                  <a:pos x="T0" y="T1"/>
                </a:cxn>
                <a:cxn ang="0">
                  <a:pos x="T2" y="T3"/>
                </a:cxn>
                <a:cxn ang="0">
                  <a:pos x="T4" y="T5"/>
                </a:cxn>
                <a:cxn ang="0">
                  <a:pos x="T6" y="T7"/>
                </a:cxn>
                <a:cxn ang="0">
                  <a:pos x="T8" y="T9"/>
                </a:cxn>
                <a:cxn ang="0">
                  <a:pos x="T10" y="T11"/>
                </a:cxn>
              </a:cxnLst>
              <a:rect l="0" t="0" r="r" b="b"/>
              <a:pathLst>
                <a:path w="327" h="521">
                  <a:moveTo>
                    <a:pt x="0" y="365"/>
                  </a:moveTo>
                  <a:cubicBezTo>
                    <a:pt x="0" y="467"/>
                    <a:pt x="72" y="520"/>
                    <a:pt x="164" y="521"/>
                  </a:cubicBezTo>
                  <a:cubicBezTo>
                    <a:pt x="256" y="520"/>
                    <a:pt x="327" y="467"/>
                    <a:pt x="327" y="365"/>
                  </a:cubicBezTo>
                  <a:cubicBezTo>
                    <a:pt x="327" y="250"/>
                    <a:pt x="212" y="126"/>
                    <a:pt x="165" y="0"/>
                  </a:cubicBezTo>
                  <a:cubicBezTo>
                    <a:pt x="162" y="0"/>
                    <a:pt x="162" y="0"/>
                    <a:pt x="162" y="0"/>
                  </a:cubicBezTo>
                  <a:cubicBezTo>
                    <a:pt x="115" y="126"/>
                    <a:pt x="0" y="250"/>
                    <a:pt x="0" y="3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 name="Title 1"/>
          <p:cNvSpPr>
            <a:spLocks noGrp="1"/>
          </p:cNvSpPr>
          <p:nvPr>
            <p:ph type="ctrTitle" hasCustomPrompt="1"/>
          </p:nvPr>
        </p:nvSpPr>
        <p:spPr bwMode="white">
          <a:xfrm>
            <a:off x="719138" y="719138"/>
            <a:ext cx="8153400" cy="5418137"/>
          </a:xfrm>
        </p:spPr>
        <p:txBody>
          <a:bodyPr anchor="t" anchorCtr="0"/>
          <a:lstStyle>
            <a:lvl1pPr algn="l">
              <a:defRPr sz="7200">
                <a:solidFill>
                  <a:schemeClr val="tx1"/>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bwMode="white"/>
        <p:txBody>
          <a:bodyPr/>
          <a:lstStyle>
            <a:lvl1pPr>
              <a:defRPr>
                <a:solidFill>
                  <a:schemeClr val="tx1"/>
                </a:solidFill>
              </a:defRPr>
            </a:lvl1pPr>
          </a:lstStyle>
          <a:p>
            <a:fld id="{FC774388-778D-4675-B8A9-522F25A27D8E}"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bwMode="white"/>
        <p:txBody>
          <a:bodyPr/>
          <a:lstStyle>
            <a:lvl1pPr>
              <a:defRPr>
                <a:solidFill>
                  <a:schemeClr val="tx1"/>
                </a:solidFill>
              </a:defRPr>
            </a:lvl1p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bwMode="white"/>
        <p:txBody>
          <a:bodyPr/>
          <a:lstStyle>
            <a:lvl1pPr>
              <a:defRPr>
                <a:solidFill>
                  <a:schemeClr val="tx1"/>
                </a:solid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279913064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Breaker H">
    <p:bg>
      <p:bgPr>
        <a:solidFill>
          <a:schemeClr val="bg1"/>
        </a:solidFill>
        <a:effectLst/>
      </p:bgPr>
    </p:bg>
    <p:spTree>
      <p:nvGrpSpPr>
        <p:cNvPr id="1" name=""/>
        <p:cNvGrpSpPr/>
        <p:nvPr/>
      </p:nvGrpSpPr>
      <p:grpSpPr>
        <a:xfrm>
          <a:off x="0" y="0"/>
          <a:ext cx="0" cy="0"/>
          <a:chOff x="0" y="0"/>
          <a:chExt cx="0" cy="0"/>
        </a:xfrm>
      </p:grpSpPr>
      <p:sp>
        <p:nvSpPr>
          <p:cNvPr id="3" name="Pictureplaceholder 1">
            <a:extLst>
              <a:ext uri="{FF2B5EF4-FFF2-40B4-BE49-F238E27FC236}">
                <a16:creationId xmlns:a16="http://schemas.microsoft.com/office/drawing/2014/main" id="{C1B54D2F-6479-626B-9C86-D86BDE6CAC47}"/>
              </a:ext>
            </a:extLst>
          </p:cNvPr>
          <p:cNvSpPr>
            <a:spLocks noGrp="1"/>
          </p:cNvSpPr>
          <p:nvPr>
            <p:ph type="pic" sz="quarter" idx="14" hasCustomPrompt="1"/>
          </p:nvPr>
        </p:nvSpPr>
        <p:spPr>
          <a:xfrm>
            <a:off x="0" y="0"/>
            <a:ext cx="12193200" cy="6861600"/>
          </a:xfrm>
          <a:prstGeom prst="rect">
            <a:avLst/>
          </a:prstGeom>
          <a:solidFill>
            <a:schemeClr val="tx1">
              <a:lumMod val="85000"/>
            </a:schemeClr>
          </a:solidFill>
        </p:spPr>
        <p:txBody>
          <a:bodyPr wrap="square" lIns="72000" tIns="72000">
            <a:noAutofit/>
          </a:bodyPr>
          <a:lstStyle>
            <a:lvl1pPr marL="0" indent="0" algn="l">
              <a:spcAft>
                <a:spcPts val="0"/>
              </a:spcAft>
              <a:buNone/>
              <a:defRPr sz="1600">
                <a:solidFill>
                  <a:schemeClr val="bg1"/>
                </a:solidFill>
              </a:defRPr>
            </a:lvl1pPr>
          </a:lstStyle>
          <a:p>
            <a:r>
              <a:rPr lang="en-GB"/>
              <a:t>Click on frame and insert picture using the Insert tab, Pictures</a:t>
            </a:r>
          </a:p>
        </p:txBody>
      </p:sp>
      <p:sp>
        <p:nvSpPr>
          <p:cNvPr id="2" name="Title 1"/>
          <p:cNvSpPr>
            <a:spLocks noGrp="1"/>
          </p:cNvSpPr>
          <p:nvPr userDrawn="1">
            <p:ph type="ctrTitle" hasCustomPrompt="1"/>
          </p:nvPr>
        </p:nvSpPr>
        <p:spPr bwMode="white">
          <a:xfrm>
            <a:off x="719138" y="719138"/>
            <a:ext cx="8153400" cy="5418137"/>
          </a:xfrm>
        </p:spPr>
        <p:txBody>
          <a:bodyPr anchor="t" anchorCtr="0"/>
          <a:lstStyle>
            <a:lvl1pPr algn="l">
              <a:defRPr sz="7200">
                <a:solidFill>
                  <a:schemeClr val="tx1"/>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userDrawn="1">
            <p:ph type="dt" sz="half" idx="10"/>
          </p:nvPr>
        </p:nvSpPr>
        <p:spPr bwMode="white"/>
        <p:txBody>
          <a:bodyPr/>
          <a:lstStyle>
            <a:lvl1pPr>
              <a:defRPr>
                <a:solidFill>
                  <a:schemeClr val="tx1"/>
                </a:solidFill>
              </a:defRPr>
            </a:lvl1pPr>
          </a:lstStyle>
          <a:p>
            <a:fld id="{FC774388-778D-4675-B8A9-522F25A27D8E}"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userDrawn="1">
            <p:ph type="ftr" sz="quarter" idx="11"/>
          </p:nvPr>
        </p:nvSpPr>
        <p:spPr bwMode="white"/>
        <p:txBody>
          <a:bodyPr/>
          <a:lstStyle>
            <a:lvl1pPr>
              <a:defRPr>
                <a:solidFill>
                  <a:schemeClr val="tx1"/>
                </a:solidFill>
              </a:defRPr>
            </a:lvl1p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userDrawn="1">
            <p:ph type="sldNum" sz="quarter" idx="12"/>
          </p:nvPr>
        </p:nvSpPr>
        <p:spPr bwMode="white"/>
        <p:txBody>
          <a:bodyPr/>
          <a:lstStyle>
            <a:lvl1pPr>
              <a:defRPr>
                <a:solidFill>
                  <a:schemeClr val="tx1"/>
                </a:solidFill>
              </a:defRPr>
            </a:lvl1pPr>
          </a:lstStyle>
          <a:p>
            <a:fld id="{24C8C45C-947F-4981-8B3F-4F32E973C901}" type="slidenum">
              <a:rPr lang="en-GB" smtClean="0"/>
              <a:pPr/>
              <a:t>‹#›</a:t>
            </a:fld>
            <a:endParaRPr lang="en-GB"/>
          </a:p>
        </p:txBody>
      </p:sp>
      <p:sp>
        <p:nvSpPr>
          <p:cNvPr id="7" name="Logo Placeholder 9">
            <a:extLst>
              <a:ext uri="{FF2B5EF4-FFF2-40B4-BE49-F238E27FC236}">
                <a16:creationId xmlns:a16="http://schemas.microsoft.com/office/drawing/2014/main" id="{DE9F764E-B29B-360E-D76B-F5C837B4F46A}"/>
              </a:ext>
            </a:extLst>
          </p:cNvPr>
          <p:cNvSpPr>
            <a:spLocks noGrp="1"/>
          </p:cNvSpPr>
          <p:nvPr userDrawn="1">
            <p:ph type="body" sz="quarter" idx="31" hasCustomPrompt="1"/>
          </p:nvPr>
        </p:nvSpPr>
        <p:spPr>
          <a:xfrm>
            <a:off x="10845800" y="6354763"/>
            <a:ext cx="984251" cy="198543"/>
          </a:xfrm>
          <a:blipFill>
            <a:blip r:embed="rId2">
              <a:extLst>
                <a:ext uri="{96DAC541-7B7A-43D3-8B79-37D633B846F1}">
                  <asvg:svgBlip xmlns:asvg="http://schemas.microsoft.com/office/drawing/2016/SVG/main" r:embed="rId3"/>
                </a:ext>
              </a:extLst>
            </a:blip>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en-GB" noProof="0"/>
              <a:t>.</a:t>
            </a:r>
          </a:p>
        </p:txBody>
      </p:sp>
    </p:spTree>
    <p:extLst>
      <p:ext uri="{BB962C8B-B14F-4D97-AF65-F5344CB8AC3E}">
        <p14:creationId xmlns:p14="http://schemas.microsoft.com/office/powerpoint/2010/main" val="193986650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D6C70-5F51-4B56-B9D6-2161E2F1332B}"/>
              </a:ext>
            </a:extLst>
          </p:cNvPr>
          <p:cNvSpPr>
            <a:spLocks noGrp="1"/>
          </p:cNvSpPr>
          <p:nvPr>
            <p:ph type="title" hasCustomPrompt="1"/>
          </p:nvPr>
        </p:nvSpPr>
        <p:spPr/>
        <p:txBody>
          <a:bodyPr/>
          <a:lstStyle/>
          <a:p>
            <a:r>
              <a:rPr lang="en-GB"/>
              <a:t>Click to add title</a:t>
            </a:r>
          </a:p>
        </p:txBody>
      </p:sp>
      <p:sp>
        <p:nvSpPr>
          <p:cNvPr id="3" name="Content Placeholder 2"/>
          <p:cNvSpPr>
            <a:spLocks noGrp="1"/>
          </p:cNvSpPr>
          <p:nvPr>
            <p:ph idx="1" hasCustomPrompt="1"/>
          </p:nvPr>
        </p:nvSpPr>
        <p:spPr/>
        <p:txBody>
          <a:bodyPr/>
          <a:lstStyle>
            <a:lvl1pPr>
              <a:defRPr/>
            </a:lvl1pPr>
            <a:lvl2pPr>
              <a:defRPr/>
            </a:lvl2pPr>
            <a:lvl3pPr>
              <a:defRPr/>
            </a:lvl3pPr>
            <a:lvl4pPr>
              <a:defRPr/>
            </a:lvl4pPr>
            <a:lvl5pPr>
              <a:defRPr/>
            </a:lvl5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Subtitle 2">
            <a:extLst>
              <a:ext uri="{FF2B5EF4-FFF2-40B4-BE49-F238E27FC236}">
                <a16:creationId xmlns:a16="http://schemas.microsoft.com/office/drawing/2014/main" id="{066A89CF-3DC7-0A63-812C-E341C022AD7B}"/>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A8D7B535-415A-41F4-AFE0-6FFBBBD7631B}"/>
              </a:ext>
            </a:extLst>
          </p:cNvPr>
          <p:cNvSpPr>
            <a:spLocks noGrp="1"/>
          </p:cNvSpPr>
          <p:nvPr>
            <p:ph type="dt" sz="half" idx="10"/>
          </p:nvPr>
        </p:nvSpPr>
        <p:spPr/>
        <p:txBody>
          <a:bodyPr/>
          <a:lstStyle/>
          <a:p>
            <a:fld id="{69926C3F-DBAB-4227-AD50-86A67B040111}" type="datetime4">
              <a:rPr lang="en-GB" smtClean="0"/>
              <a:t>09 December 2024</a:t>
            </a:fld>
            <a:endParaRPr lang="en-GB"/>
          </a:p>
        </p:txBody>
      </p:sp>
      <p:sp>
        <p:nvSpPr>
          <p:cNvPr id="5" name="Footer Placeholder 4">
            <a:extLst>
              <a:ext uri="{FF2B5EF4-FFF2-40B4-BE49-F238E27FC236}">
                <a16:creationId xmlns:a16="http://schemas.microsoft.com/office/drawing/2014/main" id="{12CFB2E6-561D-40B3-AC0C-DD0BE409F019}"/>
              </a:ext>
            </a:extLst>
          </p:cNvPr>
          <p:cNvSpPr>
            <a:spLocks noGrp="1"/>
          </p:cNvSpPr>
          <p:nvPr>
            <p:ph type="ftr" sz="quarter" idx="11"/>
          </p:nvPr>
        </p:nvSpPr>
        <p:spPr>
          <a:xfrm>
            <a:off x="2330449" y="6318000"/>
            <a:ext cx="3584575" cy="180000"/>
          </a:xfrm>
        </p:spPr>
        <p:txBody>
          <a:bodyPr/>
          <a:lstStyle/>
          <a:p>
            <a:endParaRPr lang="en-GB"/>
          </a:p>
        </p:txBody>
      </p:sp>
      <p:sp>
        <p:nvSpPr>
          <p:cNvPr id="6" name="Slide Number Placeholder 5">
            <a:extLst>
              <a:ext uri="{FF2B5EF4-FFF2-40B4-BE49-F238E27FC236}">
                <a16:creationId xmlns:a16="http://schemas.microsoft.com/office/drawing/2014/main" id="{0EA510CB-1580-43BE-BB77-910FF9E78674}"/>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1684465148"/>
      </p:ext>
    </p:extLst>
  </p:cSld>
  <p:clrMapOvr>
    <a:masterClrMapping/>
  </p:clrMapOvr>
  <p:extLst>
    <p:ext uri="{DCECCB84-F9BA-43D5-87BE-67443E8EF086}">
      <p15:sldGuideLst xmlns:p15="http://schemas.microsoft.com/office/powerpoint/2012/main">
        <p15:guide id="1" orient="horz" pos="3866">
          <p15:clr>
            <a:srgbClr val="A4A3A4"/>
          </p15:clr>
        </p15:guide>
        <p15:guide id="2" orient="horz" pos="975">
          <p15:clr>
            <a:srgbClr val="A4A3A4"/>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50754-C2CE-4CB8-A5E2-AD2A724C0A6F}"/>
              </a:ext>
            </a:extLst>
          </p:cNvPr>
          <p:cNvSpPr>
            <a:spLocks noGrp="1"/>
          </p:cNvSpPr>
          <p:nvPr>
            <p:ph type="title" hasCustomPrompt="1"/>
          </p:nvPr>
        </p:nvSpPr>
        <p:spPr/>
        <p:txBody>
          <a:bodyPr/>
          <a:lstStyle/>
          <a:p>
            <a:r>
              <a:rPr lang="en-GB"/>
              <a:t>Click to add title</a:t>
            </a:r>
          </a:p>
        </p:txBody>
      </p:sp>
      <p:sp>
        <p:nvSpPr>
          <p:cNvPr id="3" name="Content Placeholder 2"/>
          <p:cNvSpPr>
            <a:spLocks noGrp="1"/>
          </p:cNvSpPr>
          <p:nvPr>
            <p:ph idx="1" hasCustomPrompt="1"/>
          </p:nvPr>
        </p:nvSpPr>
        <p:spPr>
          <a:xfrm>
            <a:off x="358774" y="1548000"/>
            <a:ext cx="5554800" cy="4590000"/>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6275388" y="1548000"/>
            <a:ext cx="5554800" cy="4590000"/>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Subtitle 2">
            <a:extLst>
              <a:ext uri="{FF2B5EF4-FFF2-40B4-BE49-F238E27FC236}">
                <a16:creationId xmlns:a16="http://schemas.microsoft.com/office/drawing/2014/main" id="{71D6F8F7-0E5C-899D-F6B6-F2572018A866}"/>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6FEB6DD9-734A-4FA8-A1CB-C1C36D645FB6}"/>
              </a:ext>
            </a:extLst>
          </p:cNvPr>
          <p:cNvSpPr>
            <a:spLocks noGrp="1"/>
          </p:cNvSpPr>
          <p:nvPr>
            <p:ph type="dt" sz="half" idx="10"/>
          </p:nvPr>
        </p:nvSpPr>
        <p:spPr/>
        <p:txBody>
          <a:bodyPr/>
          <a:lstStyle/>
          <a:p>
            <a:fld id="{D765F0B5-72D0-4423-B4D8-C285D081742B}" type="datetime4">
              <a:rPr lang="en-GB" smtClean="0"/>
              <a:t>09 December 2024</a:t>
            </a:fld>
            <a:endParaRPr lang="en-GB"/>
          </a:p>
        </p:txBody>
      </p:sp>
      <p:sp>
        <p:nvSpPr>
          <p:cNvPr id="5" name="Footer Placeholder 4">
            <a:extLst>
              <a:ext uri="{FF2B5EF4-FFF2-40B4-BE49-F238E27FC236}">
                <a16:creationId xmlns:a16="http://schemas.microsoft.com/office/drawing/2014/main" id="{DAD15D48-4ED7-45AA-998F-4E4EAC08EE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F0DB9D-F098-4650-9BA3-F7CF306A2AB6}"/>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1800475633"/>
      </p:ext>
    </p:extLst>
  </p:cSld>
  <p:clrMapOvr>
    <a:masterClrMapping/>
  </p:clrMapOvr>
  <p:extLst>
    <p:ext uri="{DCECCB84-F9BA-43D5-87BE-67443E8EF086}">
      <p15:sldGuideLst xmlns:p15="http://schemas.microsoft.com/office/powerpoint/2012/main">
        <p15:guide id="1" orient="horz" pos="975">
          <p15:clr>
            <a:srgbClr val="A4A3A4"/>
          </p15:clr>
        </p15:guide>
        <p15:guide id="2" orient="horz" pos="3866">
          <p15:clr>
            <a:srgbClr val="A4A3A4"/>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One Column Text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96358" y="6295536"/>
            <a:ext cx="1937636"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 Placeholder 26">
            <a:extLst>
              <a:ext uri="{FF2B5EF4-FFF2-40B4-BE49-F238E27FC236}">
                <a16:creationId xmlns:a16="http://schemas.microsoft.com/office/drawing/2014/main" id="{2D4DF521-FBEB-4C5C-80DB-DDFC4B7E350A}"/>
              </a:ext>
            </a:extLst>
          </p:cNvPr>
          <p:cNvSpPr>
            <a:spLocks noGrp="1"/>
          </p:cNvSpPr>
          <p:nvPr>
            <p:ph type="body" sz="quarter" idx="10"/>
          </p:nvPr>
        </p:nvSpPr>
        <p:spPr>
          <a:xfrm>
            <a:off x="998400" y="1330126"/>
            <a:ext cx="10201275"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893FD8B3-A559-4E34-BA53-32A7F9278785}"/>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9" name="Graphic 8">
            <a:extLst>
              <a:ext uri="{FF2B5EF4-FFF2-40B4-BE49-F238E27FC236}">
                <a16:creationId xmlns:a16="http://schemas.microsoft.com/office/drawing/2014/main" id="{48947F85-E5F1-445E-BD2C-8963D165668D}"/>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a:t>
            </a:r>
            <a:r>
              <a:rPr lang="en-US" sz="600" kern="1200" noProof="0" err="1">
                <a:solidFill>
                  <a:schemeClr val="bg1"/>
                </a:solidFill>
                <a:latin typeface="+mn-lt"/>
                <a:ea typeface="+mn-ea"/>
                <a:cs typeface="+mn-cs"/>
              </a:rPr>
              <a:t>organisation</a:t>
            </a:r>
            <a:r>
              <a:rPr lang="en-US" sz="600" kern="1200" noProof="0">
                <a:solidFill>
                  <a:schemeClr val="bg1"/>
                </a:solidFill>
                <a:latin typeface="+mn-lt"/>
                <a:ea typeface="+mn-ea"/>
                <a:cs typeface="+mn-cs"/>
              </a:rPr>
              <a:t>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253188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B">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7B795D6F-8A25-0BF6-714A-03A0DEAFCADE}"/>
              </a:ext>
            </a:extLst>
          </p:cNvPr>
          <p:cNvSpPr>
            <a:spLocks noChangeAspect="1"/>
          </p:cNvSpPr>
          <p:nvPr userDrawn="1"/>
        </p:nvSpPr>
        <p:spPr>
          <a:xfrm>
            <a:off x="0" y="719139"/>
            <a:ext cx="3943178" cy="5418000"/>
          </a:xfrm>
          <a:custGeom>
            <a:avLst/>
            <a:gdLst>
              <a:gd name="connsiteX0" fmla="*/ 0 w 3943178"/>
              <a:gd name="connsiteY0" fmla="*/ 0 h 5418000"/>
              <a:gd name="connsiteX1" fmla="*/ 1234178 w 3943178"/>
              <a:gd name="connsiteY1" fmla="*/ 0 h 5418000"/>
              <a:gd name="connsiteX2" fmla="*/ 3943178 w 3943178"/>
              <a:gd name="connsiteY2" fmla="*/ 2709000 h 5418000"/>
              <a:gd name="connsiteX3" fmla="*/ 1234178 w 3943178"/>
              <a:gd name="connsiteY3" fmla="*/ 5418000 h 5418000"/>
              <a:gd name="connsiteX4" fmla="*/ 0 w 3943178"/>
              <a:gd name="connsiteY4" fmla="*/ 541800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3178" h="5418000">
                <a:moveTo>
                  <a:pt x="0" y="0"/>
                </a:moveTo>
                <a:lnTo>
                  <a:pt x="1234178" y="0"/>
                </a:lnTo>
                <a:cubicBezTo>
                  <a:pt x="2730317" y="0"/>
                  <a:pt x="3943178" y="1212861"/>
                  <a:pt x="3943178" y="2709000"/>
                </a:cubicBezTo>
                <a:cubicBezTo>
                  <a:pt x="3943178" y="4205139"/>
                  <a:pt x="2730317" y="5418000"/>
                  <a:pt x="1234178" y="5418000"/>
                </a:cubicBezTo>
                <a:lnTo>
                  <a:pt x="0" y="541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algn="ctr"/>
            <a:endParaRPr lang="en-GB" sz="2000" noProof="0" err="1"/>
          </a:p>
        </p:txBody>
      </p:sp>
      <p:sp>
        <p:nvSpPr>
          <p:cNvPr id="2" name="Title 1">
            <a:extLst>
              <a:ext uri="{FF2B5EF4-FFF2-40B4-BE49-F238E27FC236}">
                <a16:creationId xmlns:a16="http://schemas.microsoft.com/office/drawing/2014/main" id="{C6AD6C70-5F51-4B56-B9D6-2161E2F1332B}"/>
              </a:ext>
            </a:extLst>
          </p:cNvPr>
          <p:cNvSpPr>
            <a:spLocks noGrp="1"/>
          </p:cNvSpPr>
          <p:nvPr>
            <p:ph type="title" hasCustomPrompt="1"/>
          </p:nvPr>
        </p:nvSpPr>
        <p:spPr>
          <a:xfrm>
            <a:off x="358776" y="719999"/>
            <a:ext cx="2959100" cy="5417275"/>
          </a:xfrm>
        </p:spPr>
        <p:txBody>
          <a:bodyPr anchor="ctr" anchorCtr="0"/>
          <a:lstStyle/>
          <a:p>
            <a:r>
              <a:rPr lang="en-GB"/>
              <a:t>Click to add title</a:t>
            </a:r>
          </a:p>
        </p:txBody>
      </p:sp>
      <p:sp>
        <p:nvSpPr>
          <p:cNvPr id="3" name="Content Placeholder 2"/>
          <p:cNvSpPr>
            <a:spLocks noGrp="1"/>
          </p:cNvSpPr>
          <p:nvPr>
            <p:ph idx="1" hasCustomPrompt="1"/>
          </p:nvPr>
        </p:nvSpPr>
        <p:spPr>
          <a:xfrm>
            <a:off x="4303713" y="720000"/>
            <a:ext cx="7527924" cy="5418861"/>
          </a:xfrm>
        </p:spPr>
        <p:txBody>
          <a:bodyPr anchor="ctr" anchorCtr="0"/>
          <a:lstStyle>
            <a:lvl1pPr>
              <a:defRPr/>
            </a:lvl1pPr>
            <a:lvl2pPr>
              <a:defRPr/>
            </a:lvl2pPr>
            <a:lvl3pPr>
              <a:defRPr/>
            </a:lvl3pPr>
            <a:lvl4pPr>
              <a:defRPr/>
            </a:lvl4pPr>
            <a:lvl5pPr>
              <a:defRPr/>
            </a:lvl5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Subtitle 2">
            <a:extLst>
              <a:ext uri="{FF2B5EF4-FFF2-40B4-BE49-F238E27FC236}">
                <a16:creationId xmlns:a16="http://schemas.microsoft.com/office/drawing/2014/main" id="{066A89CF-3DC7-0A63-812C-E341C022AD7B}"/>
              </a:ext>
            </a:extLst>
          </p:cNvPr>
          <p:cNvSpPr>
            <a:spLocks noGrp="1"/>
          </p:cNvSpPr>
          <p:nvPr>
            <p:ph type="subTitle" idx="13" hasCustomPrompt="1"/>
          </p:nvPr>
        </p:nvSpPr>
        <p:spPr>
          <a:xfrm>
            <a:off x="4303713" y="6138000"/>
            <a:ext cx="7529486"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A8D7B535-415A-41F4-AFE0-6FFBBBD7631B}"/>
              </a:ext>
            </a:extLst>
          </p:cNvPr>
          <p:cNvSpPr>
            <a:spLocks noGrp="1"/>
          </p:cNvSpPr>
          <p:nvPr>
            <p:ph type="dt" sz="half" idx="10"/>
          </p:nvPr>
        </p:nvSpPr>
        <p:spPr/>
        <p:txBody>
          <a:bodyPr/>
          <a:lstStyle/>
          <a:p>
            <a:fld id="{1092CC3B-81F1-4C79-9D63-CB41F8C111CB}" type="datetime4">
              <a:rPr lang="en-GB" smtClean="0"/>
              <a:t>09 December 2024</a:t>
            </a:fld>
            <a:endParaRPr lang="en-GB"/>
          </a:p>
        </p:txBody>
      </p:sp>
      <p:sp>
        <p:nvSpPr>
          <p:cNvPr id="5" name="Footer Placeholder 4">
            <a:extLst>
              <a:ext uri="{FF2B5EF4-FFF2-40B4-BE49-F238E27FC236}">
                <a16:creationId xmlns:a16="http://schemas.microsoft.com/office/drawing/2014/main" id="{12CFB2E6-561D-40B3-AC0C-DD0BE409F019}"/>
              </a:ext>
            </a:extLst>
          </p:cNvPr>
          <p:cNvSpPr>
            <a:spLocks noGrp="1"/>
          </p:cNvSpPr>
          <p:nvPr>
            <p:ph type="ftr" sz="quarter" idx="11"/>
          </p:nvPr>
        </p:nvSpPr>
        <p:spPr>
          <a:xfrm>
            <a:off x="2330449" y="6318000"/>
            <a:ext cx="3584575" cy="180000"/>
          </a:xfrm>
        </p:spPr>
        <p:txBody>
          <a:bodyPr/>
          <a:lstStyle/>
          <a:p>
            <a:endParaRPr lang="en-GB"/>
          </a:p>
        </p:txBody>
      </p:sp>
      <p:sp>
        <p:nvSpPr>
          <p:cNvPr id="6" name="Slide Number Placeholder 5">
            <a:extLst>
              <a:ext uri="{FF2B5EF4-FFF2-40B4-BE49-F238E27FC236}">
                <a16:creationId xmlns:a16="http://schemas.microsoft.com/office/drawing/2014/main" id="{0EA510CB-1580-43BE-BB77-910FF9E78674}"/>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2291405654"/>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wo content B">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9259178A-0208-D54D-677D-A81956553E63}"/>
              </a:ext>
            </a:extLst>
          </p:cNvPr>
          <p:cNvSpPr>
            <a:spLocks noChangeAspect="1"/>
          </p:cNvSpPr>
          <p:nvPr userDrawn="1"/>
        </p:nvSpPr>
        <p:spPr>
          <a:xfrm>
            <a:off x="6275388" y="719138"/>
            <a:ext cx="5917812" cy="5418000"/>
          </a:xfrm>
          <a:custGeom>
            <a:avLst/>
            <a:gdLst>
              <a:gd name="connsiteX0" fmla="*/ 2709000 w 5917812"/>
              <a:gd name="connsiteY0" fmla="*/ 0 h 5418000"/>
              <a:gd name="connsiteX1" fmla="*/ 5917812 w 5917812"/>
              <a:gd name="connsiteY1" fmla="*/ 0 h 5418000"/>
              <a:gd name="connsiteX2" fmla="*/ 5917812 w 5917812"/>
              <a:gd name="connsiteY2" fmla="*/ 5418000 h 5418000"/>
              <a:gd name="connsiteX3" fmla="*/ 2709000 w 5917812"/>
              <a:gd name="connsiteY3" fmla="*/ 5418000 h 5418000"/>
              <a:gd name="connsiteX4" fmla="*/ 0 w 5917812"/>
              <a:gd name="connsiteY4" fmla="*/ 2709000 h 5418000"/>
              <a:gd name="connsiteX5" fmla="*/ 2709000 w 5917812"/>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17812" h="5418000">
                <a:moveTo>
                  <a:pt x="2709000" y="0"/>
                </a:moveTo>
                <a:lnTo>
                  <a:pt x="5917812" y="0"/>
                </a:lnTo>
                <a:lnTo>
                  <a:pt x="5917812" y="5418000"/>
                </a:lnTo>
                <a:lnTo>
                  <a:pt x="2709000" y="5418000"/>
                </a:lnTo>
                <a:cubicBezTo>
                  <a:pt x="1212861" y="5418000"/>
                  <a:pt x="0" y="4205139"/>
                  <a:pt x="0" y="2709000"/>
                </a:cubicBezTo>
                <a:cubicBezTo>
                  <a:pt x="0" y="1212861"/>
                  <a:pt x="1212861" y="0"/>
                  <a:pt x="2709000" y="0"/>
                </a:cubicBezTo>
                <a:close/>
              </a:path>
            </a:pathLst>
          </a:custGeom>
          <a:solidFill>
            <a:srgbClr val="F4F9F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algn="ctr"/>
            <a:endParaRPr lang="en-GB" sz="2000" noProof="0" err="1"/>
          </a:p>
        </p:txBody>
      </p:sp>
      <p:sp>
        <p:nvSpPr>
          <p:cNvPr id="2" name="Title 1">
            <a:extLst>
              <a:ext uri="{FF2B5EF4-FFF2-40B4-BE49-F238E27FC236}">
                <a16:creationId xmlns:a16="http://schemas.microsoft.com/office/drawing/2014/main" id="{D9F50754-C2CE-4CB8-A5E2-AD2A724C0A6F}"/>
              </a:ext>
            </a:extLst>
          </p:cNvPr>
          <p:cNvSpPr>
            <a:spLocks noGrp="1"/>
          </p:cNvSpPr>
          <p:nvPr>
            <p:ph type="title" hasCustomPrompt="1"/>
          </p:nvPr>
        </p:nvSpPr>
        <p:spPr>
          <a:xfrm>
            <a:off x="358775" y="358775"/>
            <a:ext cx="5554799" cy="1188000"/>
          </a:xfrm>
        </p:spPr>
        <p:txBody>
          <a:bodyPr/>
          <a:lstStyle/>
          <a:p>
            <a:r>
              <a:rPr lang="en-GB"/>
              <a:t>Click to add title</a:t>
            </a:r>
          </a:p>
        </p:txBody>
      </p:sp>
      <p:sp>
        <p:nvSpPr>
          <p:cNvPr id="3" name="Content Placeholder 2"/>
          <p:cNvSpPr>
            <a:spLocks noGrp="1"/>
          </p:cNvSpPr>
          <p:nvPr>
            <p:ph idx="1" hasCustomPrompt="1"/>
          </p:nvPr>
        </p:nvSpPr>
        <p:spPr>
          <a:xfrm>
            <a:off x="358774" y="1548000"/>
            <a:ext cx="5554800" cy="4590000"/>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7585199" y="1548000"/>
            <a:ext cx="4246439" cy="3848400"/>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Subtitle 2">
            <a:extLst>
              <a:ext uri="{FF2B5EF4-FFF2-40B4-BE49-F238E27FC236}">
                <a16:creationId xmlns:a16="http://schemas.microsoft.com/office/drawing/2014/main" id="{71D6F8F7-0E5C-899D-F6B6-F2572018A866}"/>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6FEB6DD9-734A-4FA8-A1CB-C1C36D645FB6}"/>
              </a:ext>
            </a:extLst>
          </p:cNvPr>
          <p:cNvSpPr>
            <a:spLocks noGrp="1"/>
          </p:cNvSpPr>
          <p:nvPr>
            <p:ph type="dt" sz="half" idx="10"/>
          </p:nvPr>
        </p:nvSpPr>
        <p:spPr/>
        <p:txBody>
          <a:bodyPr/>
          <a:lstStyle/>
          <a:p>
            <a:fld id="{DDB3D369-826C-422B-B025-C2980F1676D9}" type="datetime4">
              <a:rPr lang="en-GB" smtClean="0"/>
              <a:t>09 December 2024</a:t>
            </a:fld>
            <a:endParaRPr lang="en-GB"/>
          </a:p>
        </p:txBody>
      </p:sp>
      <p:sp>
        <p:nvSpPr>
          <p:cNvPr id="5" name="Footer Placeholder 4">
            <a:extLst>
              <a:ext uri="{FF2B5EF4-FFF2-40B4-BE49-F238E27FC236}">
                <a16:creationId xmlns:a16="http://schemas.microsoft.com/office/drawing/2014/main" id="{DAD15D48-4ED7-45AA-998F-4E4EAC08EE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F0DB9D-F098-4650-9BA3-F7CF306A2AB6}"/>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3279799835"/>
      </p:ext>
    </p:extLst>
  </p:cSld>
  <p:clrMapOvr>
    <a:masterClrMapping/>
  </p:clrMapOvr>
  <p:extLst>
    <p:ext uri="{DCECCB84-F9BA-43D5-87BE-67443E8EF086}">
      <p15:sldGuideLst xmlns:p15="http://schemas.microsoft.com/office/powerpoint/2012/main">
        <p15:guide id="1" orient="horz" pos="975">
          <p15:clr>
            <a:srgbClr val="A4A3A4"/>
          </p15:clr>
        </p15:guide>
        <p15:guide id="2" orient="horz" pos="3866">
          <p15:clr>
            <a:srgbClr val="A4A3A4"/>
          </p15:clr>
        </p15:guide>
      </p15:sldGuideLst>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A5C4F-775E-45A2-B63C-ADF11C1579F9}"/>
              </a:ext>
            </a:extLst>
          </p:cNvPr>
          <p:cNvSpPr>
            <a:spLocks noGrp="1"/>
          </p:cNvSpPr>
          <p:nvPr>
            <p:ph type="title" hasCustomPrompt="1"/>
          </p:nvPr>
        </p:nvSpPr>
        <p:spPr>
          <a:xfrm>
            <a:off x="358776" y="358775"/>
            <a:ext cx="5556252" cy="1188000"/>
          </a:xfrm>
        </p:spPr>
        <p:txBody>
          <a:bodyPr/>
          <a:lstStyle/>
          <a:p>
            <a:r>
              <a:rPr lang="en-GB"/>
              <a:t>Click to add title</a:t>
            </a:r>
          </a:p>
        </p:txBody>
      </p:sp>
      <p:sp>
        <p:nvSpPr>
          <p:cNvPr id="3" name="Content Placeholder 2"/>
          <p:cNvSpPr>
            <a:spLocks noGrp="1"/>
          </p:cNvSpPr>
          <p:nvPr>
            <p:ph idx="1" hasCustomPrompt="1"/>
          </p:nvPr>
        </p:nvSpPr>
        <p:spPr>
          <a:xfrm>
            <a:off x="360000" y="1548000"/>
            <a:ext cx="5556251" cy="4589275"/>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Picture Placeholder 13">
            <a:extLst>
              <a:ext uri="{FF2B5EF4-FFF2-40B4-BE49-F238E27FC236}">
                <a16:creationId xmlns:a16="http://schemas.microsoft.com/office/drawing/2014/main" id="{6B6BAE11-19A2-26B2-D37B-4F8F0DE86296}"/>
              </a:ext>
            </a:extLst>
          </p:cNvPr>
          <p:cNvSpPr>
            <a:spLocks noGrp="1"/>
          </p:cNvSpPr>
          <p:nvPr>
            <p:ph type="pic" sz="quarter" idx="14"/>
          </p:nvPr>
        </p:nvSpPr>
        <p:spPr>
          <a:xfrm>
            <a:off x="7206862" y="719138"/>
            <a:ext cx="4989938" cy="5413594"/>
          </a:xfrm>
          <a:custGeom>
            <a:avLst/>
            <a:gdLst>
              <a:gd name="connsiteX0" fmla="*/ 2706797 w 4989938"/>
              <a:gd name="connsiteY0" fmla="*/ 0 h 5413594"/>
              <a:gd name="connsiteX1" fmla="*/ 4989938 w 4989938"/>
              <a:gd name="connsiteY1" fmla="*/ 0 h 5413594"/>
              <a:gd name="connsiteX2" fmla="*/ 4989938 w 4989938"/>
              <a:gd name="connsiteY2" fmla="*/ 5413594 h 5413594"/>
              <a:gd name="connsiteX3" fmla="*/ 2706797 w 4989938"/>
              <a:gd name="connsiteY3" fmla="*/ 5413594 h 5413594"/>
              <a:gd name="connsiteX4" fmla="*/ 0 w 4989938"/>
              <a:gd name="connsiteY4" fmla="*/ 2706797 h 5413594"/>
              <a:gd name="connsiteX5" fmla="*/ 2706797 w 4989938"/>
              <a:gd name="connsiteY5" fmla="*/ 0 h 5413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9938" h="5413594">
                <a:moveTo>
                  <a:pt x="2706797" y="0"/>
                </a:moveTo>
                <a:lnTo>
                  <a:pt x="4989938" y="0"/>
                </a:lnTo>
                <a:lnTo>
                  <a:pt x="4989938" y="5413594"/>
                </a:lnTo>
                <a:lnTo>
                  <a:pt x="2706797" y="5413594"/>
                </a:lnTo>
                <a:cubicBezTo>
                  <a:pt x="1211874" y="5413594"/>
                  <a:pt x="0" y="4201720"/>
                  <a:pt x="0" y="2706797"/>
                </a:cubicBezTo>
                <a:cubicBezTo>
                  <a:pt x="0" y="1211874"/>
                  <a:pt x="1211874" y="0"/>
                  <a:pt x="2706797" y="0"/>
                </a:cubicBezTo>
                <a:close/>
              </a:path>
            </a:pathLst>
          </a:custGeom>
          <a:solidFill>
            <a:schemeClr val="accent5">
              <a:lumMod val="90000"/>
            </a:schemeClr>
          </a:solidFill>
        </p:spPr>
        <p:txBody>
          <a:bodyPr wrap="square" tIns="648000" anchor="ctr" anchorCtr="0">
            <a:noAutofit/>
          </a:bodyPr>
          <a:lstStyle>
            <a:lvl1pPr marL="0" indent="0" algn="ctr">
              <a:buNone/>
              <a:defRPr sz="1600"/>
            </a:lvl1pPr>
          </a:lstStyle>
          <a:p>
            <a:r>
              <a:rPr lang="en-US" noProof="0"/>
              <a:t>Click icon to add picture</a:t>
            </a:r>
            <a:endParaRPr lang="en-GB" noProof="0"/>
          </a:p>
        </p:txBody>
      </p:sp>
      <p:sp>
        <p:nvSpPr>
          <p:cNvPr id="15" name="Subtitle 2">
            <a:extLst>
              <a:ext uri="{FF2B5EF4-FFF2-40B4-BE49-F238E27FC236}">
                <a16:creationId xmlns:a16="http://schemas.microsoft.com/office/drawing/2014/main" id="{DB3145FE-0BF7-ED23-5892-0BA90A833575}"/>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47D81528-A8E0-4F11-BFDD-8C1DD7BEA6B7}"/>
              </a:ext>
            </a:extLst>
          </p:cNvPr>
          <p:cNvSpPr>
            <a:spLocks noGrp="1"/>
          </p:cNvSpPr>
          <p:nvPr>
            <p:ph type="dt" sz="half" idx="15"/>
          </p:nvPr>
        </p:nvSpPr>
        <p:spPr/>
        <p:txBody>
          <a:bodyPr/>
          <a:lstStyle/>
          <a:p>
            <a:fld id="{DDA45128-4996-4DBF-80F1-3693F09FD0EE}" type="datetime4">
              <a:rPr lang="en-GB" smtClean="0"/>
              <a:t>09 December 2024</a:t>
            </a:fld>
            <a:endParaRPr lang="en-GB"/>
          </a:p>
        </p:txBody>
      </p:sp>
      <p:sp>
        <p:nvSpPr>
          <p:cNvPr id="5" name="Footer Placeholder 4">
            <a:extLst>
              <a:ext uri="{FF2B5EF4-FFF2-40B4-BE49-F238E27FC236}">
                <a16:creationId xmlns:a16="http://schemas.microsoft.com/office/drawing/2014/main" id="{0742854D-C8A4-4195-830C-59A7611D1A42}"/>
              </a:ext>
            </a:extLst>
          </p:cNvPr>
          <p:cNvSpPr>
            <a:spLocks noGrp="1"/>
          </p:cNvSpPr>
          <p:nvPr>
            <p:ph type="ftr" sz="quarter" idx="16"/>
          </p:nvPr>
        </p:nvSpPr>
        <p:spPr/>
        <p:txBody>
          <a:bodyPr/>
          <a:lstStyle/>
          <a:p>
            <a:endParaRPr lang="en-GB"/>
          </a:p>
        </p:txBody>
      </p:sp>
      <p:sp>
        <p:nvSpPr>
          <p:cNvPr id="6" name="Slide Number Placeholder 5">
            <a:extLst>
              <a:ext uri="{FF2B5EF4-FFF2-40B4-BE49-F238E27FC236}">
                <a16:creationId xmlns:a16="http://schemas.microsoft.com/office/drawing/2014/main" id="{BE709C6B-CB55-479E-9735-AE46386958B6}"/>
              </a:ext>
            </a:extLst>
          </p:cNvPr>
          <p:cNvSpPr>
            <a:spLocks noGrp="1"/>
          </p:cNvSpPr>
          <p:nvPr>
            <p:ph type="sldNum" sz="quarter" idx="17"/>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1460229099"/>
      </p:ext>
    </p:extLst>
  </p:cSld>
  <p:clrMapOvr>
    <a:masterClrMapping/>
  </p:clrMapOvr>
  <p:extLst>
    <p:ext uri="{DCECCB84-F9BA-43D5-87BE-67443E8EF086}">
      <p15:sldGuideLst xmlns:p15="http://schemas.microsoft.com/office/powerpoint/2012/main">
        <p15:guide id="1" orient="horz" pos="975">
          <p15:clr>
            <a:srgbClr val="A4A3A4"/>
          </p15:clr>
        </p15:guide>
        <p15:guide id="2" orient="horz" pos="3866">
          <p15:clr>
            <a:srgbClr val="A4A3A4"/>
          </p15:clr>
        </p15:guide>
        <p15:guide id="3" orient="horz" pos="453">
          <p15:clr>
            <a:srgbClr val="A4A3A4"/>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Report six conten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DF5836-A53C-4F9D-8208-19EFA158B21C}"/>
              </a:ext>
            </a:extLst>
          </p:cNvPr>
          <p:cNvSpPr>
            <a:spLocks noGrp="1"/>
          </p:cNvSpPr>
          <p:nvPr>
            <p:ph type="title" hasCustomPrompt="1"/>
          </p:nvPr>
        </p:nvSpPr>
        <p:spPr>
          <a:xfrm>
            <a:off x="360000" y="360000"/>
            <a:ext cx="3583350" cy="2707200"/>
          </a:xfrm>
        </p:spPr>
        <p:txBody>
          <a:bodyPr/>
          <a:lstStyle>
            <a:lvl1pPr>
              <a:defRPr sz="2400"/>
            </a:lvl1pPr>
          </a:lstStyle>
          <a:p>
            <a:r>
              <a:rPr lang="en-GB"/>
              <a:t>Click to add title</a:t>
            </a:r>
          </a:p>
        </p:txBody>
      </p:sp>
      <p:sp>
        <p:nvSpPr>
          <p:cNvPr id="3" name="Content Placeholder 2"/>
          <p:cNvSpPr>
            <a:spLocks noGrp="1"/>
          </p:cNvSpPr>
          <p:nvPr>
            <p:ph idx="1" hasCustomPrompt="1"/>
          </p:nvPr>
        </p:nvSpPr>
        <p:spPr>
          <a:xfrm>
            <a:off x="358775" y="3430075"/>
            <a:ext cx="3583350"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4303713" y="358051"/>
            <a:ext cx="3583349"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5" name="Content Placeholder 4">
            <a:extLst>
              <a:ext uri="{FF2B5EF4-FFF2-40B4-BE49-F238E27FC236}">
                <a16:creationId xmlns:a16="http://schemas.microsoft.com/office/drawing/2014/main" id="{63173555-621B-4368-85A5-D9E165C76349}"/>
              </a:ext>
            </a:extLst>
          </p:cNvPr>
          <p:cNvSpPr>
            <a:spLocks noGrp="1"/>
          </p:cNvSpPr>
          <p:nvPr>
            <p:ph sz="quarter" idx="13" hasCustomPrompt="1"/>
          </p:nvPr>
        </p:nvSpPr>
        <p:spPr>
          <a:xfrm>
            <a:off x="4303713" y="3428925"/>
            <a:ext cx="3583348" cy="270712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1" name="Content Placeholder 10">
            <a:extLst>
              <a:ext uri="{FF2B5EF4-FFF2-40B4-BE49-F238E27FC236}">
                <a16:creationId xmlns:a16="http://schemas.microsoft.com/office/drawing/2014/main" id="{0F68EC61-8561-4994-8A68-09675655FE31}"/>
              </a:ext>
            </a:extLst>
          </p:cNvPr>
          <p:cNvSpPr>
            <a:spLocks noGrp="1"/>
          </p:cNvSpPr>
          <p:nvPr>
            <p:ph sz="quarter" idx="14" hasCustomPrompt="1"/>
          </p:nvPr>
        </p:nvSpPr>
        <p:spPr>
          <a:xfrm>
            <a:off x="8250806" y="358773"/>
            <a:ext cx="3583346"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3" name="Content Placeholder 12">
            <a:extLst>
              <a:ext uri="{FF2B5EF4-FFF2-40B4-BE49-F238E27FC236}">
                <a16:creationId xmlns:a16="http://schemas.microsoft.com/office/drawing/2014/main" id="{180BF4E0-B153-411A-B8D8-A592C7C565FF}"/>
              </a:ext>
            </a:extLst>
          </p:cNvPr>
          <p:cNvSpPr>
            <a:spLocks noGrp="1"/>
          </p:cNvSpPr>
          <p:nvPr>
            <p:ph sz="quarter" idx="15" hasCustomPrompt="1"/>
          </p:nvPr>
        </p:nvSpPr>
        <p:spPr>
          <a:xfrm>
            <a:off x="8250806" y="3428925"/>
            <a:ext cx="3581194" cy="270712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23" name="Subtitle 2">
            <a:extLst>
              <a:ext uri="{FF2B5EF4-FFF2-40B4-BE49-F238E27FC236}">
                <a16:creationId xmlns:a16="http://schemas.microsoft.com/office/drawing/2014/main" id="{7916B7D9-F490-B00B-2EEA-60B5669FCC72}"/>
              </a:ext>
            </a:extLst>
          </p:cNvPr>
          <p:cNvSpPr>
            <a:spLocks noGrp="1"/>
          </p:cNvSpPr>
          <p:nvPr>
            <p:ph type="subTitle" idx="25"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2" name="Date Placeholder 1">
            <a:extLst>
              <a:ext uri="{FF2B5EF4-FFF2-40B4-BE49-F238E27FC236}">
                <a16:creationId xmlns:a16="http://schemas.microsoft.com/office/drawing/2014/main" id="{A4D34132-03B1-51D4-945E-2F71A0A9144C}"/>
              </a:ext>
            </a:extLst>
          </p:cNvPr>
          <p:cNvSpPr>
            <a:spLocks noGrp="1"/>
          </p:cNvSpPr>
          <p:nvPr>
            <p:ph type="dt" sz="half" idx="26"/>
          </p:nvPr>
        </p:nvSpPr>
        <p:spPr/>
        <p:txBody>
          <a:bodyPr/>
          <a:lstStyle/>
          <a:p>
            <a:fld id="{AEDA0E90-88C6-4836-8A7E-8AB84C5DEEFD}" type="datetime4">
              <a:rPr lang="en-GB" smtClean="0"/>
              <a:t>09 December 2024</a:t>
            </a:fld>
            <a:endParaRPr lang="en-GB"/>
          </a:p>
        </p:txBody>
      </p:sp>
      <p:sp>
        <p:nvSpPr>
          <p:cNvPr id="6" name="Footer Placeholder 5">
            <a:extLst>
              <a:ext uri="{FF2B5EF4-FFF2-40B4-BE49-F238E27FC236}">
                <a16:creationId xmlns:a16="http://schemas.microsoft.com/office/drawing/2014/main" id="{D6D27C9C-53A4-85DB-F0C7-7BD95054C4A0}"/>
              </a:ext>
            </a:extLst>
          </p:cNvPr>
          <p:cNvSpPr>
            <a:spLocks noGrp="1"/>
          </p:cNvSpPr>
          <p:nvPr>
            <p:ph type="ftr" sz="quarter" idx="27"/>
          </p:nvPr>
        </p:nvSpPr>
        <p:spPr/>
        <p:txBody>
          <a:bodyPr/>
          <a:lstStyle/>
          <a:p>
            <a:endParaRPr lang="en-GB"/>
          </a:p>
        </p:txBody>
      </p:sp>
      <p:sp>
        <p:nvSpPr>
          <p:cNvPr id="8" name="Slide Number Placeholder 7">
            <a:extLst>
              <a:ext uri="{FF2B5EF4-FFF2-40B4-BE49-F238E27FC236}">
                <a16:creationId xmlns:a16="http://schemas.microsoft.com/office/drawing/2014/main" id="{BCA304B6-0218-6985-C879-EFF3F4B090F6}"/>
              </a:ext>
            </a:extLst>
          </p:cNvPr>
          <p:cNvSpPr>
            <a:spLocks noGrp="1"/>
          </p:cNvSpPr>
          <p:nvPr>
            <p:ph type="sldNum" sz="quarter" idx="28"/>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3187534848"/>
      </p:ext>
    </p:extLst>
  </p:cSld>
  <p:clrMapOvr>
    <a:masterClrMapping/>
  </p:clrMapOvr>
  <p:extLst>
    <p:ext uri="{DCECCB84-F9BA-43D5-87BE-67443E8EF086}">
      <p15:sldGuideLst xmlns:p15="http://schemas.microsoft.com/office/powerpoint/2012/main">
        <p15:guide id="1" orient="horz" pos="1932">
          <p15:clr>
            <a:srgbClr val="A4A3A4"/>
          </p15:clr>
        </p15:guide>
        <p15:guide id="2" orient="horz" pos="2161">
          <p15:clr>
            <a:srgbClr val="A4A3A4"/>
          </p15:clr>
        </p15:guide>
        <p15:guide id="3" orient="horz" pos="3866">
          <p15:clr>
            <a:srgbClr val="A4A3A4"/>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Report eight conten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DF5836-A53C-4F9D-8208-19EFA158B21C}"/>
              </a:ext>
            </a:extLst>
          </p:cNvPr>
          <p:cNvSpPr>
            <a:spLocks noGrp="1"/>
          </p:cNvSpPr>
          <p:nvPr>
            <p:ph type="title" hasCustomPrompt="1"/>
          </p:nvPr>
        </p:nvSpPr>
        <p:spPr>
          <a:xfrm>
            <a:off x="360000" y="360000"/>
            <a:ext cx="2599200" cy="2707200"/>
          </a:xfrm>
        </p:spPr>
        <p:txBody>
          <a:bodyPr/>
          <a:lstStyle>
            <a:lvl1pPr>
              <a:defRPr sz="2400"/>
            </a:lvl1pPr>
          </a:lstStyle>
          <a:p>
            <a:r>
              <a:rPr lang="en-GB"/>
              <a:t>Click to add title</a:t>
            </a:r>
          </a:p>
        </p:txBody>
      </p:sp>
      <p:sp>
        <p:nvSpPr>
          <p:cNvPr id="3" name="Content Placeholder 2"/>
          <p:cNvSpPr>
            <a:spLocks noGrp="1"/>
          </p:cNvSpPr>
          <p:nvPr>
            <p:ph idx="1" hasCustomPrompt="1"/>
          </p:nvPr>
        </p:nvSpPr>
        <p:spPr>
          <a:xfrm>
            <a:off x="358775" y="3430075"/>
            <a:ext cx="2599201"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3317876" y="358051"/>
            <a:ext cx="2598738"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5" name="Content Placeholder 4">
            <a:extLst>
              <a:ext uri="{FF2B5EF4-FFF2-40B4-BE49-F238E27FC236}">
                <a16:creationId xmlns:a16="http://schemas.microsoft.com/office/drawing/2014/main" id="{63173555-621B-4368-85A5-D9E165C76349}"/>
              </a:ext>
            </a:extLst>
          </p:cNvPr>
          <p:cNvSpPr>
            <a:spLocks noGrp="1"/>
          </p:cNvSpPr>
          <p:nvPr>
            <p:ph sz="quarter" idx="13" hasCustomPrompt="1"/>
          </p:nvPr>
        </p:nvSpPr>
        <p:spPr>
          <a:xfrm>
            <a:off x="3317875" y="3428925"/>
            <a:ext cx="2598737" cy="270712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1" name="Content Placeholder 10">
            <a:extLst>
              <a:ext uri="{FF2B5EF4-FFF2-40B4-BE49-F238E27FC236}">
                <a16:creationId xmlns:a16="http://schemas.microsoft.com/office/drawing/2014/main" id="{0F68EC61-8561-4994-8A68-09675655FE31}"/>
              </a:ext>
            </a:extLst>
          </p:cNvPr>
          <p:cNvSpPr>
            <a:spLocks noGrp="1"/>
          </p:cNvSpPr>
          <p:nvPr>
            <p:ph sz="quarter" idx="14" hasCustomPrompt="1"/>
          </p:nvPr>
        </p:nvSpPr>
        <p:spPr>
          <a:xfrm>
            <a:off x="6275388" y="358774"/>
            <a:ext cx="2598736" cy="2686375"/>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3" name="Content Placeholder 12">
            <a:extLst>
              <a:ext uri="{FF2B5EF4-FFF2-40B4-BE49-F238E27FC236}">
                <a16:creationId xmlns:a16="http://schemas.microsoft.com/office/drawing/2014/main" id="{180BF4E0-B153-411A-B8D8-A592C7C565FF}"/>
              </a:ext>
            </a:extLst>
          </p:cNvPr>
          <p:cNvSpPr>
            <a:spLocks noGrp="1"/>
          </p:cNvSpPr>
          <p:nvPr>
            <p:ph sz="quarter" idx="15" hasCustomPrompt="1"/>
          </p:nvPr>
        </p:nvSpPr>
        <p:spPr>
          <a:xfrm>
            <a:off x="6275388" y="3428925"/>
            <a:ext cx="2597175" cy="270712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5" name="Content Placeholder 14">
            <a:extLst>
              <a:ext uri="{FF2B5EF4-FFF2-40B4-BE49-F238E27FC236}">
                <a16:creationId xmlns:a16="http://schemas.microsoft.com/office/drawing/2014/main" id="{F42111F8-D026-4080-A7D1-2BD64D26F371}"/>
              </a:ext>
            </a:extLst>
          </p:cNvPr>
          <p:cNvSpPr>
            <a:spLocks noGrp="1"/>
          </p:cNvSpPr>
          <p:nvPr>
            <p:ph sz="quarter" idx="16" hasCustomPrompt="1"/>
          </p:nvPr>
        </p:nvSpPr>
        <p:spPr>
          <a:xfrm>
            <a:off x="9232900" y="358775"/>
            <a:ext cx="2598737" cy="270647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9" name="Content Placeholder 18">
            <a:extLst>
              <a:ext uri="{FF2B5EF4-FFF2-40B4-BE49-F238E27FC236}">
                <a16:creationId xmlns:a16="http://schemas.microsoft.com/office/drawing/2014/main" id="{D0FD44C2-7FBB-0326-477E-741FDA359F6B}"/>
              </a:ext>
            </a:extLst>
          </p:cNvPr>
          <p:cNvSpPr>
            <a:spLocks noGrp="1"/>
          </p:cNvSpPr>
          <p:nvPr>
            <p:ph sz="quarter" idx="23"/>
          </p:nvPr>
        </p:nvSpPr>
        <p:spPr>
          <a:xfrm>
            <a:off x="9232900" y="3428924"/>
            <a:ext cx="2597174" cy="2706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3" name="Subtitle 2">
            <a:extLst>
              <a:ext uri="{FF2B5EF4-FFF2-40B4-BE49-F238E27FC236}">
                <a16:creationId xmlns:a16="http://schemas.microsoft.com/office/drawing/2014/main" id="{7916B7D9-F490-B00B-2EEA-60B5669FCC72}"/>
              </a:ext>
            </a:extLst>
          </p:cNvPr>
          <p:cNvSpPr>
            <a:spLocks noGrp="1"/>
          </p:cNvSpPr>
          <p:nvPr>
            <p:ph type="subTitle" idx="25"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2" name="Date Placeholder 1">
            <a:extLst>
              <a:ext uri="{FF2B5EF4-FFF2-40B4-BE49-F238E27FC236}">
                <a16:creationId xmlns:a16="http://schemas.microsoft.com/office/drawing/2014/main" id="{8A65372F-AFF5-1E97-724E-17E54AE87E87}"/>
              </a:ext>
            </a:extLst>
          </p:cNvPr>
          <p:cNvSpPr>
            <a:spLocks noGrp="1"/>
          </p:cNvSpPr>
          <p:nvPr>
            <p:ph type="dt" sz="half" idx="26"/>
          </p:nvPr>
        </p:nvSpPr>
        <p:spPr/>
        <p:txBody>
          <a:bodyPr/>
          <a:lstStyle/>
          <a:p>
            <a:fld id="{D97C7385-E613-4480-9830-9ADF6B638021}" type="datetime4">
              <a:rPr lang="en-GB" smtClean="0"/>
              <a:t>09 December 2024</a:t>
            </a:fld>
            <a:endParaRPr lang="en-GB"/>
          </a:p>
        </p:txBody>
      </p:sp>
      <p:sp>
        <p:nvSpPr>
          <p:cNvPr id="6" name="Footer Placeholder 5">
            <a:extLst>
              <a:ext uri="{FF2B5EF4-FFF2-40B4-BE49-F238E27FC236}">
                <a16:creationId xmlns:a16="http://schemas.microsoft.com/office/drawing/2014/main" id="{B35D577D-BF42-C166-3F41-AF9B013A0998}"/>
              </a:ext>
            </a:extLst>
          </p:cNvPr>
          <p:cNvSpPr>
            <a:spLocks noGrp="1"/>
          </p:cNvSpPr>
          <p:nvPr>
            <p:ph type="ftr" sz="quarter" idx="27"/>
          </p:nvPr>
        </p:nvSpPr>
        <p:spPr/>
        <p:txBody>
          <a:bodyPr/>
          <a:lstStyle/>
          <a:p>
            <a:endParaRPr lang="en-GB"/>
          </a:p>
        </p:txBody>
      </p:sp>
      <p:sp>
        <p:nvSpPr>
          <p:cNvPr id="8" name="Slide Number Placeholder 7">
            <a:extLst>
              <a:ext uri="{FF2B5EF4-FFF2-40B4-BE49-F238E27FC236}">
                <a16:creationId xmlns:a16="http://schemas.microsoft.com/office/drawing/2014/main" id="{51933B25-6787-DA7F-D6DE-C2CE9B623A64}"/>
              </a:ext>
            </a:extLst>
          </p:cNvPr>
          <p:cNvSpPr>
            <a:spLocks noGrp="1"/>
          </p:cNvSpPr>
          <p:nvPr>
            <p:ph type="sldNum" sz="quarter" idx="28"/>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3987869905"/>
      </p:ext>
    </p:extLst>
  </p:cSld>
  <p:clrMapOvr>
    <a:masterClrMapping/>
  </p:clrMapOvr>
  <p:extLst>
    <p:ext uri="{DCECCB84-F9BA-43D5-87BE-67443E8EF086}">
      <p15:sldGuideLst xmlns:p15="http://schemas.microsoft.com/office/powerpoint/2012/main">
        <p15:guide id="1" orient="horz" pos="1932">
          <p15:clr>
            <a:srgbClr val="A4A3A4"/>
          </p15:clr>
        </p15:guide>
        <p15:guide id="2" orient="horz" pos="2161">
          <p15:clr>
            <a:srgbClr val="A4A3A4"/>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F0DA5-AD21-60A4-D4DA-E99C30FBDE15}"/>
              </a:ext>
            </a:extLst>
          </p:cNvPr>
          <p:cNvSpPr>
            <a:spLocks noGrp="1"/>
          </p:cNvSpPr>
          <p:nvPr>
            <p:ph type="title" hasCustomPrompt="1"/>
          </p:nvPr>
        </p:nvSpPr>
        <p:spPr/>
        <p:txBody>
          <a:bodyPr/>
          <a:lstStyle/>
          <a:p>
            <a:r>
              <a:rPr lang="en-GB"/>
              <a:t>Click to add title</a:t>
            </a:r>
          </a:p>
        </p:txBody>
      </p:sp>
      <p:sp>
        <p:nvSpPr>
          <p:cNvPr id="3" name="Subtitle 2">
            <a:extLst>
              <a:ext uri="{FF2B5EF4-FFF2-40B4-BE49-F238E27FC236}">
                <a16:creationId xmlns:a16="http://schemas.microsoft.com/office/drawing/2014/main" id="{9B3CA9C5-25A8-02AC-F2A6-18084B868DEA}"/>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5" name="Date Placeholder 4">
            <a:extLst>
              <a:ext uri="{FF2B5EF4-FFF2-40B4-BE49-F238E27FC236}">
                <a16:creationId xmlns:a16="http://schemas.microsoft.com/office/drawing/2014/main" id="{86F8E326-C08F-4A91-AC39-AC597CF03DB9}"/>
              </a:ext>
            </a:extLst>
          </p:cNvPr>
          <p:cNvSpPr>
            <a:spLocks noGrp="1"/>
          </p:cNvSpPr>
          <p:nvPr>
            <p:ph type="dt" sz="half" idx="10"/>
          </p:nvPr>
        </p:nvSpPr>
        <p:spPr/>
        <p:txBody>
          <a:bodyPr/>
          <a:lstStyle/>
          <a:p>
            <a:fld id="{4B4ED999-9E44-4978-A9C6-40810E7B3E40}" type="datetime4">
              <a:rPr lang="en-GB" smtClean="0"/>
              <a:t>09 December 2024</a:t>
            </a:fld>
            <a:endParaRPr lang="en-GB"/>
          </a:p>
        </p:txBody>
      </p:sp>
      <p:sp>
        <p:nvSpPr>
          <p:cNvPr id="6" name="Footer Placeholder 5">
            <a:extLst>
              <a:ext uri="{FF2B5EF4-FFF2-40B4-BE49-F238E27FC236}">
                <a16:creationId xmlns:a16="http://schemas.microsoft.com/office/drawing/2014/main" id="{BFC1E843-D1B7-4A1B-88E0-600F68E235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FD6CF0-63E8-4640-A2FA-617A92A15763}"/>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811322817"/>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guide id="3" pos="7226">
          <p15:clr>
            <a:srgbClr val="A4A3A4"/>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Outro A">
    <p:bg>
      <p:bgRef idx="1001">
        <a:schemeClr val="bg2"/>
      </p:bgRef>
    </p:bg>
    <p:spTree>
      <p:nvGrpSpPr>
        <p:cNvPr id="1" name=""/>
        <p:cNvGrpSpPr/>
        <p:nvPr/>
      </p:nvGrpSpPr>
      <p:grpSpPr>
        <a:xfrm>
          <a:off x="0" y="0"/>
          <a:ext cx="0" cy="0"/>
          <a:chOff x="0" y="0"/>
          <a:chExt cx="0" cy="0"/>
        </a:xfrm>
      </p:grpSpPr>
      <p:sp>
        <p:nvSpPr>
          <p:cNvPr id="7" name="Background">
            <a:extLst>
              <a:ext uri="{FF2B5EF4-FFF2-40B4-BE49-F238E27FC236}">
                <a16:creationId xmlns:a16="http://schemas.microsoft.com/office/drawing/2014/main" id="{935CC219-CCDF-5230-2A3C-F8318DE26588}"/>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pic>
        <p:nvPicPr>
          <p:cNvPr id="9" name="Logo">
            <a:extLst>
              <a:ext uri="{FF2B5EF4-FFF2-40B4-BE49-F238E27FC236}">
                <a16:creationId xmlns:a16="http://schemas.microsoft.com/office/drawing/2014/main" id="{33D6231B-1E4C-8DB2-D29B-5670E862D5AC}"/>
              </a:ext>
            </a:extLst>
          </p:cNvPr>
          <p:cNvPicPr>
            <a:picLocks noChangeAspect="1"/>
          </p:cNvPicPr>
          <p:nvPr userDrawn="1"/>
        </p:nvPicPr>
        <p:blipFill>
          <a:blip r:embed="rId2"/>
          <a:stretch>
            <a:fillRect/>
          </a:stretch>
        </p:blipFill>
        <p:spPr>
          <a:xfrm>
            <a:off x="720000" y="5690458"/>
            <a:ext cx="1871662" cy="442778"/>
          </a:xfrm>
          <a:prstGeom prst="rect">
            <a:avLst/>
          </a:prstGeom>
        </p:spPr>
      </p:pic>
      <p:sp>
        <p:nvSpPr>
          <p:cNvPr id="10" name="Rectangle: Rounded Corners 9">
            <a:extLst>
              <a:ext uri="{FF2B5EF4-FFF2-40B4-BE49-F238E27FC236}">
                <a16:creationId xmlns:a16="http://schemas.microsoft.com/office/drawing/2014/main" id="{0709419A-8795-CA5F-17F2-BB4C3DC45599}"/>
              </a:ext>
            </a:extLst>
          </p:cNvPr>
          <p:cNvSpPr>
            <a:spLocks noChangeAspect="1"/>
          </p:cNvSpPr>
          <p:nvPr userDrawn="1"/>
        </p:nvSpPr>
        <p:spPr>
          <a:xfrm>
            <a:off x="5762419" y="360000"/>
            <a:ext cx="10921207" cy="6138000"/>
          </a:xfrm>
          <a:prstGeom prst="roundRect">
            <a:avLst>
              <a:gd name="adj" fmla="val 50000"/>
            </a:avLst>
          </a:prstGeom>
          <a:solidFill>
            <a:srgbClr val="279B7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 name="Title 1">
            <a:extLst>
              <a:ext uri="{FF2B5EF4-FFF2-40B4-BE49-F238E27FC236}">
                <a16:creationId xmlns:a16="http://schemas.microsoft.com/office/drawing/2014/main" id="{57DE12A8-304B-F0BF-5A85-AA8421F6863F}"/>
              </a:ext>
            </a:extLst>
          </p:cNvPr>
          <p:cNvSpPr>
            <a:spLocks noGrp="1"/>
          </p:cNvSpPr>
          <p:nvPr>
            <p:ph type="title" hasCustomPrompt="1"/>
          </p:nvPr>
        </p:nvSpPr>
        <p:spPr bwMode="white">
          <a:xfrm>
            <a:off x="4303712" y="719136"/>
            <a:ext cx="6900863" cy="5418000"/>
          </a:xfrm>
        </p:spPr>
        <p:txBody>
          <a:bodyPr anchor="ctr" anchorCtr="0"/>
          <a:lstStyle>
            <a:lvl1pPr>
              <a:defRPr sz="48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18AAB770-93E5-43B6-6621-7F2D9E89AB0D}"/>
              </a:ext>
            </a:extLst>
          </p:cNvPr>
          <p:cNvSpPr>
            <a:spLocks noGrp="1"/>
          </p:cNvSpPr>
          <p:nvPr>
            <p:ph type="body" sz="quarter" idx="13" hasCustomPrompt="1"/>
          </p:nvPr>
        </p:nvSpPr>
        <p:spPr bwMode="white">
          <a:xfrm>
            <a:off x="719137" y="719138"/>
            <a:ext cx="2238376" cy="5414098"/>
          </a:xfrm>
        </p:spPr>
        <p:txBody>
          <a:bodyPr anchor="ctr" anchorCtr="0"/>
          <a:lstStyle>
            <a:lvl1pPr marL="0" indent="0">
              <a:lnSpc>
                <a:spcPct val="110000"/>
              </a:lnSpc>
              <a:spcBef>
                <a:spcPts val="0"/>
              </a:spcBef>
              <a:spcAft>
                <a:spcPts val="0"/>
              </a:spcAft>
              <a:buFontTx/>
              <a:buNone/>
              <a:defRPr sz="1600" b="0">
                <a:solidFill>
                  <a:schemeClr val="tx1"/>
                </a:solidFill>
                <a:latin typeface="+mn-lt"/>
              </a:defRPr>
            </a:lvl1pPr>
            <a:lvl2pPr marL="0" indent="0">
              <a:lnSpc>
                <a:spcPct val="110000"/>
              </a:lnSpc>
              <a:spcBef>
                <a:spcPts val="0"/>
              </a:spcBef>
              <a:spcAft>
                <a:spcPts val="0"/>
              </a:spcAft>
              <a:buFontTx/>
              <a:buNone/>
              <a:defRPr sz="1400" b="0">
                <a:solidFill>
                  <a:schemeClr val="tx1"/>
                </a:solidFill>
                <a:latin typeface="+mn-lt"/>
              </a:defRPr>
            </a:lvl2pPr>
            <a:lvl3pPr marL="0" indent="0">
              <a:lnSpc>
                <a:spcPct val="110000"/>
              </a:lnSpc>
              <a:spcBef>
                <a:spcPts val="0"/>
              </a:spcBef>
              <a:spcAft>
                <a:spcPts val="0"/>
              </a:spcAft>
              <a:buFontTx/>
              <a:buNone/>
              <a:defRPr sz="1400" b="0">
                <a:solidFill>
                  <a:schemeClr val="tx1"/>
                </a:solidFill>
                <a:latin typeface="+mn-lt"/>
              </a:defRPr>
            </a:lvl3pPr>
            <a:lvl4pPr marL="0" indent="0">
              <a:lnSpc>
                <a:spcPct val="110000"/>
              </a:lnSpc>
              <a:spcBef>
                <a:spcPts val="0"/>
              </a:spcBef>
              <a:spcAft>
                <a:spcPts val="0"/>
              </a:spcAft>
              <a:buFontTx/>
              <a:buNone/>
              <a:defRPr sz="1400" b="0">
                <a:solidFill>
                  <a:schemeClr val="tx1"/>
                </a:solidFill>
                <a:latin typeface="+mn-lt"/>
              </a:defRPr>
            </a:lvl4pPr>
            <a:lvl5pPr marL="0" indent="0">
              <a:lnSpc>
                <a:spcPct val="110000"/>
              </a:lnSpc>
              <a:spcBef>
                <a:spcPts val="0"/>
              </a:spcBef>
              <a:spcAft>
                <a:spcPts val="0"/>
              </a:spcAft>
              <a:buFontTx/>
              <a:buNone/>
              <a:defRPr sz="1400" b="0">
                <a:solidFill>
                  <a:schemeClr val="tx1"/>
                </a:solidFill>
                <a:latin typeface="+mn-lt"/>
              </a:defRPr>
            </a:lvl5pPr>
            <a:lvl6pPr marL="0" indent="0">
              <a:lnSpc>
                <a:spcPct val="110000"/>
              </a:lnSpc>
              <a:spcBef>
                <a:spcPts val="0"/>
              </a:spcBef>
              <a:spcAft>
                <a:spcPts val="0"/>
              </a:spcAft>
              <a:buFontTx/>
              <a:buNone/>
              <a:defRPr sz="1400" b="0">
                <a:solidFill>
                  <a:schemeClr val="tx1"/>
                </a:solidFill>
                <a:latin typeface="+mn-lt"/>
              </a:defRPr>
            </a:lvl6pPr>
            <a:lvl7pPr marL="0" indent="0">
              <a:lnSpc>
                <a:spcPct val="110000"/>
              </a:lnSpc>
              <a:spcBef>
                <a:spcPts val="0"/>
              </a:spcBef>
              <a:spcAft>
                <a:spcPts val="0"/>
              </a:spcAft>
              <a:buFontTx/>
              <a:buNone/>
              <a:defRPr sz="1400" b="0">
                <a:solidFill>
                  <a:schemeClr val="tx1"/>
                </a:solidFill>
                <a:latin typeface="+mn-lt"/>
              </a:defRPr>
            </a:lvl7pPr>
            <a:lvl8pPr marL="0" indent="0">
              <a:lnSpc>
                <a:spcPct val="110000"/>
              </a:lnSpc>
              <a:spcBef>
                <a:spcPts val="0"/>
              </a:spcBef>
              <a:spcAft>
                <a:spcPts val="0"/>
              </a:spcAft>
              <a:buFontTx/>
              <a:buNone/>
              <a:defRPr sz="1400" b="0">
                <a:solidFill>
                  <a:schemeClr val="tx1"/>
                </a:solidFill>
                <a:latin typeface="+mn-lt"/>
              </a:defRPr>
            </a:lvl8pPr>
            <a:lvl9pPr marL="0" indent="0">
              <a:lnSpc>
                <a:spcPct val="110000"/>
              </a:lnSpc>
              <a:spcBef>
                <a:spcPts val="0"/>
              </a:spcBef>
              <a:spcAft>
                <a:spcPts val="0"/>
              </a:spcAft>
              <a:buFontTx/>
              <a:buNone/>
              <a:defRPr sz="1400" b="0">
                <a:solidFill>
                  <a:schemeClr val="tx1"/>
                </a:solidFill>
                <a:latin typeface="+mn-lt"/>
              </a:defRPr>
            </a:lvl9pPr>
          </a:lstStyle>
          <a:p>
            <a:pPr lvl="0"/>
            <a:r>
              <a:rPr lang="en-GB"/>
              <a:t>Click to add Name Company name              Direct phone number</a:t>
            </a:r>
          </a:p>
        </p:txBody>
      </p:sp>
      <p:sp>
        <p:nvSpPr>
          <p:cNvPr id="3" name="Slide Number Placeholder 2">
            <a:extLst>
              <a:ext uri="{FF2B5EF4-FFF2-40B4-BE49-F238E27FC236}">
                <a16:creationId xmlns:a16="http://schemas.microsoft.com/office/drawing/2014/main" id="{8BB63E09-6CBC-FCE1-0D74-1D2C338AC9D9}"/>
              </a:ext>
            </a:extLst>
          </p:cNvPr>
          <p:cNvSpPr>
            <a:spLocks noGrp="1"/>
          </p:cNvSpPr>
          <p:nvPr>
            <p:ph type="sldNum" sz="quarter" idx="10"/>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Date Placeholder 3">
            <a:extLst>
              <a:ext uri="{FF2B5EF4-FFF2-40B4-BE49-F238E27FC236}">
                <a16:creationId xmlns:a16="http://schemas.microsoft.com/office/drawing/2014/main" id="{0578A31F-DEC1-EC59-2283-EECE0CF7FF96}"/>
              </a:ext>
            </a:extLst>
          </p:cNvPr>
          <p:cNvSpPr>
            <a:spLocks noGrp="1"/>
          </p:cNvSpPr>
          <p:nvPr>
            <p:ph type="dt" sz="half" idx="11"/>
          </p:nvPr>
        </p:nvSpPr>
        <p:spPr>
          <a:xfrm>
            <a:off x="0" y="6858000"/>
            <a:ext cx="0" cy="0"/>
          </a:xfrm>
        </p:spPr>
        <p:txBody>
          <a:bodyPr/>
          <a:lstStyle>
            <a:lvl1pPr>
              <a:defRPr sz="100">
                <a:noFill/>
              </a:defRPr>
            </a:lvl1pPr>
          </a:lstStyle>
          <a:p>
            <a:fld id="{0815282A-EB39-4373-A96E-2E68A1BF4880}" type="datetime4">
              <a:rPr lang="en-GB" smtClean="0"/>
              <a:t>09 December 2024</a:t>
            </a:fld>
            <a:endParaRPr lang="en-GB"/>
          </a:p>
        </p:txBody>
      </p:sp>
      <p:sp>
        <p:nvSpPr>
          <p:cNvPr id="5" name="Footer Placeholder 4">
            <a:extLst>
              <a:ext uri="{FF2B5EF4-FFF2-40B4-BE49-F238E27FC236}">
                <a16:creationId xmlns:a16="http://schemas.microsoft.com/office/drawing/2014/main" id="{ACC3F924-3E58-5FEE-7D57-E29AEAB2FF96}"/>
              </a:ext>
            </a:extLst>
          </p:cNvPr>
          <p:cNvSpPr>
            <a:spLocks noGrp="1"/>
          </p:cNvSpPr>
          <p:nvPr>
            <p:ph type="ftr" sz="quarter" idx="12"/>
          </p:nvPr>
        </p:nvSpPr>
        <p:spPr>
          <a:xfrm>
            <a:off x="0" y="6858000"/>
            <a:ext cx="0" cy="0"/>
          </a:xfrm>
        </p:spPr>
        <p:txBody>
          <a:bodyPr/>
          <a:lstStyle>
            <a:lvl1pPr>
              <a:defRPr sz="100">
                <a:noFill/>
              </a:defRPr>
            </a:lvl1pPr>
          </a:lstStyle>
          <a:p>
            <a:endParaRPr lang="en-GB"/>
          </a:p>
        </p:txBody>
      </p:sp>
    </p:spTree>
    <p:extLst>
      <p:ext uri="{BB962C8B-B14F-4D97-AF65-F5344CB8AC3E}">
        <p14:creationId xmlns:p14="http://schemas.microsoft.com/office/powerpoint/2010/main" val="24770385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1.45833E-6 -1.85185E-6 L -0.02969 0.00046 " pathEditMode="relative" rAng="0" ptsTypes="AA">
                                      <p:cBhvr>
                                        <p:cTn id="6" dur="2000" fill="hold"/>
                                        <p:tgtEl>
                                          <p:spTgt spid="2"/>
                                        </p:tgtEl>
                                        <p:attrNameLst>
                                          <p:attrName>ppt_x</p:attrName>
                                          <p:attrName>ppt_y</p:attrName>
                                        </p:attrNameLst>
                                      </p:cBhvr>
                                      <p:rCtr x="-1484" y="23"/>
                                    </p:animMotion>
                                  </p:childTnLst>
                                </p:cTn>
                              </p:par>
                              <p:par>
                                <p:cTn id="7" presetID="42" presetClass="path" presetSubtype="0" accel="50000" decel="50000" fill="hold" grpId="0" nodeType="withEffect">
                                  <p:stCondLst>
                                    <p:cond delay="0"/>
                                  </p:stCondLst>
                                  <p:childTnLst>
                                    <p:animMotion origin="layout" path="M -4.16667E-7 -2.22222E-6 L -0.07956 -0.00116 " pathEditMode="relative" rAng="0" ptsTypes="AA">
                                      <p:cBhvr>
                                        <p:cTn id="8" dur="2000" fill="hold"/>
                                        <p:tgtEl>
                                          <p:spTgt spid="10"/>
                                        </p:tgtEl>
                                        <p:attrNameLst>
                                          <p:attrName>ppt_x</p:attrName>
                                          <p:attrName>ppt_y</p:attrName>
                                        </p:attrNameLst>
                                      </p:cBhvr>
                                      <p:rCtr x="-3984"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Outro B">
    <p:bg>
      <p:bgPr>
        <a:solidFill>
          <a:schemeClr val="tx1"/>
        </a:solidFill>
        <a:effectLst/>
      </p:bgPr>
    </p:bg>
    <p:spTree>
      <p:nvGrpSpPr>
        <p:cNvPr id="1" name=""/>
        <p:cNvGrpSpPr/>
        <p:nvPr/>
      </p:nvGrpSpPr>
      <p:grpSpPr>
        <a:xfrm>
          <a:off x="0" y="0"/>
          <a:ext cx="0" cy="0"/>
          <a:chOff x="0" y="0"/>
          <a:chExt cx="0" cy="0"/>
        </a:xfrm>
      </p:grpSpPr>
      <p:sp>
        <p:nvSpPr>
          <p:cNvPr id="26" name="Pictureplaceholder 1">
            <a:extLst>
              <a:ext uri="{FF2B5EF4-FFF2-40B4-BE49-F238E27FC236}">
                <a16:creationId xmlns:a16="http://schemas.microsoft.com/office/drawing/2014/main" id="{74CDABC3-2D3C-426F-49E2-19458DFDA3AE}"/>
              </a:ext>
            </a:extLst>
          </p:cNvPr>
          <p:cNvSpPr>
            <a:spLocks noGrp="1"/>
          </p:cNvSpPr>
          <p:nvPr>
            <p:ph type="pic" sz="quarter" idx="14" hasCustomPrompt="1"/>
          </p:nvPr>
        </p:nvSpPr>
        <p:spPr>
          <a:xfrm>
            <a:off x="0" y="0"/>
            <a:ext cx="12193200" cy="6861600"/>
          </a:xfrm>
          <a:prstGeom prst="rect">
            <a:avLst/>
          </a:prstGeom>
          <a:solidFill>
            <a:schemeClr val="tx1">
              <a:lumMod val="85000"/>
            </a:schemeClr>
          </a:solidFill>
        </p:spPr>
        <p:txBody>
          <a:bodyPr wrap="square" lIns="72000" tIns="72000">
            <a:noAutofit/>
          </a:bodyPr>
          <a:lstStyle>
            <a:lvl1pPr marL="0" indent="0" algn="l">
              <a:spcAft>
                <a:spcPts val="0"/>
              </a:spcAft>
              <a:buNone/>
              <a:defRPr sz="1600">
                <a:solidFill>
                  <a:schemeClr val="bg1"/>
                </a:solidFill>
              </a:defRPr>
            </a:lvl1pPr>
          </a:lstStyle>
          <a:p>
            <a:r>
              <a:rPr lang="en-GB"/>
              <a:t>Click on frame and insert picture using the Insert tab, Pictures</a:t>
            </a:r>
          </a:p>
        </p:txBody>
      </p:sp>
      <p:sp>
        <p:nvSpPr>
          <p:cNvPr id="28" name="1 Square PHL 14">
            <a:extLst>
              <a:ext uri="{FF2B5EF4-FFF2-40B4-BE49-F238E27FC236}">
                <a16:creationId xmlns:a16="http://schemas.microsoft.com/office/drawing/2014/main" id="{949AE397-432F-0970-A11D-3258F78BD3D0}"/>
              </a:ext>
            </a:extLst>
          </p:cNvPr>
          <p:cNvSpPr>
            <a:spLocks noGrp="1"/>
          </p:cNvSpPr>
          <p:nvPr>
            <p:ph type="body" sz="quarter" idx="16"/>
          </p:nvPr>
        </p:nvSpPr>
        <p:spPr>
          <a:xfrm>
            <a:off x="8383914" y="1255743"/>
            <a:ext cx="1656000" cy="3456000"/>
          </a:xfrm>
          <a:prstGeom prst="roundRect">
            <a:avLst>
              <a:gd name="adj" fmla="val 50000"/>
            </a:avLst>
          </a:prstGeom>
          <a:solidFill>
            <a:schemeClr val="accent2"/>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27" name="2 Oval PHL 15">
            <a:extLst>
              <a:ext uri="{FF2B5EF4-FFF2-40B4-BE49-F238E27FC236}">
                <a16:creationId xmlns:a16="http://schemas.microsoft.com/office/drawing/2014/main" id="{5DBF281D-5503-1205-B761-C01FF28D9043}"/>
              </a:ext>
            </a:extLst>
          </p:cNvPr>
          <p:cNvSpPr>
            <a:spLocks noGrp="1"/>
          </p:cNvSpPr>
          <p:nvPr>
            <p:ph type="body" sz="quarter" idx="15" hasCustomPrompt="1"/>
          </p:nvPr>
        </p:nvSpPr>
        <p:spPr>
          <a:xfrm>
            <a:off x="6592494" y="4839372"/>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2" name="3 Oval PHL 16">
            <a:extLst>
              <a:ext uri="{FF2B5EF4-FFF2-40B4-BE49-F238E27FC236}">
                <a16:creationId xmlns:a16="http://schemas.microsoft.com/office/drawing/2014/main" id="{F9EFBB7F-D9BC-44F6-0DD8-54C505B92ECC}"/>
              </a:ext>
            </a:extLst>
          </p:cNvPr>
          <p:cNvSpPr>
            <a:spLocks noGrp="1"/>
          </p:cNvSpPr>
          <p:nvPr>
            <p:ph type="body" sz="quarter" idx="17" hasCustomPrompt="1"/>
          </p:nvPr>
        </p:nvSpPr>
        <p:spPr>
          <a:xfrm>
            <a:off x="8381974" y="5735115"/>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3" name="4 Oval 17">
            <a:extLst>
              <a:ext uri="{FF2B5EF4-FFF2-40B4-BE49-F238E27FC236}">
                <a16:creationId xmlns:a16="http://schemas.microsoft.com/office/drawing/2014/main" id="{15AC0D1E-810E-D9EC-BC0C-9782251D8224}"/>
              </a:ext>
            </a:extLst>
          </p:cNvPr>
          <p:cNvSpPr>
            <a:spLocks noGrp="1"/>
          </p:cNvSpPr>
          <p:nvPr>
            <p:ph type="body" sz="quarter" idx="18" hasCustomPrompt="1"/>
          </p:nvPr>
        </p:nvSpPr>
        <p:spPr>
          <a:xfrm>
            <a:off x="8381974" y="4839372"/>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4" name="5 Oval 18">
            <a:extLst>
              <a:ext uri="{FF2B5EF4-FFF2-40B4-BE49-F238E27FC236}">
                <a16:creationId xmlns:a16="http://schemas.microsoft.com/office/drawing/2014/main" id="{61ECAA69-C517-DA03-D185-B1DCB2FDB3CB}"/>
              </a:ext>
            </a:extLst>
          </p:cNvPr>
          <p:cNvSpPr>
            <a:spLocks noGrp="1"/>
          </p:cNvSpPr>
          <p:nvPr>
            <p:ph type="body" sz="quarter" idx="19" hasCustomPrompt="1"/>
          </p:nvPr>
        </p:nvSpPr>
        <p:spPr>
          <a:xfrm>
            <a:off x="9276714" y="5735115"/>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5" name="6 Oval 20">
            <a:extLst>
              <a:ext uri="{FF2B5EF4-FFF2-40B4-BE49-F238E27FC236}">
                <a16:creationId xmlns:a16="http://schemas.microsoft.com/office/drawing/2014/main" id="{FCA94EA4-1FBD-A6DB-79A8-FCF7AF11E088}"/>
              </a:ext>
            </a:extLst>
          </p:cNvPr>
          <p:cNvSpPr>
            <a:spLocks noGrp="1"/>
          </p:cNvSpPr>
          <p:nvPr>
            <p:ph type="body" sz="quarter" idx="20" hasCustomPrompt="1"/>
          </p:nvPr>
        </p:nvSpPr>
        <p:spPr>
          <a:xfrm>
            <a:off x="9276714" y="4839372"/>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1" name="7 Oval 21">
            <a:extLst>
              <a:ext uri="{FF2B5EF4-FFF2-40B4-BE49-F238E27FC236}">
                <a16:creationId xmlns:a16="http://schemas.microsoft.com/office/drawing/2014/main" id="{5E64D08B-9945-CFE8-217F-4B292B128274}"/>
              </a:ext>
            </a:extLst>
          </p:cNvPr>
          <p:cNvSpPr>
            <a:spLocks noGrp="1"/>
          </p:cNvSpPr>
          <p:nvPr>
            <p:ph type="body" sz="quarter" idx="26" hasCustomPrompt="1"/>
          </p:nvPr>
        </p:nvSpPr>
        <p:spPr>
          <a:xfrm>
            <a:off x="9276714" y="360000"/>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6" name="8 Oval 22">
            <a:extLst>
              <a:ext uri="{FF2B5EF4-FFF2-40B4-BE49-F238E27FC236}">
                <a16:creationId xmlns:a16="http://schemas.microsoft.com/office/drawing/2014/main" id="{07ADBBB2-3291-F3D5-9896-60BF48CF06CB}"/>
              </a:ext>
            </a:extLst>
          </p:cNvPr>
          <p:cNvSpPr>
            <a:spLocks noGrp="1"/>
          </p:cNvSpPr>
          <p:nvPr>
            <p:ph type="body" sz="quarter" idx="21" hasCustomPrompt="1"/>
          </p:nvPr>
        </p:nvSpPr>
        <p:spPr>
          <a:xfrm>
            <a:off x="10173357" y="3943629"/>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7" name="9 Oval 23">
            <a:extLst>
              <a:ext uri="{FF2B5EF4-FFF2-40B4-BE49-F238E27FC236}">
                <a16:creationId xmlns:a16="http://schemas.microsoft.com/office/drawing/2014/main" id="{B4569DB7-0669-1E9C-7EF9-091AB485ED28}"/>
              </a:ext>
            </a:extLst>
          </p:cNvPr>
          <p:cNvSpPr>
            <a:spLocks noGrp="1"/>
          </p:cNvSpPr>
          <p:nvPr>
            <p:ph type="body" sz="quarter" idx="22" hasCustomPrompt="1"/>
          </p:nvPr>
        </p:nvSpPr>
        <p:spPr>
          <a:xfrm>
            <a:off x="10173357" y="3047886"/>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8" name="10 Oval 24">
            <a:extLst>
              <a:ext uri="{FF2B5EF4-FFF2-40B4-BE49-F238E27FC236}">
                <a16:creationId xmlns:a16="http://schemas.microsoft.com/office/drawing/2014/main" id="{26343A33-C6AA-8D9E-9711-A6C46423C65B}"/>
              </a:ext>
            </a:extLst>
          </p:cNvPr>
          <p:cNvSpPr>
            <a:spLocks noGrp="1"/>
          </p:cNvSpPr>
          <p:nvPr>
            <p:ph type="body" sz="quarter" idx="23" hasCustomPrompt="1"/>
          </p:nvPr>
        </p:nvSpPr>
        <p:spPr>
          <a:xfrm>
            <a:off x="10173357" y="360000"/>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9" name="11 Oval 25">
            <a:extLst>
              <a:ext uri="{FF2B5EF4-FFF2-40B4-BE49-F238E27FC236}">
                <a16:creationId xmlns:a16="http://schemas.microsoft.com/office/drawing/2014/main" id="{5660391F-32FA-D8F3-FCA4-186362950AFA}"/>
              </a:ext>
            </a:extLst>
          </p:cNvPr>
          <p:cNvSpPr>
            <a:spLocks noGrp="1"/>
          </p:cNvSpPr>
          <p:nvPr>
            <p:ph type="body" sz="quarter" idx="24" hasCustomPrompt="1"/>
          </p:nvPr>
        </p:nvSpPr>
        <p:spPr>
          <a:xfrm>
            <a:off x="11070000" y="3943629"/>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0" name="12 Oval 26">
            <a:extLst>
              <a:ext uri="{FF2B5EF4-FFF2-40B4-BE49-F238E27FC236}">
                <a16:creationId xmlns:a16="http://schemas.microsoft.com/office/drawing/2014/main" id="{FBA92AF9-81D9-7DFC-973A-73E39BF04730}"/>
              </a:ext>
            </a:extLst>
          </p:cNvPr>
          <p:cNvSpPr>
            <a:spLocks noGrp="1"/>
          </p:cNvSpPr>
          <p:nvPr>
            <p:ph type="body" sz="quarter" idx="25" hasCustomPrompt="1"/>
          </p:nvPr>
        </p:nvSpPr>
        <p:spPr>
          <a:xfrm>
            <a:off x="11070000" y="3047886"/>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2" name="13 Oval 27">
            <a:extLst>
              <a:ext uri="{FF2B5EF4-FFF2-40B4-BE49-F238E27FC236}">
                <a16:creationId xmlns:a16="http://schemas.microsoft.com/office/drawing/2014/main" id="{95AD183C-34BD-A04F-9F04-6ABFBC271D2D}"/>
              </a:ext>
            </a:extLst>
          </p:cNvPr>
          <p:cNvSpPr>
            <a:spLocks noGrp="1"/>
          </p:cNvSpPr>
          <p:nvPr>
            <p:ph type="body" sz="quarter" idx="27" hasCustomPrompt="1"/>
          </p:nvPr>
        </p:nvSpPr>
        <p:spPr>
          <a:xfrm>
            <a:off x="11070000" y="360000"/>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4" name="14 Oval 28">
            <a:extLst>
              <a:ext uri="{FF2B5EF4-FFF2-40B4-BE49-F238E27FC236}">
                <a16:creationId xmlns:a16="http://schemas.microsoft.com/office/drawing/2014/main" id="{6F7ACBDB-C2A8-384F-ECF3-6D75887064AE}"/>
              </a:ext>
            </a:extLst>
          </p:cNvPr>
          <p:cNvSpPr>
            <a:spLocks noGrp="1" noChangeAspect="1"/>
          </p:cNvSpPr>
          <p:nvPr>
            <p:ph type="body" sz="quarter" idx="29" hasCustomPrompt="1"/>
          </p:nvPr>
        </p:nvSpPr>
        <p:spPr>
          <a:xfrm>
            <a:off x="10173600" y="1255743"/>
            <a:ext cx="1659600" cy="16596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3" name="15 Square PHL 29">
            <a:extLst>
              <a:ext uri="{FF2B5EF4-FFF2-40B4-BE49-F238E27FC236}">
                <a16:creationId xmlns:a16="http://schemas.microsoft.com/office/drawing/2014/main" id="{CD7EE71E-FC40-A5E6-DD06-5F0E881AF478}"/>
              </a:ext>
            </a:extLst>
          </p:cNvPr>
          <p:cNvSpPr>
            <a:spLocks noGrp="1"/>
          </p:cNvSpPr>
          <p:nvPr>
            <p:ph type="body" sz="quarter" idx="28"/>
          </p:nvPr>
        </p:nvSpPr>
        <p:spPr>
          <a:xfrm>
            <a:off x="11070000" y="4839369"/>
            <a:ext cx="763200" cy="1659600"/>
          </a:xfrm>
          <a:prstGeom prst="roundRect">
            <a:avLst>
              <a:gd name="adj" fmla="val 50000"/>
            </a:avLst>
          </a:prstGeom>
          <a:solidFill>
            <a:schemeClr val="accent2"/>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45" name="16 Square PHL 30">
            <a:extLst>
              <a:ext uri="{FF2B5EF4-FFF2-40B4-BE49-F238E27FC236}">
                <a16:creationId xmlns:a16="http://schemas.microsoft.com/office/drawing/2014/main" id="{7152F5E5-5A75-EE45-898E-C291A0F8F98D}"/>
              </a:ext>
            </a:extLst>
          </p:cNvPr>
          <p:cNvSpPr>
            <a:spLocks noGrp="1"/>
          </p:cNvSpPr>
          <p:nvPr>
            <p:ph type="body" sz="quarter" idx="30"/>
          </p:nvPr>
        </p:nvSpPr>
        <p:spPr>
          <a:xfrm>
            <a:off x="10173357" y="4838222"/>
            <a:ext cx="763200" cy="1659600"/>
          </a:xfrm>
          <a:prstGeom prst="roundRect">
            <a:avLst>
              <a:gd name="adj" fmla="val 50000"/>
            </a:avLst>
          </a:prstGeom>
          <a:solidFill>
            <a:srgbClr val="009B7C"/>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2" name="Title 1">
            <a:extLst>
              <a:ext uri="{FF2B5EF4-FFF2-40B4-BE49-F238E27FC236}">
                <a16:creationId xmlns:a16="http://schemas.microsoft.com/office/drawing/2014/main" id="{57DE12A8-304B-F0BF-5A85-AA8421F6863F}"/>
              </a:ext>
            </a:extLst>
          </p:cNvPr>
          <p:cNvSpPr>
            <a:spLocks noGrp="1"/>
          </p:cNvSpPr>
          <p:nvPr>
            <p:ph type="title" hasCustomPrompt="1"/>
          </p:nvPr>
        </p:nvSpPr>
        <p:spPr>
          <a:xfrm>
            <a:off x="4303712" y="719136"/>
            <a:ext cx="6900863" cy="5418000"/>
          </a:xfrm>
        </p:spPr>
        <p:txBody>
          <a:bodyPr anchor="ctr" anchorCtr="0"/>
          <a:lstStyle>
            <a:lvl1pPr>
              <a:defRPr sz="48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18AAB770-93E5-43B6-6621-7F2D9E89AB0D}"/>
              </a:ext>
            </a:extLst>
          </p:cNvPr>
          <p:cNvSpPr>
            <a:spLocks noGrp="1"/>
          </p:cNvSpPr>
          <p:nvPr>
            <p:ph type="body" sz="quarter" idx="13" hasCustomPrompt="1"/>
          </p:nvPr>
        </p:nvSpPr>
        <p:spPr bwMode="white">
          <a:xfrm>
            <a:off x="719137" y="719138"/>
            <a:ext cx="2238376" cy="5414098"/>
          </a:xfrm>
        </p:spPr>
        <p:txBody>
          <a:bodyPr anchor="ctr" anchorCtr="0"/>
          <a:lstStyle>
            <a:lvl1pPr marL="0" indent="0">
              <a:lnSpc>
                <a:spcPct val="110000"/>
              </a:lnSpc>
              <a:spcBef>
                <a:spcPts val="0"/>
              </a:spcBef>
              <a:spcAft>
                <a:spcPts val="0"/>
              </a:spcAft>
              <a:buFontTx/>
              <a:buNone/>
              <a:defRPr sz="1600" b="0">
                <a:solidFill>
                  <a:schemeClr val="tx1"/>
                </a:solidFill>
                <a:latin typeface="+mn-lt"/>
              </a:defRPr>
            </a:lvl1pPr>
            <a:lvl2pPr marL="0" indent="0">
              <a:lnSpc>
                <a:spcPct val="110000"/>
              </a:lnSpc>
              <a:spcBef>
                <a:spcPts val="0"/>
              </a:spcBef>
              <a:spcAft>
                <a:spcPts val="0"/>
              </a:spcAft>
              <a:buFontTx/>
              <a:buNone/>
              <a:defRPr sz="1400" b="0">
                <a:solidFill>
                  <a:schemeClr val="tx1"/>
                </a:solidFill>
                <a:latin typeface="+mn-lt"/>
              </a:defRPr>
            </a:lvl2pPr>
            <a:lvl3pPr marL="0" indent="0">
              <a:lnSpc>
                <a:spcPct val="110000"/>
              </a:lnSpc>
              <a:spcBef>
                <a:spcPts val="0"/>
              </a:spcBef>
              <a:spcAft>
                <a:spcPts val="0"/>
              </a:spcAft>
              <a:buFontTx/>
              <a:buNone/>
              <a:defRPr sz="1400" b="0">
                <a:solidFill>
                  <a:schemeClr val="tx1"/>
                </a:solidFill>
                <a:latin typeface="+mn-lt"/>
              </a:defRPr>
            </a:lvl3pPr>
            <a:lvl4pPr marL="0" indent="0">
              <a:lnSpc>
                <a:spcPct val="110000"/>
              </a:lnSpc>
              <a:spcBef>
                <a:spcPts val="0"/>
              </a:spcBef>
              <a:spcAft>
                <a:spcPts val="0"/>
              </a:spcAft>
              <a:buFontTx/>
              <a:buNone/>
              <a:defRPr sz="1400" b="0">
                <a:solidFill>
                  <a:schemeClr val="tx1"/>
                </a:solidFill>
                <a:latin typeface="+mn-lt"/>
              </a:defRPr>
            </a:lvl4pPr>
            <a:lvl5pPr marL="0" indent="0">
              <a:lnSpc>
                <a:spcPct val="110000"/>
              </a:lnSpc>
              <a:spcBef>
                <a:spcPts val="0"/>
              </a:spcBef>
              <a:spcAft>
                <a:spcPts val="0"/>
              </a:spcAft>
              <a:buFontTx/>
              <a:buNone/>
              <a:defRPr sz="1400" b="0">
                <a:solidFill>
                  <a:schemeClr val="tx1"/>
                </a:solidFill>
                <a:latin typeface="+mn-lt"/>
              </a:defRPr>
            </a:lvl5pPr>
            <a:lvl6pPr marL="0" indent="0">
              <a:lnSpc>
                <a:spcPct val="110000"/>
              </a:lnSpc>
              <a:spcBef>
                <a:spcPts val="0"/>
              </a:spcBef>
              <a:spcAft>
                <a:spcPts val="0"/>
              </a:spcAft>
              <a:buFontTx/>
              <a:buNone/>
              <a:defRPr sz="1400" b="0">
                <a:solidFill>
                  <a:schemeClr val="tx1"/>
                </a:solidFill>
                <a:latin typeface="+mn-lt"/>
              </a:defRPr>
            </a:lvl6pPr>
            <a:lvl7pPr marL="0" indent="0">
              <a:lnSpc>
                <a:spcPct val="110000"/>
              </a:lnSpc>
              <a:spcBef>
                <a:spcPts val="0"/>
              </a:spcBef>
              <a:spcAft>
                <a:spcPts val="0"/>
              </a:spcAft>
              <a:buFontTx/>
              <a:buNone/>
              <a:defRPr sz="1400" b="0">
                <a:solidFill>
                  <a:schemeClr val="tx1"/>
                </a:solidFill>
                <a:latin typeface="+mn-lt"/>
              </a:defRPr>
            </a:lvl7pPr>
            <a:lvl8pPr marL="0" indent="0">
              <a:lnSpc>
                <a:spcPct val="110000"/>
              </a:lnSpc>
              <a:spcBef>
                <a:spcPts val="0"/>
              </a:spcBef>
              <a:spcAft>
                <a:spcPts val="0"/>
              </a:spcAft>
              <a:buFontTx/>
              <a:buNone/>
              <a:defRPr sz="1400" b="0">
                <a:solidFill>
                  <a:schemeClr val="tx1"/>
                </a:solidFill>
                <a:latin typeface="+mn-lt"/>
              </a:defRPr>
            </a:lvl8pPr>
            <a:lvl9pPr marL="0" indent="0">
              <a:lnSpc>
                <a:spcPct val="110000"/>
              </a:lnSpc>
              <a:spcBef>
                <a:spcPts val="0"/>
              </a:spcBef>
              <a:spcAft>
                <a:spcPts val="0"/>
              </a:spcAft>
              <a:buFontTx/>
              <a:buNone/>
              <a:defRPr sz="1400" b="0">
                <a:solidFill>
                  <a:schemeClr val="tx1"/>
                </a:solidFill>
                <a:latin typeface="+mn-lt"/>
              </a:defRPr>
            </a:lvl9pPr>
          </a:lstStyle>
          <a:p>
            <a:pPr lvl="0"/>
            <a:r>
              <a:rPr lang="en-GB"/>
              <a:t>Click to add Name Company name              Direct phone number</a:t>
            </a:r>
          </a:p>
        </p:txBody>
      </p:sp>
      <p:sp>
        <p:nvSpPr>
          <p:cNvPr id="3" name="Slide Number Placeholder 2">
            <a:extLst>
              <a:ext uri="{FF2B5EF4-FFF2-40B4-BE49-F238E27FC236}">
                <a16:creationId xmlns:a16="http://schemas.microsoft.com/office/drawing/2014/main" id="{8BB63E09-6CBC-FCE1-0D74-1D2C338AC9D9}"/>
              </a:ext>
            </a:extLst>
          </p:cNvPr>
          <p:cNvSpPr>
            <a:spLocks noGrp="1"/>
          </p:cNvSpPr>
          <p:nvPr>
            <p:ph type="sldNum" sz="quarter" idx="10"/>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Date Placeholder 3">
            <a:extLst>
              <a:ext uri="{FF2B5EF4-FFF2-40B4-BE49-F238E27FC236}">
                <a16:creationId xmlns:a16="http://schemas.microsoft.com/office/drawing/2014/main" id="{0578A31F-DEC1-EC59-2283-EECE0CF7FF96}"/>
              </a:ext>
            </a:extLst>
          </p:cNvPr>
          <p:cNvSpPr>
            <a:spLocks noGrp="1"/>
          </p:cNvSpPr>
          <p:nvPr>
            <p:ph type="dt" sz="half" idx="11"/>
          </p:nvPr>
        </p:nvSpPr>
        <p:spPr>
          <a:xfrm>
            <a:off x="0" y="6858000"/>
            <a:ext cx="0" cy="0"/>
          </a:xfrm>
        </p:spPr>
        <p:txBody>
          <a:bodyPr/>
          <a:lstStyle>
            <a:lvl1pPr>
              <a:defRPr sz="100">
                <a:noFill/>
              </a:defRPr>
            </a:lvl1pPr>
          </a:lstStyle>
          <a:p>
            <a:fld id="{D32268B6-0CE5-4AED-977D-C7F7B1393AA8}" type="datetime4">
              <a:rPr lang="en-GB" smtClean="0"/>
              <a:t>09 December 2024</a:t>
            </a:fld>
            <a:endParaRPr lang="en-GB"/>
          </a:p>
        </p:txBody>
      </p:sp>
      <p:sp>
        <p:nvSpPr>
          <p:cNvPr id="5" name="Footer Placeholder 4">
            <a:extLst>
              <a:ext uri="{FF2B5EF4-FFF2-40B4-BE49-F238E27FC236}">
                <a16:creationId xmlns:a16="http://schemas.microsoft.com/office/drawing/2014/main" id="{ACC3F924-3E58-5FEE-7D57-E29AEAB2FF96}"/>
              </a:ext>
            </a:extLst>
          </p:cNvPr>
          <p:cNvSpPr>
            <a:spLocks noGrp="1"/>
          </p:cNvSpPr>
          <p:nvPr>
            <p:ph type="ftr" sz="quarter" idx="12"/>
          </p:nvPr>
        </p:nvSpPr>
        <p:spPr>
          <a:xfrm>
            <a:off x="0" y="6858000"/>
            <a:ext cx="0" cy="0"/>
          </a:xfrm>
        </p:spPr>
        <p:txBody>
          <a:bodyPr/>
          <a:lstStyle>
            <a:lvl1pPr>
              <a:defRPr sz="100">
                <a:noFill/>
              </a:defRPr>
            </a:lvl1pPr>
          </a:lstStyle>
          <a:p>
            <a:endParaRPr lang="en-GB"/>
          </a:p>
        </p:txBody>
      </p:sp>
      <p:sp>
        <p:nvSpPr>
          <p:cNvPr id="46" name="Logo Placeholder 9">
            <a:extLst>
              <a:ext uri="{FF2B5EF4-FFF2-40B4-BE49-F238E27FC236}">
                <a16:creationId xmlns:a16="http://schemas.microsoft.com/office/drawing/2014/main" id="{7E9B0555-7342-9A68-756C-A8F0069E4B83}"/>
              </a:ext>
            </a:extLst>
          </p:cNvPr>
          <p:cNvSpPr>
            <a:spLocks noGrp="1"/>
          </p:cNvSpPr>
          <p:nvPr>
            <p:ph type="body" sz="quarter" idx="31" hasCustomPrompt="1"/>
          </p:nvPr>
        </p:nvSpPr>
        <p:spPr>
          <a:xfrm>
            <a:off x="720000" y="5690457"/>
            <a:ext cx="1871662" cy="444437"/>
          </a:xfrm>
          <a:blipFill>
            <a:blip r:embed="rId2"/>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en-GB" noProof="0"/>
              <a:t>.</a:t>
            </a:r>
          </a:p>
        </p:txBody>
      </p:sp>
    </p:spTree>
    <p:extLst>
      <p:ext uri="{BB962C8B-B14F-4D97-AF65-F5344CB8AC3E}">
        <p14:creationId xmlns:p14="http://schemas.microsoft.com/office/powerpoint/2010/main" val="305529556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repeatCount="indefinite" accel="50000" decel="50000" autoRev="1" fill="hold" grpId="0" nodeType="withEffect">
                                  <p:stCondLst>
                                    <p:cond delay="0"/>
                                  </p:stCondLst>
                                  <p:childTnLst>
                                    <p:animMotion origin="layout" path="M 2.5E-6 0 L -0.14531 0 " pathEditMode="relative" rAng="0" ptsTypes="AA">
                                      <p:cBhvr>
                                        <p:cTn id="6" dur="12250" fill="hold"/>
                                        <p:tgtEl>
                                          <p:spTgt spid="35"/>
                                        </p:tgtEl>
                                        <p:attrNameLst>
                                          <p:attrName>ppt_x</p:attrName>
                                          <p:attrName>ppt_y</p:attrName>
                                        </p:attrNameLst>
                                      </p:cBhvr>
                                      <p:rCtr x="-7266" y="0"/>
                                    </p:animMotion>
                                  </p:childTnLst>
                                </p:cTn>
                              </p:par>
                              <p:par>
                                <p:cTn id="7" presetID="35" presetClass="path" presetSubtype="0" repeatCount="indefinite" accel="50000" decel="50000" autoRev="1" fill="hold" grpId="0" nodeType="withEffect">
                                  <p:stCondLst>
                                    <p:cond delay="0"/>
                                  </p:stCondLst>
                                  <p:childTnLst>
                                    <p:animMotion origin="layout" path="M -2.70833E-6 -1.48148E-6 L -0.2858 -1.48148E-6 " pathEditMode="relative" rAng="0" ptsTypes="AA">
                                      <p:cBhvr>
                                        <p:cTn id="8" dur="12250" fill="hold"/>
                                        <p:tgtEl>
                                          <p:spTgt spid="42"/>
                                        </p:tgtEl>
                                        <p:attrNameLst>
                                          <p:attrName>ppt_x</p:attrName>
                                          <p:attrName>ppt_y</p:attrName>
                                        </p:attrNameLst>
                                      </p:cBhvr>
                                      <p:rCtr x="-14297" y="0"/>
                                    </p:animMotion>
                                  </p:childTnLst>
                                </p:cTn>
                              </p:par>
                              <p:par>
                                <p:cTn id="9" presetID="35" presetClass="path" presetSubtype="0" repeatCount="indefinite" accel="50000" decel="50000" autoRev="1" fill="hold" grpId="0" nodeType="withEffect">
                                  <p:stCondLst>
                                    <p:cond delay="0"/>
                                  </p:stCondLst>
                                  <p:childTnLst>
                                    <p:animMotion origin="layout" path="M 5E-6 -1.48148E-6 L -0.30287 0.00046 " pathEditMode="relative" rAng="0" ptsTypes="AA">
                                      <p:cBhvr>
                                        <p:cTn id="10" dur="12250" fill="hold"/>
                                        <p:tgtEl>
                                          <p:spTgt spid="38"/>
                                        </p:tgtEl>
                                        <p:attrNameLst>
                                          <p:attrName>ppt_x</p:attrName>
                                          <p:attrName>ppt_y</p:attrName>
                                        </p:attrNameLst>
                                      </p:cBhvr>
                                      <p:rCtr x="-15143" y="23"/>
                                    </p:animMotion>
                                  </p:childTnLst>
                                </p:cTn>
                              </p:par>
                              <p:par>
                                <p:cTn id="11" presetID="35" presetClass="path" presetSubtype="0" repeatCount="indefinite" accel="50000" decel="50000" autoRev="1" fill="hold" grpId="0" nodeType="withEffect">
                                  <p:stCondLst>
                                    <p:cond delay="0"/>
                                  </p:stCondLst>
                                  <p:childTnLst>
                                    <p:animMotion origin="layout" path="M -0.06446 -1.48148E-6 L -0.3724 0.00046 " pathEditMode="relative" rAng="0" ptsTypes="AA">
                                      <p:cBhvr>
                                        <p:cTn id="12" dur="12250" fill="hold"/>
                                        <p:tgtEl>
                                          <p:spTgt spid="41"/>
                                        </p:tgtEl>
                                        <p:attrNameLst>
                                          <p:attrName>ppt_x</p:attrName>
                                          <p:attrName>ppt_y</p:attrName>
                                        </p:attrNameLst>
                                      </p:cBhvr>
                                      <p:rCtr x="-15404" y="23"/>
                                    </p:animMotion>
                                  </p:childTnLst>
                                </p:cTn>
                              </p:par>
                              <p:par>
                                <p:cTn id="13" presetID="35" presetClass="path" presetSubtype="0" repeatCount="indefinite" accel="50000" decel="50000" autoRev="1" fill="hold" grpId="0" nodeType="withEffect">
                                  <p:stCondLst>
                                    <p:cond delay="0"/>
                                  </p:stCondLst>
                                  <p:childTnLst>
                                    <p:animMotion origin="layout" path="M -0.00599 -2.59259E-6 L -0.21902 -0.00023 " pathEditMode="relative" rAng="0" ptsTypes="AA">
                                      <p:cBhvr>
                                        <p:cTn id="14" dur="12250" fill="hold"/>
                                        <p:tgtEl>
                                          <p:spTgt spid="27"/>
                                        </p:tgtEl>
                                        <p:attrNameLst>
                                          <p:attrName>ppt_x</p:attrName>
                                          <p:attrName>ppt_y</p:attrName>
                                        </p:attrNameLst>
                                      </p:cBhvr>
                                      <p:rCtr x="-10651" y="-23"/>
                                    </p:animMotion>
                                  </p:childTnLst>
                                </p:cTn>
                              </p:par>
                              <p:par>
                                <p:cTn id="15" presetID="35" presetClass="path" presetSubtype="0" repeatCount="indefinite" accel="50000" decel="50000" autoRev="1" fill="hold" grpId="0" nodeType="withEffect">
                                  <p:stCondLst>
                                    <p:cond delay="0"/>
                                  </p:stCondLst>
                                  <p:childTnLst>
                                    <p:animMotion origin="layout" path="M 1.11022E-16 4.44444E-6 L -0.23555 4.44444E-6 " pathEditMode="relative" rAng="0" ptsTypes="AA">
                                      <p:cBhvr>
                                        <p:cTn id="16" dur="12250" fill="hold"/>
                                        <p:tgtEl>
                                          <p:spTgt spid="33"/>
                                        </p:tgtEl>
                                        <p:attrNameLst>
                                          <p:attrName>ppt_x</p:attrName>
                                          <p:attrName>ppt_y</p:attrName>
                                        </p:attrNameLst>
                                      </p:cBhvr>
                                      <p:rCtr x="-11784" y="0"/>
                                    </p:animMotion>
                                  </p:childTnLst>
                                </p:cTn>
                              </p:par>
                              <p:par>
                                <p:cTn id="17" presetID="35" presetClass="path" presetSubtype="0" repeatCount="indefinite" accel="50000" decel="50000" autoRev="1" fill="hold" grpId="0" nodeType="withEffect">
                                  <p:stCondLst>
                                    <p:cond delay="0"/>
                                  </p:stCondLst>
                                  <p:childTnLst>
                                    <p:animMotion origin="layout" path="M 1.11022E-16 -2.59259E-6 L -0.29961 -0.00231 " pathEditMode="relative" rAng="0" ptsTypes="AA">
                                      <p:cBhvr>
                                        <p:cTn id="18" dur="12250" fill="hold"/>
                                        <p:tgtEl>
                                          <p:spTgt spid="32"/>
                                        </p:tgtEl>
                                        <p:attrNameLst>
                                          <p:attrName>ppt_x</p:attrName>
                                          <p:attrName>ppt_y</p:attrName>
                                        </p:attrNameLst>
                                      </p:cBhvr>
                                      <p:rCtr x="-14987" y="-116"/>
                                    </p:animMotion>
                                  </p:childTnLst>
                                </p:cTn>
                              </p:par>
                              <p:par>
                                <p:cTn id="19" presetID="35" presetClass="path" presetSubtype="0" repeatCount="indefinite" accel="50000" decel="50000" autoRev="1" fill="hold" grpId="0" nodeType="withEffect">
                                  <p:stCondLst>
                                    <p:cond delay="0"/>
                                  </p:stCondLst>
                                  <p:childTnLst>
                                    <p:animMotion origin="layout" path="M 2.5E-6 -2.59259E-6 L -0.25143 -2.59259E-6 " pathEditMode="relative" rAng="0" ptsTypes="AA">
                                      <p:cBhvr>
                                        <p:cTn id="20" dur="12250" fill="hold"/>
                                        <p:tgtEl>
                                          <p:spTgt spid="34"/>
                                        </p:tgtEl>
                                        <p:attrNameLst>
                                          <p:attrName>ppt_x</p:attrName>
                                          <p:attrName>ppt_y</p:attrName>
                                        </p:attrNameLst>
                                      </p:cBhvr>
                                      <p:rCtr x="-12578" y="0"/>
                                    </p:animMotion>
                                  </p:childTnLst>
                                </p:cTn>
                              </p:par>
                              <p:par>
                                <p:cTn id="21" presetID="35" presetClass="path" presetSubtype="0" repeatCount="indefinite" accel="50000" decel="50000" autoRev="1" fill="hold" grpId="0" nodeType="withEffect">
                                  <p:stCondLst>
                                    <p:cond delay="0"/>
                                  </p:stCondLst>
                                  <p:childTnLst>
                                    <p:animMotion origin="layout" path="M -4.79167E-6 -4.81481E-6 L -0.14674 0.00186 " pathEditMode="relative" rAng="0" ptsTypes="AA">
                                      <p:cBhvr>
                                        <p:cTn id="22" dur="12250" fill="hold"/>
                                        <p:tgtEl>
                                          <p:spTgt spid="45"/>
                                        </p:tgtEl>
                                        <p:attrNameLst>
                                          <p:attrName>ppt_x</p:attrName>
                                          <p:attrName>ppt_y</p:attrName>
                                        </p:attrNameLst>
                                      </p:cBhvr>
                                      <p:rCtr x="-7344" y="93"/>
                                    </p:animMotion>
                                  </p:childTnLst>
                                </p:cTn>
                              </p:par>
                              <p:par>
                                <p:cTn id="23" presetID="35" presetClass="path" presetSubtype="0" repeatCount="indefinite" accel="50000" decel="50000" autoRev="1" fill="hold" grpId="0" nodeType="withEffect">
                                  <p:stCondLst>
                                    <p:cond delay="0"/>
                                  </p:stCondLst>
                                  <p:childTnLst>
                                    <p:animMotion origin="layout" path="M -2.29167E-6 -4.81481E-6 L -0.07344 -4.81481E-6 " pathEditMode="relative" rAng="0" ptsTypes="AA">
                                      <p:cBhvr>
                                        <p:cTn id="24" dur="12250" fill="hold"/>
                                        <p:tgtEl>
                                          <p:spTgt spid="43"/>
                                        </p:tgtEl>
                                        <p:attrNameLst>
                                          <p:attrName>ppt_x</p:attrName>
                                          <p:attrName>ppt_y</p:attrName>
                                        </p:attrNameLst>
                                      </p:cBhvr>
                                      <p:rCtr x="-3672" y="0"/>
                                    </p:animMotion>
                                  </p:childTnLst>
                                </p:cTn>
                              </p:par>
                              <p:par>
                                <p:cTn id="25" presetID="35" presetClass="path" presetSubtype="0" repeatCount="indefinite" accel="50000" decel="50000" autoRev="1" fill="hold" grpId="0" nodeType="withEffect">
                                  <p:stCondLst>
                                    <p:cond delay="0"/>
                                  </p:stCondLst>
                                  <p:childTnLst>
                                    <p:animMotion origin="layout" path="M 1.45833E-6 -1.11111E-6 L -0.22695 -1.11111E-6 " pathEditMode="relative" rAng="0" ptsTypes="AA">
                                      <p:cBhvr>
                                        <p:cTn id="26" dur="12250" fill="hold"/>
                                        <p:tgtEl>
                                          <p:spTgt spid="28"/>
                                        </p:tgtEl>
                                        <p:attrNameLst>
                                          <p:attrName>ppt_x</p:attrName>
                                          <p:attrName>ppt_y</p:attrName>
                                        </p:attrNameLst>
                                      </p:cBhvr>
                                      <p:rCtr x="-11354" y="0"/>
                                    </p:animMotion>
                                  </p:childTnLst>
                                </p:cTn>
                              </p:par>
                              <p:par>
                                <p:cTn id="27" presetID="35" presetClass="path" presetSubtype="0" repeatCount="indefinite" accel="50000" decel="50000" autoRev="1" fill="hold" grpId="0" nodeType="withEffect">
                                  <p:stCondLst>
                                    <p:cond delay="0"/>
                                  </p:stCondLst>
                                  <p:childTnLst>
                                    <p:animMotion origin="layout" path="M -3.54167E-6 2.59259E-6 L -0.21471 2.59259E-6 " pathEditMode="relative" rAng="0" ptsTypes="AA">
                                      <p:cBhvr>
                                        <p:cTn id="28" dur="12250" fill="hold"/>
                                        <p:tgtEl>
                                          <p:spTgt spid="44"/>
                                        </p:tgtEl>
                                        <p:attrNameLst>
                                          <p:attrName>ppt_x</p:attrName>
                                          <p:attrName>ppt_y</p:attrName>
                                        </p:attrNameLst>
                                      </p:cBhvr>
                                      <p:rCtr x="-10742" y="0"/>
                                    </p:animMotion>
                                  </p:childTnLst>
                                </p:cTn>
                              </p:par>
                              <p:par>
                                <p:cTn id="29" presetID="35" presetClass="path" presetSubtype="0" repeatCount="indefinite" accel="50000" decel="50000" autoRev="1" fill="hold" grpId="0" nodeType="withEffect">
                                  <p:stCondLst>
                                    <p:cond delay="0"/>
                                  </p:stCondLst>
                                  <p:childTnLst>
                                    <p:animMotion origin="layout" path="M -4.79167E-6 -2.22222E-6 L -0.21861 -2.22222E-6 " pathEditMode="relative" rAng="0" ptsTypes="AA">
                                      <p:cBhvr>
                                        <p:cTn id="30" dur="12250" fill="hold"/>
                                        <p:tgtEl>
                                          <p:spTgt spid="37"/>
                                        </p:tgtEl>
                                        <p:attrNameLst>
                                          <p:attrName>ppt_x</p:attrName>
                                          <p:attrName>ppt_y</p:attrName>
                                        </p:attrNameLst>
                                      </p:cBhvr>
                                      <p:rCtr x="-10938" y="0"/>
                                    </p:animMotion>
                                  </p:childTnLst>
                                </p:cTn>
                              </p:par>
                              <p:par>
                                <p:cTn id="31" presetID="35" presetClass="path" presetSubtype="0" repeatCount="indefinite" accel="50000" decel="50000" autoRev="1" fill="hold" grpId="0" nodeType="withEffect">
                                  <p:stCondLst>
                                    <p:cond delay="0"/>
                                  </p:stCondLst>
                                  <p:childTnLst>
                                    <p:animMotion origin="layout" path="M -4.79167E-6 7.40741E-7 L -0.21861 7.40741E-7 " pathEditMode="relative" rAng="0" ptsTypes="AA">
                                      <p:cBhvr>
                                        <p:cTn id="32" dur="12250" fill="hold"/>
                                        <p:tgtEl>
                                          <p:spTgt spid="36"/>
                                        </p:tgtEl>
                                        <p:attrNameLst>
                                          <p:attrName>ppt_x</p:attrName>
                                          <p:attrName>ppt_y</p:attrName>
                                        </p:attrNameLst>
                                      </p:cBhvr>
                                      <p:rCtr x="-10938" y="0"/>
                                    </p:animMotion>
                                  </p:childTnLst>
                                </p:cTn>
                              </p:par>
                              <p:par>
                                <p:cTn id="33" presetID="35" presetClass="path" presetSubtype="0" repeatCount="indefinite" accel="50000" decel="50000" autoRev="1" fill="hold" grpId="0" nodeType="withEffect">
                                  <p:stCondLst>
                                    <p:cond delay="0"/>
                                  </p:stCondLst>
                                  <p:childTnLst>
                                    <p:animMotion origin="layout" path="M -2.29167E-6 -2.22222E-6 L -0.07344 -2.22222E-6 " pathEditMode="relative" rAng="0" ptsTypes="AA">
                                      <p:cBhvr>
                                        <p:cTn id="34" dur="12250" fill="hold"/>
                                        <p:tgtEl>
                                          <p:spTgt spid="40"/>
                                        </p:tgtEl>
                                        <p:attrNameLst>
                                          <p:attrName>ppt_x</p:attrName>
                                          <p:attrName>ppt_y</p:attrName>
                                        </p:attrNameLst>
                                      </p:cBhvr>
                                      <p:rCtr x="-3672" y="0"/>
                                    </p:animMotion>
                                  </p:childTnLst>
                                </p:cTn>
                              </p:par>
                              <p:par>
                                <p:cTn id="35" presetID="35" presetClass="path" presetSubtype="0" repeatCount="indefinite" accel="50000" decel="50000" autoRev="1" fill="hold" grpId="0" nodeType="withEffect">
                                  <p:stCondLst>
                                    <p:cond delay="0"/>
                                  </p:stCondLst>
                                  <p:childTnLst>
                                    <p:animMotion origin="layout" path="M -2.29167E-6 7.40741E-7 L -0.21745 7.40741E-7 " pathEditMode="relative" rAng="0" ptsTypes="AA">
                                      <p:cBhvr>
                                        <p:cTn id="36" dur="12250" fill="hold"/>
                                        <p:tgtEl>
                                          <p:spTgt spid="39"/>
                                        </p:tgtEl>
                                        <p:attrNameLst>
                                          <p:attrName>ppt_x</p:attrName>
                                          <p:attrName>ppt_y</p:attrName>
                                        </p:attrNameLst>
                                      </p:cBhvr>
                                      <p:rCtr x="-1087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tmplLst>
          <p:tmpl>
            <p:tnLst>
              <p:par>
                <p:cTn presetID="35" presetClass="path" presetSubtype="0" repeatCount="indefinite" accel="50000" decel="50000" autoRev="1" fill="hold" nodeType="withEffect">
                  <p:stCondLst>
                    <p:cond delay="0"/>
                  </p:stCondLst>
                  <p:childTnLst>
                    <p:animMotion origin="layout" path="M 1.45833E-6 -1.11111E-6 L -0.22695 -1.11111E-6 " pathEditMode="relative" rAng="0" ptsTypes="AA">
                      <p:cBhvr>
                        <p:cTn dur="12250" fill="hold"/>
                        <p:tgtEl>
                          <p:spTgt spid="28"/>
                        </p:tgtEl>
                        <p:attrNameLst>
                          <p:attrName>ppt_x</p:attrName>
                          <p:attrName>ppt_y</p:attrName>
                        </p:attrNameLst>
                      </p:cBhvr>
                      <p:rCtr x="-11354" y="0"/>
                    </p:animMotion>
                  </p:childTnLst>
                </p:cTn>
              </p:par>
            </p:tnLst>
          </p:tmpl>
        </p:tmplLst>
      </p:bldP>
      <p:bldP spid="27" grpId="0" animBg="1">
        <p:tmplLst>
          <p:tmpl>
            <p:tnLst>
              <p:par>
                <p:cTn presetID="35" presetClass="path" presetSubtype="0" repeatCount="indefinite" accel="50000" decel="50000" autoRev="1" fill="hold" nodeType="withEffect">
                  <p:stCondLst>
                    <p:cond delay="0"/>
                  </p:stCondLst>
                  <p:childTnLst>
                    <p:animMotion origin="layout" path="M -0.00599 -2.59259E-6 L -0.21902 -0.00023 " pathEditMode="relative" rAng="0" ptsTypes="AA">
                      <p:cBhvr>
                        <p:cTn dur="12250" fill="hold"/>
                        <p:tgtEl>
                          <p:spTgt spid="27"/>
                        </p:tgtEl>
                        <p:attrNameLst>
                          <p:attrName>ppt_x</p:attrName>
                          <p:attrName>ppt_y</p:attrName>
                        </p:attrNameLst>
                      </p:cBhvr>
                      <p:rCtr x="-10651" y="-23"/>
                    </p:animMotion>
                  </p:childTnLst>
                </p:cTn>
              </p:par>
            </p:tnLst>
          </p:tmpl>
        </p:tmplLst>
      </p:bldP>
      <p:bldP spid="32" grpId="0" animBg="1">
        <p:tmplLst>
          <p:tmpl>
            <p:tnLst>
              <p:par>
                <p:cTn presetID="35" presetClass="path" presetSubtype="0" repeatCount="indefinite" accel="50000" decel="50000" autoRev="1" fill="hold" nodeType="withEffect">
                  <p:stCondLst>
                    <p:cond delay="0"/>
                  </p:stCondLst>
                  <p:childTnLst>
                    <p:animMotion origin="layout" path="M 1.11022E-16 -2.59259E-6 L -0.29961 -0.00231 " pathEditMode="relative" rAng="0" ptsTypes="AA">
                      <p:cBhvr>
                        <p:cTn dur="12250" fill="hold"/>
                        <p:tgtEl>
                          <p:spTgt spid="32"/>
                        </p:tgtEl>
                        <p:attrNameLst>
                          <p:attrName>ppt_x</p:attrName>
                          <p:attrName>ppt_y</p:attrName>
                        </p:attrNameLst>
                      </p:cBhvr>
                      <p:rCtr x="-14987" y="-116"/>
                    </p:animMotion>
                  </p:childTnLst>
                </p:cTn>
              </p:par>
            </p:tnLst>
          </p:tmpl>
        </p:tmplLst>
      </p:bldP>
      <p:bldP spid="33" grpId="0" animBg="1">
        <p:tmplLst>
          <p:tmpl>
            <p:tnLst>
              <p:par>
                <p:cTn presetID="35" presetClass="path" presetSubtype="0" repeatCount="indefinite" accel="50000" decel="50000" autoRev="1" fill="hold" nodeType="withEffect">
                  <p:stCondLst>
                    <p:cond delay="0"/>
                  </p:stCondLst>
                  <p:childTnLst>
                    <p:animMotion origin="layout" path="M 1.11022E-16 4.44444E-6 L -0.23555 4.44444E-6 " pathEditMode="relative" rAng="0" ptsTypes="AA">
                      <p:cBhvr>
                        <p:cTn dur="12250" fill="hold"/>
                        <p:tgtEl>
                          <p:spTgt spid="33"/>
                        </p:tgtEl>
                        <p:attrNameLst>
                          <p:attrName>ppt_x</p:attrName>
                          <p:attrName>ppt_y</p:attrName>
                        </p:attrNameLst>
                      </p:cBhvr>
                      <p:rCtr x="-11784" y="0"/>
                    </p:animMotion>
                  </p:childTnLst>
                </p:cTn>
              </p:par>
            </p:tnLst>
          </p:tmpl>
        </p:tmplLst>
      </p:bldP>
      <p:bldP spid="34" grpId="0" animBg="1">
        <p:tmplLst>
          <p:tmpl>
            <p:tnLst>
              <p:par>
                <p:cTn presetID="35" presetClass="path" presetSubtype="0" repeatCount="indefinite" accel="50000" decel="50000" autoRev="1" fill="hold" nodeType="withEffect">
                  <p:stCondLst>
                    <p:cond delay="0"/>
                  </p:stCondLst>
                  <p:childTnLst>
                    <p:animMotion origin="layout" path="M 2.5E-6 -2.59259E-6 L -0.25143 -2.59259E-6 " pathEditMode="relative" rAng="0" ptsTypes="AA">
                      <p:cBhvr>
                        <p:cTn dur="12250" fill="hold"/>
                        <p:tgtEl>
                          <p:spTgt spid="34"/>
                        </p:tgtEl>
                        <p:attrNameLst>
                          <p:attrName>ppt_x</p:attrName>
                          <p:attrName>ppt_y</p:attrName>
                        </p:attrNameLst>
                      </p:cBhvr>
                      <p:rCtr x="-12578" y="0"/>
                    </p:animMotion>
                  </p:childTnLst>
                </p:cTn>
              </p:par>
            </p:tnLst>
          </p:tmpl>
        </p:tmplLst>
      </p:bldP>
      <p:bldP spid="35" grpId="0" animBg="1">
        <p:tmplLst>
          <p:tmpl>
            <p:tnLst>
              <p:par>
                <p:cTn presetID="35" presetClass="path" presetSubtype="0" repeatCount="indefinite" accel="50000" decel="50000" autoRev="1" fill="hold" nodeType="withEffect">
                  <p:stCondLst>
                    <p:cond delay="0"/>
                  </p:stCondLst>
                  <p:childTnLst>
                    <p:animMotion origin="layout" path="M 2.5E-6 0 L -0.14531 0 " pathEditMode="relative" rAng="0" ptsTypes="AA">
                      <p:cBhvr>
                        <p:cTn dur="12250" fill="hold"/>
                        <p:tgtEl>
                          <p:spTgt spid="35"/>
                        </p:tgtEl>
                        <p:attrNameLst>
                          <p:attrName>ppt_x</p:attrName>
                          <p:attrName>ppt_y</p:attrName>
                        </p:attrNameLst>
                      </p:cBhvr>
                      <p:rCtr x="-7266" y="0"/>
                    </p:animMotion>
                  </p:childTnLst>
                </p:cTn>
              </p:par>
            </p:tnLst>
          </p:tmpl>
        </p:tmplLst>
      </p:bldP>
      <p:bldP spid="41" grpId="0" animBg="1">
        <p:tmplLst>
          <p:tmpl>
            <p:tnLst>
              <p:par>
                <p:cTn presetID="35" presetClass="path" presetSubtype="0" repeatCount="indefinite" accel="50000" decel="50000" autoRev="1" fill="hold" nodeType="withEffect">
                  <p:stCondLst>
                    <p:cond delay="0"/>
                  </p:stCondLst>
                  <p:childTnLst>
                    <p:animMotion origin="layout" path="M -0.06446 -1.48148E-6 L -0.3724 0.00046 " pathEditMode="relative" rAng="0" ptsTypes="AA">
                      <p:cBhvr>
                        <p:cTn dur="12250" fill="hold"/>
                        <p:tgtEl>
                          <p:spTgt spid="41"/>
                        </p:tgtEl>
                        <p:attrNameLst>
                          <p:attrName>ppt_x</p:attrName>
                          <p:attrName>ppt_y</p:attrName>
                        </p:attrNameLst>
                      </p:cBhvr>
                      <p:rCtr x="-15404" y="23"/>
                    </p:animMotion>
                  </p:childTnLst>
                </p:cTn>
              </p:par>
            </p:tnLst>
          </p:tmpl>
        </p:tmplLst>
      </p:bldP>
      <p:bldP spid="36" grpId="0" animBg="1">
        <p:tmplLst>
          <p:tmpl>
            <p:tnLst>
              <p:par>
                <p:cTn presetID="35" presetClass="path" presetSubtype="0" repeatCount="indefinite" accel="50000" decel="50000" autoRev="1" fill="hold" nodeType="withEffect">
                  <p:stCondLst>
                    <p:cond delay="0"/>
                  </p:stCondLst>
                  <p:childTnLst>
                    <p:animMotion origin="layout" path="M -4.79167E-6 7.40741E-7 L -0.21861 7.40741E-7 " pathEditMode="relative" rAng="0" ptsTypes="AA">
                      <p:cBhvr>
                        <p:cTn dur="12250" fill="hold"/>
                        <p:tgtEl>
                          <p:spTgt spid="36"/>
                        </p:tgtEl>
                        <p:attrNameLst>
                          <p:attrName>ppt_x</p:attrName>
                          <p:attrName>ppt_y</p:attrName>
                        </p:attrNameLst>
                      </p:cBhvr>
                      <p:rCtr x="-10938" y="0"/>
                    </p:animMotion>
                  </p:childTnLst>
                </p:cTn>
              </p:par>
            </p:tnLst>
          </p:tmpl>
        </p:tmplLst>
      </p:bldP>
      <p:bldP spid="37" grpId="0" animBg="1">
        <p:tmplLst>
          <p:tmpl>
            <p:tnLst>
              <p:par>
                <p:cTn presetID="35" presetClass="path" presetSubtype="0" repeatCount="indefinite" accel="50000" decel="50000" autoRev="1" fill="hold" nodeType="withEffect">
                  <p:stCondLst>
                    <p:cond delay="0"/>
                  </p:stCondLst>
                  <p:childTnLst>
                    <p:animMotion origin="layout" path="M -4.79167E-6 -2.22222E-6 L -0.21861 -2.22222E-6 " pathEditMode="relative" rAng="0" ptsTypes="AA">
                      <p:cBhvr>
                        <p:cTn dur="12250" fill="hold"/>
                        <p:tgtEl>
                          <p:spTgt spid="37"/>
                        </p:tgtEl>
                        <p:attrNameLst>
                          <p:attrName>ppt_x</p:attrName>
                          <p:attrName>ppt_y</p:attrName>
                        </p:attrNameLst>
                      </p:cBhvr>
                      <p:rCtr x="-10938" y="0"/>
                    </p:animMotion>
                  </p:childTnLst>
                </p:cTn>
              </p:par>
            </p:tnLst>
          </p:tmpl>
        </p:tmplLst>
      </p:bldP>
      <p:bldP spid="38" grpId="0" animBg="1">
        <p:tmplLst>
          <p:tmpl>
            <p:tnLst>
              <p:par>
                <p:cTn presetID="35" presetClass="path" presetSubtype="0" repeatCount="indefinite" accel="50000" decel="50000" autoRev="1" fill="hold" nodeType="withEffect">
                  <p:stCondLst>
                    <p:cond delay="0"/>
                  </p:stCondLst>
                  <p:childTnLst>
                    <p:animMotion origin="layout" path="M 5E-6 -1.48148E-6 L -0.30287 0.00046 " pathEditMode="relative" rAng="0" ptsTypes="AA">
                      <p:cBhvr>
                        <p:cTn dur="12250" fill="hold"/>
                        <p:tgtEl>
                          <p:spTgt spid="38"/>
                        </p:tgtEl>
                        <p:attrNameLst>
                          <p:attrName>ppt_x</p:attrName>
                          <p:attrName>ppt_y</p:attrName>
                        </p:attrNameLst>
                      </p:cBhvr>
                      <p:rCtr x="-15143" y="23"/>
                    </p:animMotion>
                  </p:childTnLst>
                </p:cTn>
              </p:par>
            </p:tnLst>
          </p:tmpl>
        </p:tmplLst>
      </p:bldP>
      <p:bldP spid="39" grpId="0" animBg="1">
        <p:tmplLst>
          <p:tmpl>
            <p:tnLst>
              <p:par>
                <p:cTn presetID="35" presetClass="path" presetSubtype="0" repeatCount="indefinite" accel="50000" decel="50000" autoRev="1" fill="hold" nodeType="withEffect">
                  <p:stCondLst>
                    <p:cond delay="0"/>
                  </p:stCondLst>
                  <p:childTnLst>
                    <p:animMotion origin="layout" path="M -2.29167E-6 7.40741E-7 L -0.21745 7.40741E-7 " pathEditMode="relative" rAng="0" ptsTypes="AA">
                      <p:cBhvr>
                        <p:cTn dur="12250" fill="hold"/>
                        <p:tgtEl>
                          <p:spTgt spid="39"/>
                        </p:tgtEl>
                        <p:attrNameLst>
                          <p:attrName>ppt_x</p:attrName>
                          <p:attrName>ppt_y</p:attrName>
                        </p:attrNameLst>
                      </p:cBhvr>
                      <p:rCtr x="-10872" y="0"/>
                    </p:animMotion>
                  </p:childTnLst>
                </p:cTn>
              </p:par>
            </p:tnLst>
          </p:tmpl>
        </p:tmplLst>
      </p:bldP>
      <p:bldP spid="40" grpId="0" animBg="1">
        <p:tmplLst>
          <p:tmpl>
            <p:tnLst>
              <p:par>
                <p:cTn presetID="35" presetClass="path" presetSubtype="0" repeatCount="indefinite" accel="50000" decel="50000" autoRev="1" fill="hold" nodeType="withEffect">
                  <p:stCondLst>
                    <p:cond delay="0"/>
                  </p:stCondLst>
                  <p:childTnLst>
                    <p:animMotion origin="layout" path="M -2.29167E-6 -2.22222E-6 L -0.07344 -2.22222E-6 " pathEditMode="relative" rAng="0" ptsTypes="AA">
                      <p:cBhvr>
                        <p:cTn dur="12250" fill="hold"/>
                        <p:tgtEl>
                          <p:spTgt spid="40"/>
                        </p:tgtEl>
                        <p:attrNameLst>
                          <p:attrName>ppt_x</p:attrName>
                          <p:attrName>ppt_y</p:attrName>
                        </p:attrNameLst>
                      </p:cBhvr>
                      <p:rCtr x="-3672" y="0"/>
                    </p:animMotion>
                  </p:childTnLst>
                </p:cTn>
              </p:par>
            </p:tnLst>
          </p:tmpl>
        </p:tmplLst>
      </p:bldP>
      <p:bldP spid="42" grpId="0" animBg="1">
        <p:tmplLst>
          <p:tmpl>
            <p:tnLst>
              <p:par>
                <p:cTn presetID="35" presetClass="path" presetSubtype="0" repeatCount="indefinite" accel="50000" decel="50000" autoRev="1" fill="hold" nodeType="withEffect">
                  <p:stCondLst>
                    <p:cond delay="0"/>
                  </p:stCondLst>
                  <p:childTnLst>
                    <p:animMotion origin="layout" path="M -2.70833E-6 -1.48148E-6 L -0.2858 -1.48148E-6 " pathEditMode="relative" rAng="0" ptsTypes="AA">
                      <p:cBhvr>
                        <p:cTn dur="12250" fill="hold"/>
                        <p:tgtEl>
                          <p:spTgt spid="42"/>
                        </p:tgtEl>
                        <p:attrNameLst>
                          <p:attrName>ppt_x</p:attrName>
                          <p:attrName>ppt_y</p:attrName>
                        </p:attrNameLst>
                      </p:cBhvr>
                      <p:rCtr x="-14297" y="0"/>
                    </p:animMotion>
                  </p:childTnLst>
                </p:cTn>
              </p:par>
            </p:tnLst>
          </p:tmpl>
        </p:tmplLst>
      </p:bldP>
      <p:bldP spid="44" grpId="0" animBg="1">
        <p:tmplLst>
          <p:tmpl>
            <p:tnLst>
              <p:par>
                <p:cTn presetID="35" presetClass="path" presetSubtype="0" repeatCount="indefinite" accel="50000" decel="50000" autoRev="1" fill="hold" nodeType="withEffect">
                  <p:stCondLst>
                    <p:cond delay="0"/>
                  </p:stCondLst>
                  <p:childTnLst>
                    <p:animMotion origin="layout" path="M -3.54167E-6 2.59259E-6 L -0.21471 2.59259E-6 " pathEditMode="relative" rAng="0" ptsTypes="AA">
                      <p:cBhvr>
                        <p:cTn dur="12250" fill="hold"/>
                        <p:tgtEl>
                          <p:spTgt spid="44"/>
                        </p:tgtEl>
                        <p:attrNameLst>
                          <p:attrName>ppt_x</p:attrName>
                          <p:attrName>ppt_y</p:attrName>
                        </p:attrNameLst>
                      </p:cBhvr>
                      <p:rCtr x="-10742" y="0"/>
                    </p:animMotion>
                  </p:childTnLst>
                </p:cTn>
              </p:par>
            </p:tnLst>
          </p:tmpl>
        </p:tmplLst>
      </p:bldP>
      <p:bldP spid="43" grpId="0" animBg="1">
        <p:tmplLst>
          <p:tmpl>
            <p:tnLst>
              <p:par>
                <p:cTn presetID="35" presetClass="path" presetSubtype="0" repeatCount="indefinite" accel="50000" decel="50000" autoRev="1" fill="hold" nodeType="withEffect">
                  <p:stCondLst>
                    <p:cond delay="0"/>
                  </p:stCondLst>
                  <p:childTnLst>
                    <p:animMotion origin="layout" path="M -2.29167E-6 -4.81481E-6 L -0.07344 -4.81481E-6 " pathEditMode="relative" rAng="0" ptsTypes="AA">
                      <p:cBhvr>
                        <p:cTn dur="12250" fill="hold"/>
                        <p:tgtEl>
                          <p:spTgt spid="43"/>
                        </p:tgtEl>
                        <p:attrNameLst>
                          <p:attrName>ppt_x</p:attrName>
                          <p:attrName>ppt_y</p:attrName>
                        </p:attrNameLst>
                      </p:cBhvr>
                      <p:rCtr x="-3672" y="0"/>
                    </p:animMotion>
                  </p:childTnLst>
                </p:cTn>
              </p:par>
            </p:tnLst>
          </p:tmpl>
        </p:tmplLst>
      </p:bldP>
      <p:bldP spid="45" grpId="0" animBg="1">
        <p:tmplLst>
          <p:tmpl>
            <p:tnLst>
              <p:par>
                <p:cTn presetID="35" presetClass="path" presetSubtype="0" repeatCount="indefinite" accel="50000" decel="50000" autoRev="1" fill="hold" nodeType="withEffect">
                  <p:stCondLst>
                    <p:cond delay="0"/>
                  </p:stCondLst>
                  <p:childTnLst>
                    <p:animMotion origin="layout" path="M -4.79167E-6 -4.81481E-6 L -0.14674 0.00186 " pathEditMode="relative" rAng="0" ptsTypes="AA">
                      <p:cBhvr>
                        <p:cTn dur="12250" fill="hold"/>
                        <p:tgtEl>
                          <p:spTgt spid="45"/>
                        </p:tgtEl>
                        <p:attrNameLst>
                          <p:attrName>ppt_x</p:attrName>
                          <p:attrName>ppt_y</p:attrName>
                        </p:attrNameLst>
                      </p:cBhvr>
                      <p:rCtr x="-7344" y="93"/>
                    </p:animMotion>
                  </p:childTnLst>
                </p:cTn>
              </p:par>
            </p:tnLst>
          </p:tmpl>
        </p:tmplLst>
      </p:bldP>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Outro C">
    <p:bg>
      <p:bgRef idx="1001">
        <a:schemeClr val="bg2"/>
      </p:bgRef>
    </p:bg>
    <p:spTree>
      <p:nvGrpSpPr>
        <p:cNvPr id="1" name=""/>
        <p:cNvGrpSpPr/>
        <p:nvPr/>
      </p:nvGrpSpPr>
      <p:grpSpPr>
        <a:xfrm>
          <a:off x="0" y="0"/>
          <a:ext cx="0" cy="0"/>
          <a:chOff x="0" y="0"/>
          <a:chExt cx="0" cy="0"/>
        </a:xfrm>
      </p:grpSpPr>
      <p:sp>
        <p:nvSpPr>
          <p:cNvPr id="7" name="Background">
            <a:extLst>
              <a:ext uri="{FF2B5EF4-FFF2-40B4-BE49-F238E27FC236}">
                <a16:creationId xmlns:a16="http://schemas.microsoft.com/office/drawing/2014/main" id="{935CC219-CCDF-5230-2A3C-F8318DE26588}"/>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sp>
        <p:nvSpPr>
          <p:cNvPr id="6" name="Rectangle: Rounded Corners 5">
            <a:extLst>
              <a:ext uri="{FF2B5EF4-FFF2-40B4-BE49-F238E27FC236}">
                <a16:creationId xmlns:a16="http://schemas.microsoft.com/office/drawing/2014/main" id="{7857CA6E-7885-B2AC-DDBA-39DAE91A3130}"/>
              </a:ext>
            </a:extLst>
          </p:cNvPr>
          <p:cNvSpPr/>
          <p:nvPr userDrawn="1"/>
        </p:nvSpPr>
        <p:spPr>
          <a:xfrm>
            <a:off x="10173600" y="4838222"/>
            <a:ext cx="763854" cy="166074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8" name="Rectangle: Rounded Corners 7">
            <a:extLst>
              <a:ext uri="{FF2B5EF4-FFF2-40B4-BE49-F238E27FC236}">
                <a16:creationId xmlns:a16="http://schemas.microsoft.com/office/drawing/2014/main" id="{99FA216D-89B5-6AEB-D9E2-8F1F8D568CBB}"/>
              </a:ext>
            </a:extLst>
          </p:cNvPr>
          <p:cNvSpPr/>
          <p:nvPr userDrawn="1"/>
        </p:nvSpPr>
        <p:spPr>
          <a:xfrm>
            <a:off x="11070000" y="4838222"/>
            <a:ext cx="763854" cy="166074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1" name="Oval 10">
            <a:extLst>
              <a:ext uri="{FF2B5EF4-FFF2-40B4-BE49-F238E27FC236}">
                <a16:creationId xmlns:a16="http://schemas.microsoft.com/office/drawing/2014/main" id="{ED6DF542-88A0-CBDA-5D7C-23FDC736584F}"/>
              </a:ext>
            </a:extLst>
          </p:cNvPr>
          <p:cNvSpPr/>
          <p:nvPr userDrawn="1"/>
        </p:nvSpPr>
        <p:spPr>
          <a:xfrm>
            <a:off x="10173600" y="1260203"/>
            <a:ext cx="1660750" cy="16607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2" name="Oval 11">
            <a:extLst>
              <a:ext uri="{FF2B5EF4-FFF2-40B4-BE49-F238E27FC236}">
                <a16:creationId xmlns:a16="http://schemas.microsoft.com/office/drawing/2014/main" id="{BA5252E7-81C6-D5ED-309D-BF483402795F}"/>
              </a:ext>
            </a:extLst>
          </p:cNvPr>
          <p:cNvSpPr/>
          <p:nvPr userDrawn="1"/>
        </p:nvSpPr>
        <p:spPr>
          <a:xfrm>
            <a:off x="11070000" y="360000"/>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4" name="Oval 13">
            <a:extLst>
              <a:ext uri="{FF2B5EF4-FFF2-40B4-BE49-F238E27FC236}">
                <a16:creationId xmlns:a16="http://schemas.microsoft.com/office/drawing/2014/main" id="{5F06DFBD-296C-9C9D-D538-25E4307C47CE}"/>
              </a:ext>
            </a:extLst>
          </p:cNvPr>
          <p:cNvSpPr/>
          <p:nvPr userDrawn="1"/>
        </p:nvSpPr>
        <p:spPr>
          <a:xfrm>
            <a:off x="11070000" y="3053995"/>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5" name="Oval 14">
            <a:extLst>
              <a:ext uri="{FF2B5EF4-FFF2-40B4-BE49-F238E27FC236}">
                <a16:creationId xmlns:a16="http://schemas.microsoft.com/office/drawing/2014/main" id="{92570A35-CA6E-3314-8A73-FCB38E8A8524}"/>
              </a:ext>
            </a:extLst>
          </p:cNvPr>
          <p:cNvSpPr/>
          <p:nvPr userDrawn="1"/>
        </p:nvSpPr>
        <p:spPr>
          <a:xfrm>
            <a:off x="11070000" y="3950891"/>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6" name="Oval 15">
            <a:extLst>
              <a:ext uri="{FF2B5EF4-FFF2-40B4-BE49-F238E27FC236}">
                <a16:creationId xmlns:a16="http://schemas.microsoft.com/office/drawing/2014/main" id="{39A8C6B2-C1BD-C4A3-F13B-5539452B3741}"/>
              </a:ext>
            </a:extLst>
          </p:cNvPr>
          <p:cNvSpPr/>
          <p:nvPr userDrawn="1"/>
        </p:nvSpPr>
        <p:spPr>
          <a:xfrm>
            <a:off x="10173600" y="360000"/>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7" name="Oval 16">
            <a:extLst>
              <a:ext uri="{FF2B5EF4-FFF2-40B4-BE49-F238E27FC236}">
                <a16:creationId xmlns:a16="http://schemas.microsoft.com/office/drawing/2014/main" id="{13D561A6-2B52-B870-C9DE-5D2576C6C22F}"/>
              </a:ext>
            </a:extLst>
          </p:cNvPr>
          <p:cNvSpPr/>
          <p:nvPr userDrawn="1"/>
        </p:nvSpPr>
        <p:spPr>
          <a:xfrm>
            <a:off x="10173600" y="3053995"/>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8" name="Oval 17">
            <a:extLst>
              <a:ext uri="{FF2B5EF4-FFF2-40B4-BE49-F238E27FC236}">
                <a16:creationId xmlns:a16="http://schemas.microsoft.com/office/drawing/2014/main" id="{DB9682DD-33BF-20FF-14BB-253706580E16}"/>
              </a:ext>
            </a:extLst>
          </p:cNvPr>
          <p:cNvSpPr/>
          <p:nvPr userDrawn="1"/>
        </p:nvSpPr>
        <p:spPr>
          <a:xfrm>
            <a:off x="10173600" y="3950891"/>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9" name="Oval 18">
            <a:extLst>
              <a:ext uri="{FF2B5EF4-FFF2-40B4-BE49-F238E27FC236}">
                <a16:creationId xmlns:a16="http://schemas.microsoft.com/office/drawing/2014/main" id="{3E61C1E2-FBF8-979E-55AB-3C44C461AC03}"/>
              </a:ext>
            </a:extLst>
          </p:cNvPr>
          <p:cNvSpPr/>
          <p:nvPr userDrawn="1"/>
        </p:nvSpPr>
        <p:spPr>
          <a:xfrm>
            <a:off x="9276714" y="360000"/>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0" name="Oval 19">
            <a:extLst>
              <a:ext uri="{FF2B5EF4-FFF2-40B4-BE49-F238E27FC236}">
                <a16:creationId xmlns:a16="http://schemas.microsoft.com/office/drawing/2014/main" id="{4A9063AB-B78E-D018-6012-03D7D629FBA2}"/>
              </a:ext>
            </a:extLst>
          </p:cNvPr>
          <p:cNvSpPr/>
          <p:nvPr userDrawn="1"/>
        </p:nvSpPr>
        <p:spPr>
          <a:xfrm>
            <a:off x="9276714" y="4847787"/>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1" name="Oval 20">
            <a:extLst>
              <a:ext uri="{FF2B5EF4-FFF2-40B4-BE49-F238E27FC236}">
                <a16:creationId xmlns:a16="http://schemas.microsoft.com/office/drawing/2014/main" id="{B1E46394-9DB9-7150-5B04-332B1BC41E9E}"/>
              </a:ext>
            </a:extLst>
          </p:cNvPr>
          <p:cNvSpPr/>
          <p:nvPr userDrawn="1"/>
        </p:nvSpPr>
        <p:spPr>
          <a:xfrm>
            <a:off x="9276714" y="5735115"/>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2" name="Oval 21">
            <a:extLst>
              <a:ext uri="{FF2B5EF4-FFF2-40B4-BE49-F238E27FC236}">
                <a16:creationId xmlns:a16="http://schemas.microsoft.com/office/drawing/2014/main" id="{F68AA3CD-B6B3-398E-0BB1-8A665303FE07}"/>
              </a:ext>
            </a:extLst>
          </p:cNvPr>
          <p:cNvSpPr/>
          <p:nvPr userDrawn="1"/>
        </p:nvSpPr>
        <p:spPr>
          <a:xfrm>
            <a:off x="8381974" y="4847787"/>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3" name="Oval 22">
            <a:extLst>
              <a:ext uri="{FF2B5EF4-FFF2-40B4-BE49-F238E27FC236}">
                <a16:creationId xmlns:a16="http://schemas.microsoft.com/office/drawing/2014/main" id="{93B21319-B454-1637-7C12-1CB9494A9859}"/>
              </a:ext>
            </a:extLst>
          </p:cNvPr>
          <p:cNvSpPr/>
          <p:nvPr userDrawn="1"/>
        </p:nvSpPr>
        <p:spPr>
          <a:xfrm>
            <a:off x="8381974" y="5735115"/>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4" name="Oval 23">
            <a:extLst>
              <a:ext uri="{FF2B5EF4-FFF2-40B4-BE49-F238E27FC236}">
                <a16:creationId xmlns:a16="http://schemas.microsoft.com/office/drawing/2014/main" id="{3CD8DC4C-5206-8E7A-006B-3A2C452F9668}"/>
              </a:ext>
            </a:extLst>
          </p:cNvPr>
          <p:cNvSpPr/>
          <p:nvPr userDrawn="1"/>
        </p:nvSpPr>
        <p:spPr>
          <a:xfrm>
            <a:off x="6592494" y="4844911"/>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5" name="Rectangle: Rounded Corners 24">
            <a:extLst>
              <a:ext uri="{FF2B5EF4-FFF2-40B4-BE49-F238E27FC236}">
                <a16:creationId xmlns:a16="http://schemas.microsoft.com/office/drawing/2014/main" id="{EDDFD6F4-D5A3-3E30-F05A-1E6350ABB6C8}"/>
              </a:ext>
            </a:extLst>
          </p:cNvPr>
          <p:cNvSpPr/>
          <p:nvPr userDrawn="1"/>
        </p:nvSpPr>
        <p:spPr>
          <a:xfrm>
            <a:off x="8381974" y="1260203"/>
            <a:ext cx="1656438" cy="345454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pic>
        <p:nvPicPr>
          <p:cNvPr id="9" name="Logo">
            <a:extLst>
              <a:ext uri="{FF2B5EF4-FFF2-40B4-BE49-F238E27FC236}">
                <a16:creationId xmlns:a16="http://schemas.microsoft.com/office/drawing/2014/main" id="{33D6231B-1E4C-8DB2-D29B-5670E862D5AC}"/>
              </a:ext>
            </a:extLst>
          </p:cNvPr>
          <p:cNvPicPr>
            <a:picLocks noChangeAspect="1"/>
          </p:cNvPicPr>
          <p:nvPr userDrawn="1"/>
        </p:nvPicPr>
        <p:blipFill>
          <a:blip r:embed="rId2"/>
          <a:stretch>
            <a:fillRect/>
          </a:stretch>
        </p:blipFill>
        <p:spPr>
          <a:xfrm>
            <a:off x="720000" y="5690458"/>
            <a:ext cx="1871662" cy="442778"/>
          </a:xfrm>
          <a:prstGeom prst="rect">
            <a:avLst/>
          </a:prstGeom>
        </p:spPr>
      </p:pic>
      <p:sp>
        <p:nvSpPr>
          <p:cNvPr id="2" name="Title 1">
            <a:extLst>
              <a:ext uri="{FF2B5EF4-FFF2-40B4-BE49-F238E27FC236}">
                <a16:creationId xmlns:a16="http://schemas.microsoft.com/office/drawing/2014/main" id="{57DE12A8-304B-F0BF-5A85-AA8421F6863F}"/>
              </a:ext>
            </a:extLst>
          </p:cNvPr>
          <p:cNvSpPr>
            <a:spLocks noGrp="1"/>
          </p:cNvSpPr>
          <p:nvPr>
            <p:ph type="title" hasCustomPrompt="1"/>
          </p:nvPr>
        </p:nvSpPr>
        <p:spPr bwMode="white">
          <a:xfrm>
            <a:off x="4303712" y="719136"/>
            <a:ext cx="6900863" cy="5418000"/>
          </a:xfrm>
        </p:spPr>
        <p:txBody>
          <a:bodyPr anchor="ctr" anchorCtr="0"/>
          <a:lstStyle>
            <a:lvl1pPr>
              <a:defRPr sz="48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18AAB770-93E5-43B6-6621-7F2D9E89AB0D}"/>
              </a:ext>
            </a:extLst>
          </p:cNvPr>
          <p:cNvSpPr>
            <a:spLocks noGrp="1"/>
          </p:cNvSpPr>
          <p:nvPr>
            <p:ph type="body" sz="quarter" idx="13" hasCustomPrompt="1"/>
          </p:nvPr>
        </p:nvSpPr>
        <p:spPr bwMode="white">
          <a:xfrm>
            <a:off x="719137" y="719138"/>
            <a:ext cx="2238376" cy="5414098"/>
          </a:xfrm>
        </p:spPr>
        <p:txBody>
          <a:bodyPr anchor="ctr" anchorCtr="0"/>
          <a:lstStyle>
            <a:lvl1pPr marL="0" indent="0">
              <a:lnSpc>
                <a:spcPct val="110000"/>
              </a:lnSpc>
              <a:spcBef>
                <a:spcPts val="0"/>
              </a:spcBef>
              <a:spcAft>
                <a:spcPts val="0"/>
              </a:spcAft>
              <a:buFontTx/>
              <a:buNone/>
              <a:defRPr sz="1600" b="0">
                <a:solidFill>
                  <a:schemeClr val="tx1"/>
                </a:solidFill>
                <a:latin typeface="+mn-lt"/>
              </a:defRPr>
            </a:lvl1pPr>
            <a:lvl2pPr marL="0" indent="0">
              <a:lnSpc>
                <a:spcPct val="110000"/>
              </a:lnSpc>
              <a:spcBef>
                <a:spcPts val="0"/>
              </a:spcBef>
              <a:spcAft>
                <a:spcPts val="0"/>
              </a:spcAft>
              <a:buFontTx/>
              <a:buNone/>
              <a:defRPr sz="1400" b="0">
                <a:solidFill>
                  <a:schemeClr val="tx1"/>
                </a:solidFill>
                <a:latin typeface="+mn-lt"/>
              </a:defRPr>
            </a:lvl2pPr>
            <a:lvl3pPr marL="0" indent="0">
              <a:lnSpc>
                <a:spcPct val="110000"/>
              </a:lnSpc>
              <a:spcBef>
                <a:spcPts val="0"/>
              </a:spcBef>
              <a:spcAft>
                <a:spcPts val="0"/>
              </a:spcAft>
              <a:buFontTx/>
              <a:buNone/>
              <a:defRPr sz="1400" b="0">
                <a:solidFill>
                  <a:schemeClr val="tx1"/>
                </a:solidFill>
                <a:latin typeface="+mn-lt"/>
              </a:defRPr>
            </a:lvl3pPr>
            <a:lvl4pPr marL="0" indent="0">
              <a:lnSpc>
                <a:spcPct val="110000"/>
              </a:lnSpc>
              <a:spcBef>
                <a:spcPts val="0"/>
              </a:spcBef>
              <a:spcAft>
                <a:spcPts val="0"/>
              </a:spcAft>
              <a:buFontTx/>
              <a:buNone/>
              <a:defRPr sz="1400" b="0">
                <a:solidFill>
                  <a:schemeClr val="tx1"/>
                </a:solidFill>
                <a:latin typeface="+mn-lt"/>
              </a:defRPr>
            </a:lvl4pPr>
            <a:lvl5pPr marL="0" indent="0">
              <a:lnSpc>
                <a:spcPct val="110000"/>
              </a:lnSpc>
              <a:spcBef>
                <a:spcPts val="0"/>
              </a:spcBef>
              <a:spcAft>
                <a:spcPts val="0"/>
              </a:spcAft>
              <a:buFontTx/>
              <a:buNone/>
              <a:defRPr sz="1400" b="0">
                <a:solidFill>
                  <a:schemeClr val="tx1"/>
                </a:solidFill>
                <a:latin typeface="+mn-lt"/>
              </a:defRPr>
            </a:lvl5pPr>
            <a:lvl6pPr marL="0" indent="0">
              <a:lnSpc>
                <a:spcPct val="110000"/>
              </a:lnSpc>
              <a:spcBef>
                <a:spcPts val="0"/>
              </a:spcBef>
              <a:spcAft>
                <a:spcPts val="0"/>
              </a:spcAft>
              <a:buFontTx/>
              <a:buNone/>
              <a:defRPr sz="1400" b="0">
                <a:solidFill>
                  <a:schemeClr val="tx1"/>
                </a:solidFill>
                <a:latin typeface="+mn-lt"/>
              </a:defRPr>
            </a:lvl6pPr>
            <a:lvl7pPr marL="0" indent="0">
              <a:lnSpc>
                <a:spcPct val="110000"/>
              </a:lnSpc>
              <a:spcBef>
                <a:spcPts val="0"/>
              </a:spcBef>
              <a:spcAft>
                <a:spcPts val="0"/>
              </a:spcAft>
              <a:buFontTx/>
              <a:buNone/>
              <a:defRPr sz="1400" b="0">
                <a:solidFill>
                  <a:schemeClr val="tx1"/>
                </a:solidFill>
                <a:latin typeface="+mn-lt"/>
              </a:defRPr>
            </a:lvl7pPr>
            <a:lvl8pPr marL="0" indent="0">
              <a:lnSpc>
                <a:spcPct val="110000"/>
              </a:lnSpc>
              <a:spcBef>
                <a:spcPts val="0"/>
              </a:spcBef>
              <a:spcAft>
                <a:spcPts val="0"/>
              </a:spcAft>
              <a:buFontTx/>
              <a:buNone/>
              <a:defRPr sz="1400" b="0">
                <a:solidFill>
                  <a:schemeClr val="tx1"/>
                </a:solidFill>
                <a:latin typeface="+mn-lt"/>
              </a:defRPr>
            </a:lvl8pPr>
            <a:lvl9pPr marL="0" indent="0">
              <a:lnSpc>
                <a:spcPct val="110000"/>
              </a:lnSpc>
              <a:spcBef>
                <a:spcPts val="0"/>
              </a:spcBef>
              <a:spcAft>
                <a:spcPts val="0"/>
              </a:spcAft>
              <a:buFontTx/>
              <a:buNone/>
              <a:defRPr sz="1400" b="0">
                <a:solidFill>
                  <a:schemeClr val="tx1"/>
                </a:solidFill>
                <a:latin typeface="+mn-lt"/>
              </a:defRPr>
            </a:lvl9pPr>
          </a:lstStyle>
          <a:p>
            <a:pPr lvl="0"/>
            <a:r>
              <a:rPr lang="en-GB"/>
              <a:t>Click to add Name Company name              Direct phone number</a:t>
            </a:r>
          </a:p>
        </p:txBody>
      </p:sp>
      <p:sp>
        <p:nvSpPr>
          <p:cNvPr id="3" name="Slide Number Placeholder 2">
            <a:extLst>
              <a:ext uri="{FF2B5EF4-FFF2-40B4-BE49-F238E27FC236}">
                <a16:creationId xmlns:a16="http://schemas.microsoft.com/office/drawing/2014/main" id="{8BB63E09-6CBC-FCE1-0D74-1D2C338AC9D9}"/>
              </a:ext>
            </a:extLst>
          </p:cNvPr>
          <p:cNvSpPr>
            <a:spLocks noGrp="1"/>
          </p:cNvSpPr>
          <p:nvPr>
            <p:ph type="sldNum" sz="quarter" idx="10"/>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Date Placeholder 3">
            <a:extLst>
              <a:ext uri="{FF2B5EF4-FFF2-40B4-BE49-F238E27FC236}">
                <a16:creationId xmlns:a16="http://schemas.microsoft.com/office/drawing/2014/main" id="{0578A31F-DEC1-EC59-2283-EECE0CF7FF96}"/>
              </a:ext>
            </a:extLst>
          </p:cNvPr>
          <p:cNvSpPr>
            <a:spLocks noGrp="1"/>
          </p:cNvSpPr>
          <p:nvPr>
            <p:ph type="dt" sz="half" idx="11"/>
          </p:nvPr>
        </p:nvSpPr>
        <p:spPr>
          <a:xfrm>
            <a:off x="0" y="6858000"/>
            <a:ext cx="0" cy="0"/>
          </a:xfrm>
        </p:spPr>
        <p:txBody>
          <a:bodyPr/>
          <a:lstStyle>
            <a:lvl1pPr>
              <a:defRPr sz="100">
                <a:noFill/>
              </a:defRPr>
            </a:lvl1pPr>
          </a:lstStyle>
          <a:p>
            <a:fld id="{E747F205-208F-4F00-B7F5-DB0026918D29}" type="datetime4">
              <a:rPr lang="en-GB" smtClean="0"/>
              <a:t>09 December 2024</a:t>
            </a:fld>
            <a:endParaRPr lang="en-GB"/>
          </a:p>
        </p:txBody>
      </p:sp>
      <p:sp>
        <p:nvSpPr>
          <p:cNvPr id="5" name="Footer Placeholder 4">
            <a:extLst>
              <a:ext uri="{FF2B5EF4-FFF2-40B4-BE49-F238E27FC236}">
                <a16:creationId xmlns:a16="http://schemas.microsoft.com/office/drawing/2014/main" id="{ACC3F924-3E58-5FEE-7D57-E29AEAB2FF96}"/>
              </a:ext>
            </a:extLst>
          </p:cNvPr>
          <p:cNvSpPr>
            <a:spLocks noGrp="1"/>
          </p:cNvSpPr>
          <p:nvPr>
            <p:ph type="ftr" sz="quarter" idx="12"/>
          </p:nvPr>
        </p:nvSpPr>
        <p:spPr>
          <a:xfrm>
            <a:off x="0" y="6858000"/>
            <a:ext cx="0" cy="0"/>
          </a:xfrm>
        </p:spPr>
        <p:txBody>
          <a:bodyPr/>
          <a:lstStyle>
            <a:lvl1pPr>
              <a:defRPr sz="100">
                <a:noFill/>
              </a:defRPr>
            </a:lvl1pPr>
          </a:lstStyle>
          <a:p>
            <a:endParaRPr lang="en-GB"/>
          </a:p>
        </p:txBody>
      </p:sp>
    </p:spTree>
    <p:extLst>
      <p:ext uri="{BB962C8B-B14F-4D97-AF65-F5344CB8AC3E}">
        <p14:creationId xmlns:p14="http://schemas.microsoft.com/office/powerpoint/2010/main" val="304201066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repeatCount="indefinite" accel="50000" decel="50000" autoRev="1" fill="hold" grpId="0" nodeType="withEffect">
                                  <p:stCondLst>
                                    <p:cond delay="0"/>
                                  </p:stCondLst>
                                  <p:childTnLst>
                                    <p:animMotion origin="layout" path="M 4.79167E-6 -3.7037E-7 L -0.14675 0.00185 " pathEditMode="relative" rAng="0" ptsTypes="AA">
                                      <p:cBhvr>
                                        <p:cTn id="6" dur="12250" fill="hold"/>
                                        <p:tgtEl>
                                          <p:spTgt spid="6"/>
                                        </p:tgtEl>
                                        <p:attrNameLst>
                                          <p:attrName>ppt_x</p:attrName>
                                          <p:attrName>ppt_y</p:attrName>
                                        </p:attrNameLst>
                                      </p:cBhvr>
                                      <p:rCtr x="-7344" y="93"/>
                                    </p:animMotion>
                                  </p:childTnLst>
                                </p:cTn>
                              </p:par>
                              <p:par>
                                <p:cTn id="7" presetID="35" presetClass="path" presetSubtype="0" repeatCount="indefinite" accel="50000" decel="50000" autoRev="1" fill="hold" grpId="0" nodeType="withEffect">
                                  <p:stCondLst>
                                    <p:cond delay="0"/>
                                  </p:stCondLst>
                                  <p:childTnLst>
                                    <p:animMotion origin="layout" path="M -2.70833E-6 -3.7037E-7 L -0.07343 -3.7037E-7 " pathEditMode="relative" rAng="0" ptsTypes="AA">
                                      <p:cBhvr>
                                        <p:cTn id="8" dur="12250" fill="hold"/>
                                        <p:tgtEl>
                                          <p:spTgt spid="8"/>
                                        </p:tgtEl>
                                        <p:attrNameLst>
                                          <p:attrName>ppt_x</p:attrName>
                                          <p:attrName>ppt_y</p:attrName>
                                        </p:attrNameLst>
                                      </p:cBhvr>
                                      <p:rCtr x="-3672" y="0"/>
                                    </p:animMotion>
                                  </p:childTnLst>
                                </p:cTn>
                              </p:par>
                              <p:par>
                                <p:cTn id="9" presetID="35" presetClass="path" presetSubtype="0" repeatCount="indefinite" accel="50000" decel="50000" autoRev="1" fill="hold" grpId="0" nodeType="withEffect">
                                  <p:stCondLst>
                                    <p:cond delay="0"/>
                                  </p:stCondLst>
                                  <p:childTnLst>
                                    <p:animMotion origin="layout" path="M -4.16667E-6 -1.11111E-6 L -0.21471 -1.11111E-6 " pathEditMode="relative" rAng="0" ptsTypes="AA">
                                      <p:cBhvr>
                                        <p:cTn id="10" dur="12250" fill="hold"/>
                                        <p:tgtEl>
                                          <p:spTgt spid="11"/>
                                        </p:tgtEl>
                                        <p:attrNameLst>
                                          <p:attrName>ppt_x</p:attrName>
                                          <p:attrName>ppt_y</p:attrName>
                                        </p:attrNameLst>
                                      </p:cBhvr>
                                      <p:rCtr x="-10742" y="0"/>
                                    </p:animMotion>
                                  </p:childTnLst>
                                </p:cTn>
                              </p:par>
                              <p:par>
                                <p:cTn id="11" presetID="35" presetClass="path" presetSubtype="0" repeatCount="indefinite" accel="50000" decel="50000" autoRev="1" fill="hold" grpId="0" nodeType="withEffect">
                                  <p:stCondLst>
                                    <p:cond delay="0"/>
                                  </p:stCondLst>
                                  <p:childTnLst>
                                    <p:animMotion origin="layout" path="M -2.70833E-6 -1.85185E-6 L -0.2858 -1.85185E-6 " pathEditMode="relative" rAng="0" ptsTypes="AA">
                                      <p:cBhvr>
                                        <p:cTn id="12" dur="12250" fill="hold"/>
                                        <p:tgtEl>
                                          <p:spTgt spid="12"/>
                                        </p:tgtEl>
                                        <p:attrNameLst>
                                          <p:attrName>ppt_x</p:attrName>
                                          <p:attrName>ppt_y</p:attrName>
                                        </p:attrNameLst>
                                      </p:cBhvr>
                                      <p:rCtr x="-14297" y="0"/>
                                    </p:animMotion>
                                  </p:childTnLst>
                                </p:cTn>
                              </p:par>
                              <p:par>
                                <p:cTn id="13" presetID="35" presetClass="path" presetSubtype="0" repeatCount="indefinite" accel="50000" decel="50000" autoRev="1" fill="hold" grpId="0" nodeType="withEffect">
                                  <p:stCondLst>
                                    <p:cond delay="0"/>
                                  </p:stCondLst>
                                  <p:childTnLst>
                                    <p:animMotion origin="layout" path="M -2.70833E-6 4.07407E-6 L -0.07343 4.07407E-6 " pathEditMode="relative" rAng="0" ptsTypes="AA">
                                      <p:cBhvr>
                                        <p:cTn id="14" dur="12250" fill="hold"/>
                                        <p:tgtEl>
                                          <p:spTgt spid="14"/>
                                        </p:tgtEl>
                                        <p:attrNameLst>
                                          <p:attrName>ppt_x</p:attrName>
                                          <p:attrName>ppt_y</p:attrName>
                                        </p:attrNameLst>
                                      </p:cBhvr>
                                      <p:rCtr x="-3672" y="0"/>
                                    </p:animMotion>
                                  </p:childTnLst>
                                </p:cTn>
                              </p:par>
                              <p:par>
                                <p:cTn id="15" presetID="35" presetClass="path" presetSubtype="0" repeatCount="indefinite" accel="50000" decel="50000" autoRev="1" fill="hold" grpId="0" nodeType="withEffect">
                                  <p:stCondLst>
                                    <p:cond delay="0"/>
                                  </p:stCondLst>
                                  <p:childTnLst>
                                    <p:animMotion origin="layout" path="M -2.70833E-6 -2.96296E-6 L -0.21745 -2.96296E-6 " pathEditMode="relative" rAng="0" ptsTypes="AA">
                                      <p:cBhvr>
                                        <p:cTn id="16" dur="12250" fill="hold"/>
                                        <p:tgtEl>
                                          <p:spTgt spid="15"/>
                                        </p:tgtEl>
                                        <p:attrNameLst>
                                          <p:attrName>ppt_x</p:attrName>
                                          <p:attrName>ppt_y</p:attrName>
                                        </p:attrNameLst>
                                      </p:cBhvr>
                                      <p:rCtr x="-10872" y="0"/>
                                    </p:animMotion>
                                  </p:childTnLst>
                                </p:cTn>
                              </p:par>
                              <p:par>
                                <p:cTn id="17" presetID="35" presetClass="path" presetSubtype="0" repeatCount="indefinite" accel="50000" decel="50000" autoRev="1" fill="hold" grpId="0" nodeType="withEffect">
                                  <p:stCondLst>
                                    <p:cond delay="0"/>
                                  </p:stCondLst>
                                  <p:childTnLst>
                                    <p:animMotion origin="layout" path="M 4.79167E-6 -1.85185E-6 L -0.30287 0.00046 " pathEditMode="relative" rAng="0" ptsTypes="AA">
                                      <p:cBhvr>
                                        <p:cTn id="18" dur="12250" fill="hold"/>
                                        <p:tgtEl>
                                          <p:spTgt spid="16"/>
                                        </p:tgtEl>
                                        <p:attrNameLst>
                                          <p:attrName>ppt_x</p:attrName>
                                          <p:attrName>ppt_y</p:attrName>
                                        </p:attrNameLst>
                                      </p:cBhvr>
                                      <p:rCtr x="-15143" y="23"/>
                                    </p:animMotion>
                                  </p:childTnLst>
                                </p:cTn>
                              </p:par>
                              <p:par>
                                <p:cTn id="19" presetID="35" presetClass="path" presetSubtype="0" repeatCount="indefinite" accel="50000" decel="50000" autoRev="1" fill="hold" grpId="0" nodeType="withEffect">
                                  <p:stCondLst>
                                    <p:cond delay="0"/>
                                  </p:stCondLst>
                                  <p:childTnLst>
                                    <p:animMotion origin="layout" path="M 4.79167E-6 4.07407E-6 L -0.21862 4.07407E-6 " pathEditMode="relative" rAng="0" ptsTypes="AA">
                                      <p:cBhvr>
                                        <p:cTn id="20" dur="12250" fill="hold"/>
                                        <p:tgtEl>
                                          <p:spTgt spid="17"/>
                                        </p:tgtEl>
                                        <p:attrNameLst>
                                          <p:attrName>ppt_x</p:attrName>
                                          <p:attrName>ppt_y</p:attrName>
                                        </p:attrNameLst>
                                      </p:cBhvr>
                                      <p:rCtr x="-10938" y="0"/>
                                    </p:animMotion>
                                  </p:childTnLst>
                                </p:cTn>
                              </p:par>
                              <p:par>
                                <p:cTn id="21" presetID="35" presetClass="path" presetSubtype="0" repeatCount="indefinite" accel="50000" decel="50000" autoRev="1" fill="hold" grpId="0" nodeType="withEffect">
                                  <p:stCondLst>
                                    <p:cond delay="0"/>
                                  </p:stCondLst>
                                  <p:childTnLst>
                                    <p:animMotion origin="layout" path="M 4.79167E-6 -2.96296E-6 L -0.21862 -2.96296E-6 " pathEditMode="relative" rAng="0" ptsTypes="AA">
                                      <p:cBhvr>
                                        <p:cTn id="22" dur="12250" fill="hold"/>
                                        <p:tgtEl>
                                          <p:spTgt spid="18"/>
                                        </p:tgtEl>
                                        <p:attrNameLst>
                                          <p:attrName>ppt_x</p:attrName>
                                          <p:attrName>ppt_y</p:attrName>
                                        </p:attrNameLst>
                                      </p:cBhvr>
                                      <p:rCtr x="-10938" y="0"/>
                                    </p:animMotion>
                                  </p:childTnLst>
                                </p:cTn>
                              </p:par>
                              <p:par>
                                <p:cTn id="23" presetID="35" presetClass="path" presetSubtype="0" repeatCount="indefinite" accel="50000" decel="50000" autoRev="1" fill="hold" grpId="0" nodeType="withEffect">
                                  <p:stCondLst>
                                    <p:cond delay="0"/>
                                  </p:stCondLst>
                                  <p:childTnLst>
                                    <p:animMotion origin="layout" path="M -0.06446 -1.85185E-6 L -0.3724 0.00046 " pathEditMode="relative" rAng="0" ptsTypes="AA">
                                      <p:cBhvr>
                                        <p:cTn id="24" dur="12250" fill="hold"/>
                                        <p:tgtEl>
                                          <p:spTgt spid="19"/>
                                        </p:tgtEl>
                                        <p:attrNameLst>
                                          <p:attrName>ppt_x</p:attrName>
                                          <p:attrName>ppt_y</p:attrName>
                                        </p:attrNameLst>
                                      </p:cBhvr>
                                      <p:rCtr x="-15404" y="23"/>
                                    </p:animMotion>
                                  </p:childTnLst>
                                </p:cTn>
                              </p:par>
                              <p:par>
                                <p:cTn id="25" presetID="35" presetClass="path" presetSubtype="0" repeatCount="indefinite" accel="50000" decel="50000" autoRev="1" fill="hold" grpId="0" nodeType="withEffect">
                                  <p:stCondLst>
                                    <p:cond delay="0"/>
                                  </p:stCondLst>
                                  <p:childTnLst>
                                    <p:animMotion origin="layout" path="M 2.5E-6 0 L -0.14531 0 " pathEditMode="relative" rAng="0" ptsTypes="AA">
                                      <p:cBhvr>
                                        <p:cTn id="26" dur="12250" fill="hold"/>
                                        <p:tgtEl>
                                          <p:spTgt spid="20"/>
                                        </p:tgtEl>
                                        <p:attrNameLst>
                                          <p:attrName>ppt_x</p:attrName>
                                          <p:attrName>ppt_y</p:attrName>
                                        </p:attrNameLst>
                                      </p:cBhvr>
                                      <p:rCtr x="-7266" y="0"/>
                                    </p:animMotion>
                                  </p:childTnLst>
                                </p:cTn>
                              </p:par>
                              <p:par>
                                <p:cTn id="27" presetID="35" presetClass="path" presetSubtype="0" repeatCount="indefinite" accel="50000" decel="50000" autoRev="1" fill="hold" grpId="0" nodeType="withEffect">
                                  <p:stCondLst>
                                    <p:cond delay="0"/>
                                  </p:stCondLst>
                                  <p:childTnLst>
                                    <p:animMotion origin="layout" path="M 2.5E-6 1.85185E-6 L -0.25143 1.85185E-6 " pathEditMode="relative" rAng="0" ptsTypes="AA">
                                      <p:cBhvr>
                                        <p:cTn id="28" dur="12250" fill="hold"/>
                                        <p:tgtEl>
                                          <p:spTgt spid="21"/>
                                        </p:tgtEl>
                                        <p:attrNameLst>
                                          <p:attrName>ppt_x</p:attrName>
                                          <p:attrName>ppt_y</p:attrName>
                                        </p:attrNameLst>
                                      </p:cBhvr>
                                      <p:rCtr x="-12578" y="0"/>
                                    </p:animMotion>
                                  </p:childTnLst>
                                </p:cTn>
                              </p:par>
                              <p:par>
                                <p:cTn id="29" presetID="35" presetClass="path" presetSubtype="0" repeatCount="indefinite" accel="50000" decel="50000" autoRev="1" fill="hold" grpId="0" nodeType="withEffect">
                                  <p:stCondLst>
                                    <p:cond delay="0"/>
                                  </p:stCondLst>
                                  <p:childTnLst>
                                    <p:animMotion origin="layout" path="M 1.11022E-16 0 L -0.23555 0 " pathEditMode="relative" rAng="0" ptsTypes="AA">
                                      <p:cBhvr>
                                        <p:cTn id="30" dur="12250" fill="hold"/>
                                        <p:tgtEl>
                                          <p:spTgt spid="22"/>
                                        </p:tgtEl>
                                        <p:attrNameLst>
                                          <p:attrName>ppt_x</p:attrName>
                                          <p:attrName>ppt_y</p:attrName>
                                        </p:attrNameLst>
                                      </p:cBhvr>
                                      <p:rCtr x="-11784" y="0"/>
                                    </p:animMotion>
                                  </p:childTnLst>
                                </p:cTn>
                              </p:par>
                              <p:par>
                                <p:cTn id="31" presetID="35" presetClass="path" presetSubtype="0" repeatCount="indefinite" accel="50000" decel="50000" autoRev="1" fill="hold" grpId="0" nodeType="withEffect">
                                  <p:stCondLst>
                                    <p:cond delay="0"/>
                                  </p:stCondLst>
                                  <p:childTnLst>
                                    <p:animMotion origin="layout" path="M 1.11022E-16 1.85185E-6 L -0.29961 -0.00232 " pathEditMode="relative" rAng="0" ptsTypes="AA">
                                      <p:cBhvr>
                                        <p:cTn id="32" dur="12250" fill="hold"/>
                                        <p:tgtEl>
                                          <p:spTgt spid="23"/>
                                        </p:tgtEl>
                                        <p:attrNameLst>
                                          <p:attrName>ppt_x</p:attrName>
                                          <p:attrName>ppt_y</p:attrName>
                                        </p:attrNameLst>
                                      </p:cBhvr>
                                      <p:rCtr x="-14987" y="-116"/>
                                    </p:animMotion>
                                  </p:childTnLst>
                                </p:cTn>
                              </p:par>
                              <p:par>
                                <p:cTn id="33" presetID="35" presetClass="path" presetSubtype="0" repeatCount="indefinite" accel="50000" decel="50000" autoRev="1" fill="hold" grpId="0" nodeType="withEffect">
                                  <p:stCondLst>
                                    <p:cond delay="0"/>
                                  </p:stCondLst>
                                  <p:childTnLst>
                                    <p:animMotion origin="layout" path="M -0.00599 2.96296E-6 L -0.21902 -0.00023 " pathEditMode="relative" rAng="0" ptsTypes="AA">
                                      <p:cBhvr>
                                        <p:cTn id="34" dur="12250" fill="hold"/>
                                        <p:tgtEl>
                                          <p:spTgt spid="24"/>
                                        </p:tgtEl>
                                        <p:attrNameLst>
                                          <p:attrName>ppt_x</p:attrName>
                                          <p:attrName>ppt_y</p:attrName>
                                        </p:attrNameLst>
                                      </p:cBhvr>
                                      <p:rCtr x="-10651" y="-23"/>
                                    </p:animMotion>
                                  </p:childTnLst>
                                </p:cTn>
                              </p:par>
                              <p:par>
                                <p:cTn id="35" presetID="35" presetClass="path" presetSubtype="0" repeatCount="indefinite" accel="50000" decel="50000" autoRev="1" fill="hold" grpId="0" nodeType="withEffect">
                                  <p:stCondLst>
                                    <p:cond delay="0"/>
                                  </p:stCondLst>
                                  <p:childTnLst>
                                    <p:animMotion origin="layout" path="M 1.45833E-6 1.85185E-6 L -0.22695 1.85185E-6 " pathEditMode="relative" rAng="0" ptsTypes="AA">
                                      <p:cBhvr>
                                        <p:cTn id="36" dur="12250" fill="hold"/>
                                        <p:tgtEl>
                                          <p:spTgt spid="25"/>
                                        </p:tgtEl>
                                        <p:attrNameLst>
                                          <p:attrName>ppt_x</p:attrName>
                                          <p:attrName>ppt_y</p:attrName>
                                        </p:attrNameLst>
                                      </p:cBhvr>
                                      <p:rCtr x="-1135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Outro D">
    <p:bg>
      <p:bgRef idx="1001">
        <a:schemeClr val="bg1"/>
      </p:bgRef>
    </p:bg>
    <p:spTree>
      <p:nvGrpSpPr>
        <p:cNvPr id="1" name=""/>
        <p:cNvGrpSpPr/>
        <p:nvPr/>
      </p:nvGrpSpPr>
      <p:grpSpPr>
        <a:xfrm>
          <a:off x="0" y="0"/>
          <a:ext cx="0" cy="0"/>
          <a:chOff x="0" y="0"/>
          <a:chExt cx="0" cy="0"/>
        </a:xfrm>
      </p:grpSpPr>
      <p:pic>
        <p:nvPicPr>
          <p:cNvPr id="9" name="Logo">
            <a:extLst>
              <a:ext uri="{FF2B5EF4-FFF2-40B4-BE49-F238E27FC236}">
                <a16:creationId xmlns:a16="http://schemas.microsoft.com/office/drawing/2014/main" id="{33D6231B-1E4C-8DB2-D29B-5670E862D5AC}"/>
              </a:ext>
            </a:extLst>
          </p:cNvPr>
          <p:cNvPicPr>
            <a:picLocks noChangeAspect="1"/>
          </p:cNvPicPr>
          <p:nvPr userDrawn="1"/>
        </p:nvPicPr>
        <p:blipFill>
          <a:blip r:embed="rId2"/>
          <a:stretch>
            <a:fillRect/>
          </a:stretch>
        </p:blipFill>
        <p:spPr>
          <a:xfrm>
            <a:off x="720000" y="5690458"/>
            <a:ext cx="1871662" cy="442778"/>
          </a:xfrm>
          <a:prstGeom prst="rect">
            <a:avLst/>
          </a:prstGeom>
        </p:spPr>
      </p:pic>
      <p:sp>
        <p:nvSpPr>
          <p:cNvPr id="2" name="Title 1">
            <a:extLst>
              <a:ext uri="{FF2B5EF4-FFF2-40B4-BE49-F238E27FC236}">
                <a16:creationId xmlns:a16="http://schemas.microsoft.com/office/drawing/2014/main" id="{57DE12A8-304B-F0BF-5A85-AA8421F6863F}"/>
              </a:ext>
            </a:extLst>
          </p:cNvPr>
          <p:cNvSpPr>
            <a:spLocks noGrp="1"/>
          </p:cNvSpPr>
          <p:nvPr>
            <p:ph type="title" hasCustomPrompt="1"/>
          </p:nvPr>
        </p:nvSpPr>
        <p:spPr>
          <a:xfrm>
            <a:off x="4929188" y="719136"/>
            <a:ext cx="6902450" cy="5418000"/>
          </a:xfrm>
        </p:spPr>
        <p:txBody>
          <a:bodyPr anchor="ctr" anchorCtr="0"/>
          <a:lstStyle>
            <a:lvl1pPr>
              <a:defRPr sz="4800">
                <a:solidFill>
                  <a:schemeClr val="accent1"/>
                </a:solidFill>
              </a:defRPr>
            </a:lvl1pPr>
          </a:lstStyle>
          <a:p>
            <a:r>
              <a:rPr lang="en-GB"/>
              <a:t>Click to add title</a:t>
            </a:r>
          </a:p>
        </p:txBody>
      </p:sp>
      <p:sp>
        <p:nvSpPr>
          <p:cNvPr id="13" name="Text Placeholder 12">
            <a:extLst>
              <a:ext uri="{FF2B5EF4-FFF2-40B4-BE49-F238E27FC236}">
                <a16:creationId xmlns:a16="http://schemas.microsoft.com/office/drawing/2014/main" id="{18AAB770-93E5-43B6-6621-7F2D9E89AB0D}"/>
              </a:ext>
            </a:extLst>
          </p:cNvPr>
          <p:cNvSpPr>
            <a:spLocks noGrp="1"/>
          </p:cNvSpPr>
          <p:nvPr>
            <p:ph type="body" sz="quarter" idx="13" hasCustomPrompt="1"/>
          </p:nvPr>
        </p:nvSpPr>
        <p:spPr>
          <a:xfrm>
            <a:off x="719137" y="719138"/>
            <a:ext cx="2238376" cy="5414098"/>
          </a:xfrm>
        </p:spPr>
        <p:txBody>
          <a:bodyPr anchor="ctr" anchorCtr="0"/>
          <a:lstStyle>
            <a:lvl1pPr marL="0" indent="0">
              <a:lnSpc>
                <a:spcPct val="110000"/>
              </a:lnSpc>
              <a:spcBef>
                <a:spcPts val="0"/>
              </a:spcBef>
              <a:spcAft>
                <a:spcPts val="0"/>
              </a:spcAft>
              <a:buFontTx/>
              <a:buNone/>
              <a:defRPr sz="1600" b="0">
                <a:solidFill>
                  <a:schemeClr val="accent1"/>
                </a:solidFill>
                <a:latin typeface="+mn-lt"/>
              </a:defRPr>
            </a:lvl1pPr>
            <a:lvl2pPr marL="0" indent="0">
              <a:lnSpc>
                <a:spcPct val="110000"/>
              </a:lnSpc>
              <a:spcBef>
                <a:spcPts val="0"/>
              </a:spcBef>
              <a:spcAft>
                <a:spcPts val="0"/>
              </a:spcAft>
              <a:buFontTx/>
              <a:buNone/>
              <a:defRPr sz="1400" b="0">
                <a:solidFill>
                  <a:schemeClr val="tx1"/>
                </a:solidFill>
                <a:latin typeface="+mn-lt"/>
              </a:defRPr>
            </a:lvl2pPr>
            <a:lvl3pPr marL="0" indent="0">
              <a:lnSpc>
                <a:spcPct val="110000"/>
              </a:lnSpc>
              <a:spcBef>
                <a:spcPts val="0"/>
              </a:spcBef>
              <a:spcAft>
                <a:spcPts val="0"/>
              </a:spcAft>
              <a:buFontTx/>
              <a:buNone/>
              <a:defRPr sz="1400" b="0">
                <a:solidFill>
                  <a:schemeClr val="tx1"/>
                </a:solidFill>
                <a:latin typeface="+mn-lt"/>
              </a:defRPr>
            </a:lvl3pPr>
            <a:lvl4pPr marL="0" indent="0">
              <a:lnSpc>
                <a:spcPct val="110000"/>
              </a:lnSpc>
              <a:spcBef>
                <a:spcPts val="0"/>
              </a:spcBef>
              <a:spcAft>
                <a:spcPts val="0"/>
              </a:spcAft>
              <a:buFontTx/>
              <a:buNone/>
              <a:defRPr sz="1400" b="0">
                <a:solidFill>
                  <a:schemeClr val="tx1"/>
                </a:solidFill>
                <a:latin typeface="+mn-lt"/>
              </a:defRPr>
            </a:lvl4pPr>
            <a:lvl5pPr marL="0" indent="0">
              <a:lnSpc>
                <a:spcPct val="110000"/>
              </a:lnSpc>
              <a:spcBef>
                <a:spcPts val="0"/>
              </a:spcBef>
              <a:spcAft>
                <a:spcPts val="0"/>
              </a:spcAft>
              <a:buFontTx/>
              <a:buNone/>
              <a:defRPr sz="1400" b="0">
                <a:solidFill>
                  <a:schemeClr val="tx1"/>
                </a:solidFill>
                <a:latin typeface="+mn-lt"/>
              </a:defRPr>
            </a:lvl5pPr>
            <a:lvl6pPr marL="0" indent="0">
              <a:lnSpc>
                <a:spcPct val="110000"/>
              </a:lnSpc>
              <a:spcBef>
                <a:spcPts val="0"/>
              </a:spcBef>
              <a:spcAft>
                <a:spcPts val="0"/>
              </a:spcAft>
              <a:buFontTx/>
              <a:buNone/>
              <a:defRPr sz="1400" b="0">
                <a:solidFill>
                  <a:schemeClr val="tx1"/>
                </a:solidFill>
                <a:latin typeface="+mn-lt"/>
              </a:defRPr>
            </a:lvl6pPr>
            <a:lvl7pPr marL="0" indent="0">
              <a:lnSpc>
                <a:spcPct val="110000"/>
              </a:lnSpc>
              <a:spcBef>
                <a:spcPts val="0"/>
              </a:spcBef>
              <a:spcAft>
                <a:spcPts val="0"/>
              </a:spcAft>
              <a:buFontTx/>
              <a:buNone/>
              <a:defRPr sz="1400" b="0">
                <a:solidFill>
                  <a:schemeClr val="tx1"/>
                </a:solidFill>
                <a:latin typeface="+mn-lt"/>
              </a:defRPr>
            </a:lvl7pPr>
            <a:lvl8pPr marL="0" indent="0">
              <a:lnSpc>
                <a:spcPct val="110000"/>
              </a:lnSpc>
              <a:spcBef>
                <a:spcPts val="0"/>
              </a:spcBef>
              <a:spcAft>
                <a:spcPts val="0"/>
              </a:spcAft>
              <a:buFontTx/>
              <a:buNone/>
              <a:defRPr sz="1400" b="0">
                <a:solidFill>
                  <a:schemeClr val="tx1"/>
                </a:solidFill>
                <a:latin typeface="+mn-lt"/>
              </a:defRPr>
            </a:lvl8pPr>
            <a:lvl9pPr marL="0" indent="0">
              <a:lnSpc>
                <a:spcPct val="110000"/>
              </a:lnSpc>
              <a:spcBef>
                <a:spcPts val="0"/>
              </a:spcBef>
              <a:spcAft>
                <a:spcPts val="0"/>
              </a:spcAft>
              <a:buFontTx/>
              <a:buNone/>
              <a:defRPr sz="1400" b="0">
                <a:solidFill>
                  <a:schemeClr val="tx1"/>
                </a:solidFill>
                <a:latin typeface="+mn-lt"/>
              </a:defRPr>
            </a:lvl9pPr>
          </a:lstStyle>
          <a:p>
            <a:pPr lvl="0"/>
            <a:r>
              <a:rPr lang="en-GB"/>
              <a:t>Click to add Name Company name              Direct phone number</a:t>
            </a:r>
          </a:p>
        </p:txBody>
      </p:sp>
      <p:sp>
        <p:nvSpPr>
          <p:cNvPr id="3" name="Slide Number Placeholder 2">
            <a:extLst>
              <a:ext uri="{FF2B5EF4-FFF2-40B4-BE49-F238E27FC236}">
                <a16:creationId xmlns:a16="http://schemas.microsoft.com/office/drawing/2014/main" id="{8BB63E09-6CBC-FCE1-0D74-1D2C338AC9D9}"/>
              </a:ext>
            </a:extLst>
          </p:cNvPr>
          <p:cNvSpPr>
            <a:spLocks noGrp="1"/>
          </p:cNvSpPr>
          <p:nvPr>
            <p:ph type="sldNum" sz="quarter" idx="10"/>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Date Placeholder 3">
            <a:extLst>
              <a:ext uri="{FF2B5EF4-FFF2-40B4-BE49-F238E27FC236}">
                <a16:creationId xmlns:a16="http://schemas.microsoft.com/office/drawing/2014/main" id="{0578A31F-DEC1-EC59-2283-EECE0CF7FF96}"/>
              </a:ext>
            </a:extLst>
          </p:cNvPr>
          <p:cNvSpPr>
            <a:spLocks noGrp="1"/>
          </p:cNvSpPr>
          <p:nvPr>
            <p:ph type="dt" sz="half" idx="11"/>
          </p:nvPr>
        </p:nvSpPr>
        <p:spPr>
          <a:xfrm>
            <a:off x="0" y="6858000"/>
            <a:ext cx="0" cy="0"/>
          </a:xfrm>
        </p:spPr>
        <p:txBody>
          <a:bodyPr/>
          <a:lstStyle>
            <a:lvl1pPr>
              <a:defRPr sz="100">
                <a:noFill/>
              </a:defRPr>
            </a:lvl1pPr>
          </a:lstStyle>
          <a:p>
            <a:fld id="{6A168AE3-EAFF-4A94-A7DD-EE0E29FE8A72}" type="datetime4">
              <a:rPr lang="en-GB" smtClean="0"/>
              <a:t>09 December 2024</a:t>
            </a:fld>
            <a:endParaRPr lang="en-GB"/>
          </a:p>
        </p:txBody>
      </p:sp>
      <p:sp>
        <p:nvSpPr>
          <p:cNvPr id="5" name="Footer Placeholder 4">
            <a:extLst>
              <a:ext uri="{FF2B5EF4-FFF2-40B4-BE49-F238E27FC236}">
                <a16:creationId xmlns:a16="http://schemas.microsoft.com/office/drawing/2014/main" id="{ACC3F924-3E58-5FEE-7D57-E29AEAB2FF96}"/>
              </a:ext>
            </a:extLst>
          </p:cNvPr>
          <p:cNvSpPr>
            <a:spLocks noGrp="1"/>
          </p:cNvSpPr>
          <p:nvPr>
            <p:ph type="ftr" sz="quarter" idx="12"/>
          </p:nvPr>
        </p:nvSpPr>
        <p:spPr>
          <a:xfrm>
            <a:off x="0" y="6858000"/>
            <a:ext cx="0" cy="0"/>
          </a:xfrm>
        </p:spPr>
        <p:txBody>
          <a:bodyPr/>
          <a:lstStyle>
            <a:lvl1pPr>
              <a:defRPr sz="100">
                <a:noFill/>
              </a:defRPr>
            </a:lvl1pPr>
          </a:lstStyle>
          <a:p>
            <a:endParaRPr lang="en-GB"/>
          </a:p>
        </p:txBody>
      </p:sp>
      <p:pic>
        <p:nvPicPr>
          <p:cNvPr id="26" name="Logo">
            <a:extLst>
              <a:ext uri="{FF2B5EF4-FFF2-40B4-BE49-F238E27FC236}">
                <a16:creationId xmlns:a16="http://schemas.microsoft.com/office/drawing/2014/main" id="{EEFE573F-A908-CBE1-606D-9FBA3C7FA6DB}"/>
              </a:ext>
            </a:extLst>
          </p:cNvPr>
          <p:cNvPicPr>
            <a:picLocks noChangeAspect="1"/>
          </p:cNvPicPr>
          <p:nvPr userDrawn="1"/>
        </p:nvPicPr>
        <p:blipFill>
          <a:blip r:embed="rId3"/>
          <a:stretch>
            <a:fillRect/>
          </a:stretch>
        </p:blipFill>
        <p:spPr>
          <a:xfrm>
            <a:off x="735591" y="5690458"/>
            <a:ext cx="1872318" cy="442778"/>
          </a:xfrm>
          <a:prstGeom prst="rect">
            <a:avLst/>
          </a:prstGeom>
        </p:spPr>
      </p:pic>
    </p:spTree>
    <p:extLst>
      <p:ext uri="{BB962C8B-B14F-4D97-AF65-F5344CB8AC3E}">
        <p14:creationId xmlns:p14="http://schemas.microsoft.com/office/powerpoint/2010/main" val="21844122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0126"/>
            <a:ext cx="4968000"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6220800" y="1330126"/>
            <a:ext cx="4968000"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DF69D30F-5094-425F-A158-0850AE27D366}"/>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73123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User guide">
    <p:spTree>
      <p:nvGrpSpPr>
        <p:cNvPr id="1" name=""/>
        <p:cNvGrpSpPr/>
        <p:nvPr/>
      </p:nvGrpSpPr>
      <p:grpSpPr>
        <a:xfrm>
          <a:off x="0" y="0"/>
          <a:ext cx="0" cy="0"/>
          <a:chOff x="0" y="0"/>
          <a:chExt cx="0" cy="0"/>
        </a:xfrm>
      </p:grpSpPr>
      <p:sp>
        <p:nvSpPr>
          <p:cNvPr id="9" name="Fast overskrift"/>
          <p:cNvSpPr txBox="1"/>
          <p:nvPr userDrawn="1"/>
        </p:nvSpPr>
        <p:spPr>
          <a:xfrm>
            <a:off x="360364" y="368185"/>
            <a:ext cx="9737793" cy="650171"/>
          </a:xfrm>
          <a:prstGeom prst="rect">
            <a:avLst/>
          </a:prstGeom>
          <a:noFill/>
        </p:spPr>
        <p:txBody>
          <a:bodyPr wrap="square" lIns="0" tIns="0" rIns="0" bIns="0" rtlCol="0" anchor="t" anchorCtr="0">
            <a:noAutofit/>
          </a:bodyPr>
          <a:lstStyle/>
          <a:p>
            <a:r>
              <a:rPr lang="en-GB" sz="3200" b="0" noProof="1">
                <a:solidFill>
                  <a:schemeClr val="tx1"/>
                </a:solidFill>
                <a:latin typeface="+mj-lt"/>
                <a:cs typeface="Arial" panose="020B0604020202020204" pitchFamily="34" charset="0"/>
              </a:rPr>
              <a:t>TIPS &amp; TRICKS - YOUR USER GUIDE</a:t>
            </a:r>
          </a:p>
        </p:txBody>
      </p:sp>
      <p:sp>
        <p:nvSpPr>
          <p:cNvPr id="20" name="Date Placeholder 6" hidden="1">
            <a:extLst>
              <a:ext uri="{FF2B5EF4-FFF2-40B4-BE49-F238E27FC236}">
                <a16:creationId xmlns:a16="http://schemas.microsoft.com/office/drawing/2014/main" id="{C8F77785-DAC9-4046-8A82-0AC407341173}"/>
              </a:ext>
            </a:extLst>
          </p:cNvPr>
          <p:cNvSpPr>
            <a:spLocks noGrp="1"/>
          </p:cNvSpPr>
          <p:nvPr>
            <p:ph type="dt" sz="half" idx="15"/>
          </p:nvPr>
        </p:nvSpPr>
        <p:spPr>
          <a:xfrm>
            <a:off x="0" y="6858000"/>
            <a:ext cx="0" cy="0"/>
          </a:xfrm>
        </p:spPr>
        <p:txBody>
          <a:bodyPr/>
          <a:lstStyle>
            <a:lvl1pPr>
              <a:defRPr sz="100">
                <a:noFill/>
              </a:defRPr>
            </a:lvl1pPr>
          </a:lstStyle>
          <a:p>
            <a:fld id="{886FDA6E-ED49-4C7F-BD6A-292E68903F50}" type="datetime4">
              <a:rPr lang="en-GB" smtClean="0"/>
              <a:t>09 December 2024</a:t>
            </a:fld>
            <a:endParaRPr lang="en-GB"/>
          </a:p>
        </p:txBody>
      </p:sp>
      <p:sp>
        <p:nvSpPr>
          <p:cNvPr id="21" name="Footer Placeholder 8" hidden="1">
            <a:extLst>
              <a:ext uri="{FF2B5EF4-FFF2-40B4-BE49-F238E27FC236}">
                <a16:creationId xmlns:a16="http://schemas.microsoft.com/office/drawing/2014/main" id="{9675D1FD-FB10-4317-AAF4-BDCB2224F107}"/>
              </a:ext>
            </a:extLst>
          </p:cNvPr>
          <p:cNvSpPr>
            <a:spLocks noGrp="1"/>
          </p:cNvSpPr>
          <p:nvPr>
            <p:ph type="ftr" sz="quarter" idx="16"/>
          </p:nvPr>
        </p:nvSpPr>
        <p:spPr>
          <a:xfrm>
            <a:off x="0" y="6858000"/>
            <a:ext cx="0" cy="0"/>
          </a:xfrm>
        </p:spPr>
        <p:txBody>
          <a:bodyPr/>
          <a:lstStyle>
            <a:lvl1pPr>
              <a:defRPr sz="100">
                <a:noFill/>
              </a:defRPr>
            </a:lvl1pPr>
          </a:lstStyle>
          <a:p>
            <a:endParaRPr lang="en-GB"/>
          </a:p>
        </p:txBody>
      </p:sp>
      <p:sp>
        <p:nvSpPr>
          <p:cNvPr id="23" name="Slide Number Placeholder 10" hidden="1">
            <a:extLst>
              <a:ext uri="{FF2B5EF4-FFF2-40B4-BE49-F238E27FC236}">
                <a16:creationId xmlns:a16="http://schemas.microsoft.com/office/drawing/2014/main" id="{BBF7E881-962B-4385-8C0A-994D3D7717F3}"/>
              </a:ext>
            </a:extLst>
          </p:cNvPr>
          <p:cNvSpPr>
            <a:spLocks noGrp="1"/>
          </p:cNvSpPr>
          <p:nvPr>
            <p:ph type="sldNum" sz="quarter" idx="17"/>
          </p:nvPr>
        </p:nvSpPr>
        <p:spPr>
          <a:xfrm>
            <a:off x="0" y="6858000"/>
            <a:ext cx="0" cy="0"/>
          </a:xfrm>
        </p:spPr>
        <p:txBody>
          <a:bodyPr/>
          <a:lstStyle>
            <a:lvl1pPr>
              <a:defRPr sz="100">
                <a:noFill/>
              </a:defRPr>
            </a:lvl1pPr>
          </a:lstStyle>
          <a:p>
            <a:fld id="{23AA811B-2EBD-4900-905E-5BE206449611}" type="slidenum">
              <a:rPr lang="en-GB" smtClean="0"/>
              <a:pPr/>
              <a:t>‹#›</a:t>
            </a:fld>
            <a:endParaRPr lang="en-GB"/>
          </a:p>
        </p:txBody>
      </p:sp>
      <p:sp>
        <p:nvSpPr>
          <p:cNvPr id="13" name="Text Box 2">
            <a:extLst>
              <a:ext uri="{FF2B5EF4-FFF2-40B4-BE49-F238E27FC236}">
                <a16:creationId xmlns:a16="http://schemas.microsoft.com/office/drawing/2014/main" id="{0BB3B459-CDFE-44C8-879C-511BDE5A64B2}"/>
              </a:ext>
            </a:extLst>
          </p:cNvPr>
          <p:cNvSpPr txBox="1">
            <a:spLocks noChangeArrowheads="1"/>
          </p:cNvSpPr>
          <p:nvPr userDrawn="1"/>
        </p:nvSpPr>
        <p:spPr bwMode="auto">
          <a:xfrm>
            <a:off x="360000" y="1548000"/>
            <a:ext cx="2448000" cy="373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TEXT STYLES</a:t>
            </a:r>
            <a:endParaRPr lang="en-GB" altLang="da-DK" sz="1600" b="0"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Use the </a:t>
            </a:r>
            <a:r>
              <a:rPr lang="en-GB" altLang="da-DK" sz="900" b="1" noProof="1">
                <a:solidFill>
                  <a:schemeClr val="tx1"/>
                </a:solidFill>
                <a:latin typeface="+mn-lt"/>
                <a:cs typeface="Arial" panose="020B0604020202020204" pitchFamily="34" charset="0"/>
              </a:rPr>
              <a:t>TAB</a:t>
            </a:r>
            <a:r>
              <a:rPr lang="en-GB" altLang="da-DK" sz="900" b="0" noProof="1">
                <a:solidFill>
                  <a:schemeClr val="tx1"/>
                </a:solidFill>
                <a:latin typeface="+mn-lt"/>
                <a:cs typeface="Arial" panose="020B0604020202020204" pitchFamily="34" charset="0"/>
              </a:rPr>
              <a:t>-key</a:t>
            </a:r>
            <a:r>
              <a:rPr lang="en-GB" altLang="da-DK" sz="900" b="0" baseline="0" noProof="1">
                <a:solidFill>
                  <a:schemeClr val="tx1"/>
                </a:solidFill>
                <a:latin typeface="+mn-lt"/>
                <a:cs typeface="Arial" panose="020B0604020202020204" pitchFamily="34" charset="0"/>
              </a:rPr>
              <a:t> to jump through </a:t>
            </a:r>
            <a:br>
              <a:rPr lang="en-GB" altLang="da-DK" sz="900" b="0" baseline="0" noProof="1">
                <a:solidFill>
                  <a:schemeClr val="tx1"/>
                </a:solidFill>
                <a:latin typeface="+mn-lt"/>
                <a:cs typeface="Arial" panose="020B0604020202020204" pitchFamily="34" charset="0"/>
              </a:rPr>
            </a:br>
            <a:r>
              <a:rPr lang="en-GB" altLang="da-DK" sz="900" b="0" baseline="0" noProof="1">
                <a:solidFill>
                  <a:schemeClr val="tx1"/>
                </a:solidFill>
                <a:latin typeface="+mn-lt"/>
                <a:cs typeface="Arial" panose="020B0604020202020204" pitchFamily="34" charset="0"/>
              </a:rPr>
              <a:t>levels. Click </a:t>
            </a:r>
            <a:r>
              <a:rPr lang="en-GB" altLang="da-DK" sz="900" b="1" baseline="0" noProof="1">
                <a:solidFill>
                  <a:schemeClr val="tx1"/>
                </a:solidFill>
                <a:latin typeface="+mn-lt"/>
                <a:cs typeface="Arial" panose="020B0604020202020204" pitchFamily="34" charset="0"/>
              </a:rPr>
              <a:t>ENTER</a:t>
            </a:r>
            <a:r>
              <a:rPr lang="en-GB" altLang="da-DK" sz="900" b="0" baseline="0" noProof="1">
                <a:solidFill>
                  <a:schemeClr val="tx1"/>
                </a:solidFill>
                <a:latin typeface="+mn-lt"/>
                <a:cs typeface="Arial" panose="020B0604020202020204" pitchFamily="34" charset="0"/>
              </a:rPr>
              <a:t>, then </a:t>
            </a:r>
            <a:r>
              <a:rPr lang="en-GB" altLang="da-DK" sz="900" b="1" baseline="0" noProof="1">
                <a:solidFill>
                  <a:schemeClr val="tx1"/>
                </a:solidFill>
                <a:latin typeface="+mn-lt"/>
                <a:cs typeface="Arial" panose="020B0604020202020204" pitchFamily="34" charset="0"/>
              </a:rPr>
              <a:t>TAB</a:t>
            </a:r>
            <a:r>
              <a:rPr lang="en-GB" altLang="da-DK" sz="900" b="0" baseline="0" noProof="1">
                <a:solidFill>
                  <a:schemeClr val="tx1"/>
                </a:solidFill>
                <a:latin typeface="+mn-lt"/>
                <a:cs typeface="Arial" panose="020B0604020202020204" pitchFamily="34" charset="0"/>
              </a:rPr>
              <a:t> to switch from one level to the next level</a:t>
            </a:r>
          </a:p>
          <a:p>
            <a:pPr eaLnBrk="1" hangingPunct="1">
              <a:spcAft>
                <a:spcPts val="600"/>
              </a:spcAft>
              <a:defRPr/>
            </a:pPr>
            <a:r>
              <a:rPr lang="en-GB" altLang="da-DK" sz="900" b="0" baseline="0" noProof="1">
                <a:solidFill>
                  <a:schemeClr val="tx1"/>
                </a:solidFill>
                <a:latin typeface="+mn-lt"/>
                <a:cs typeface="Arial" panose="020B0604020202020204" pitchFamily="34" charset="0"/>
              </a:rPr>
              <a:t>To go back in levels use </a:t>
            </a:r>
            <a:r>
              <a:rPr lang="en-GB" altLang="da-DK" sz="900" b="1" baseline="0" noProof="1">
                <a:solidFill>
                  <a:schemeClr val="tx1"/>
                </a:solidFill>
                <a:latin typeface="+mn-lt"/>
                <a:cs typeface="Arial" panose="020B0604020202020204" pitchFamily="34" charset="0"/>
              </a:rPr>
              <a:t>SHIFT-TAB</a:t>
            </a:r>
            <a:endParaRPr lang="en-GB" sz="900" b="1" noProof="1">
              <a:solidFill>
                <a:schemeClr val="tx1"/>
              </a:solidFill>
              <a:latin typeface="+mn-lt"/>
              <a:cs typeface="Arial" panose="020B0604020202020204" pitchFamily="34" charset="0"/>
            </a:endParaRPr>
          </a:p>
          <a:p>
            <a:pPr eaLnBrk="1" hangingPunct="1">
              <a:spcAft>
                <a:spcPts val="600"/>
              </a:spcAft>
              <a:defRPr/>
            </a:pPr>
            <a:r>
              <a:rPr lang="en-GB" sz="900" noProof="1">
                <a:solidFill>
                  <a:schemeClr val="tx1"/>
                </a:solidFill>
                <a:latin typeface="+mn-lt"/>
                <a:cs typeface="Arial" panose="020B0604020202020204" pitchFamily="34" charset="0"/>
              </a:rPr>
              <a:t>Alternatively, </a:t>
            </a:r>
            <a:r>
              <a:rPr lang="en-GB" sz="900" b="1" noProof="1">
                <a:solidFill>
                  <a:schemeClr val="tx1"/>
                </a:solidFill>
                <a:latin typeface="+mn-lt"/>
                <a:cs typeface="Arial" panose="020B0604020202020204" pitchFamily="34" charset="0"/>
              </a:rPr>
              <a:t>Increase</a:t>
            </a:r>
            <a:r>
              <a:rPr lang="en-GB" sz="900" baseline="0" noProof="1">
                <a:solidFill>
                  <a:schemeClr val="tx1"/>
                </a:solidFill>
                <a:latin typeface="+mn-lt"/>
                <a:cs typeface="Arial" panose="020B0604020202020204" pitchFamily="34" charset="0"/>
              </a:rPr>
              <a:t> and</a:t>
            </a:r>
            <a:br>
              <a:rPr lang="en-GB" sz="900" baseline="0" noProof="1">
                <a:solidFill>
                  <a:schemeClr val="tx1"/>
                </a:solidFill>
                <a:latin typeface="+mn-lt"/>
                <a:cs typeface="Arial" panose="020B0604020202020204" pitchFamily="34" charset="0"/>
              </a:rPr>
            </a:br>
            <a:r>
              <a:rPr lang="en-GB" sz="900" b="1" baseline="0" noProof="1">
                <a:solidFill>
                  <a:schemeClr val="tx1"/>
                </a:solidFill>
                <a:latin typeface="+mn-lt"/>
                <a:cs typeface="Arial" panose="020B0604020202020204" pitchFamily="34" charset="0"/>
              </a:rPr>
              <a:t>Decrease </a:t>
            </a:r>
            <a:r>
              <a:rPr lang="en-GB" sz="900" baseline="0" noProof="1">
                <a:solidFill>
                  <a:schemeClr val="tx1"/>
                </a:solidFill>
                <a:latin typeface="+mn-lt"/>
                <a:cs typeface="Arial" panose="020B0604020202020204" pitchFamily="34" charset="0"/>
              </a:rPr>
              <a:t>list level can be used</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HINT: </a:t>
            </a:r>
            <a:r>
              <a:rPr lang="en-GB" sz="900" b="1" noProof="1">
                <a:solidFill>
                  <a:schemeClr val="tx1"/>
                </a:solidFill>
                <a:latin typeface="+mn-lt"/>
                <a:cs typeface="Arial" panose="020B0604020202020204" pitchFamily="34" charset="0"/>
              </a:rPr>
              <a:t>Use bullet button</a:t>
            </a:r>
          </a:p>
          <a:p>
            <a:pPr marL="0" marR="0" lvl="0" indent="0" algn="l" defTabSz="914400" rtl="0" eaLnBrk="1" fontAlgn="auto" latinLnBrk="0" hangingPunct="1">
              <a:lnSpc>
                <a:spcPct val="100000"/>
              </a:lnSpc>
              <a:spcBef>
                <a:spcPts val="0"/>
              </a:spcBef>
              <a:spcAft>
                <a:spcPts val="600"/>
              </a:spcAft>
              <a:buClrTx/>
              <a:buSzTx/>
              <a:buFontTx/>
              <a:buNone/>
              <a:tabLst/>
              <a:defRPr/>
            </a:pPr>
            <a:r>
              <a:rPr lang="en-GB" altLang="da-DK" sz="900" b="0" noProof="1">
                <a:solidFill>
                  <a:schemeClr val="tx1"/>
                </a:solidFill>
                <a:latin typeface="+mn-lt"/>
                <a:cs typeface="Arial" panose="020B0604020202020204" pitchFamily="34" charset="0"/>
              </a:rPr>
              <a:t>Delete bullet for regular text.</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Click on the bullet button to reaply the correct bullet again</a:t>
            </a:r>
          </a:p>
          <a:p>
            <a:pPr marL="0" marR="0" lvl="0" indent="0" algn="l" defTabSz="914400" rtl="0" eaLnBrk="1" fontAlgn="auto" latinLnBrk="0" hangingPunct="1">
              <a:lnSpc>
                <a:spcPct val="100000"/>
              </a:lnSpc>
              <a:spcBef>
                <a:spcPts val="0"/>
              </a:spcBef>
              <a:spcAft>
                <a:spcPts val="600"/>
              </a:spcAft>
              <a:buClrTx/>
              <a:buSzTx/>
              <a:buFontTx/>
              <a:buNone/>
              <a:tabLst/>
              <a:defRPr/>
            </a:pPr>
            <a:br>
              <a:rPr lang="en-GB" altLang="da-DK" sz="900" b="0" noProof="1">
                <a:solidFill>
                  <a:schemeClr val="tx1"/>
                </a:solidFill>
                <a:latin typeface="+mn-lt"/>
                <a:cs typeface="Arial" panose="020B0604020202020204" pitchFamily="34" charset="0"/>
              </a:rPr>
            </a:br>
            <a:r>
              <a:rPr lang="en-GB" sz="1600">
                <a:latin typeface="+mn-lt"/>
                <a:cs typeface="Arial" panose="020B0604020202020204" pitchFamily="34" charset="0"/>
              </a:rPr>
              <a:t>SLIDES &amp; LAYOUTS</a:t>
            </a:r>
          </a:p>
          <a:p>
            <a:pPr marL="0" marR="0" lvl="0" indent="0" algn="l" defTabSz="914400" rtl="0" eaLnBrk="1" fontAlgn="auto" latinLnBrk="0" hangingPunct="1">
              <a:lnSpc>
                <a:spcPct val="100000"/>
              </a:lnSpc>
              <a:spcBef>
                <a:spcPts val="0"/>
              </a:spcBef>
              <a:spcAft>
                <a:spcPts val="600"/>
              </a:spcAft>
              <a:buClrTx/>
              <a:buSzTx/>
              <a:buFontTx/>
              <a:buNone/>
              <a:tabLst/>
              <a:defRPr/>
            </a:pPr>
            <a:r>
              <a:rPr lang="en-GB" altLang="da-DK" sz="900" b="0" noProof="1">
                <a:solidFill>
                  <a:schemeClr val="tx1"/>
                </a:solidFill>
                <a:latin typeface="+mn-lt"/>
                <a:cs typeface="Arial" panose="020B0604020202020204" pitchFamily="34" charset="0"/>
              </a:rPr>
              <a:t>Click on the menu </a:t>
            </a:r>
            <a:r>
              <a:rPr lang="en-GB" altLang="da-DK" sz="900" b="1" noProof="1">
                <a:solidFill>
                  <a:schemeClr val="tx1"/>
                </a:solidFill>
                <a:latin typeface="+mn-lt"/>
                <a:cs typeface="Arial" panose="020B0604020202020204" pitchFamily="34" charset="0"/>
              </a:rPr>
              <a:t>New Slide </a:t>
            </a:r>
            <a:r>
              <a:rPr lang="en-GB" altLang="da-DK" sz="900" b="0" noProof="1">
                <a:solidFill>
                  <a:schemeClr val="tx1"/>
                </a:solidFill>
                <a:latin typeface="+mn-lt"/>
                <a:cs typeface="Arial" panose="020B0604020202020204" pitchFamily="34" charset="0"/>
              </a:rPr>
              <a:t>in the </a:t>
            </a:r>
            <a:r>
              <a:rPr lang="en-GB" altLang="da-DK" sz="900" b="1" noProof="1">
                <a:solidFill>
                  <a:schemeClr val="tx1"/>
                </a:solidFill>
                <a:latin typeface="+mn-lt"/>
                <a:cs typeface="Arial" panose="020B0604020202020204" pitchFamily="34" charset="0"/>
              </a:rPr>
              <a:t>Home</a:t>
            </a:r>
            <a:r>
              <a:rPr lang="en-GB" altLang="da-DK" sz="900" b="0" noProof="1">
                <a:solidFill>
                  <a:schemeClr val="tx1"/>
                </a:solidFill>
                <a:latin typeface="+mn-lt"/>
                <a:cs typeface="Arial" panose="020B0604020202020204" pitchFamily="34" charset="0"/>
              </a:rPr>
              <a:t> tab to insert a new slide</a:t>
            </a:r>
            <a:br>
              <a:rPr lang="en-GB" altLang="da-DK" sz="900" b="0" noProof="1">
                <a:solidFill>
                  <a:schemeClr val="tx1"/>
                </a:solidFill>
                <a:latin typeface="+mn-lt"/>
                <a:cs typeface="Arial" panose="020B0604020202020204" pitchFamily="34" charset="0"/>
              </a:rPr>
            </a:br>
            <a:br>
              <a:rPr lang="en-GB" altLang="da-DK" sz="900" b="0" noProof="1">
                <a:solidFill>
                  <a:schemeClr val="tx1"/>
                </a:solidFill>
                <a:latin typeface="+mn-lt"/>
                <a:cs typeface="Arial" panose="020B0604020202020204" pitchFamily="34" charset="0"/>
              </a:rPr>
            </a:br>
            <a:r>
              <a:rPr lang="en-GB" altLang="da-DK" sz="900" b="1" noProof="1">
                <a:solidFill>
                  <a:schemeClr val="tx1"/>
                </a:solidFill>
                <a:latin typeface="+mn-lt"/>
                <a:cs typeface="Arial" panose="020B0604020202020204" pitchFamily="34" charset="0"/>
              </a:rPr>
              <a:t>Change layout</a:t>
            </a:r>
            <a:endParaRPr lang="en-GB" altLang="da-DK" sz="900" b="0" noProof="1">
              <a:solidFill>
                <a:schemeClr val="tx1"/>
              </a:solidFill>
              <a:latin typeface="+mn-lt"/>
              <a:cs typeface="Arial" panose="020B0604020202020204" pitchFamily="34" charset="0"/>
            </a:endParaRPr>
          </a:p>
          <a:p>
            <a:pPr marL="0" indent="0">
              <a:spcAft>
                <a:spcPts val="600"/>
              </a:spcAft>
              <a:buFont typeface="+mj-lt"/>
              <a:buNone/>
            </a:pPr>
            <a:r>
              <a:rPr lang="en-GB" sz="900">
                <a:solidFill>
                  <a:srgbClr val="000000"/>
                </a:solidFill>
                <a:latin typeface="+mn-lt"/>
                <a:ea typeface="Arial" panose="020B0604020202020204" pitchFamily="34" charset="0"/>
              </a:rPr>
              <a:t>Click on the arrow next to </a:t>
            </a:r>
            <a:r>
              <a:rPr lang="en-GB" sz="900" b="1">
                <a:solidFill>
                  <a:srgbClr val="000000"/>
                </a:solidFill>
                <a:latin typeface="+mn-lt"/>
                <a:ea typeface="Arial" panose="020B0604020202020204" pitchFamily="34" charset="0"/>
              </a:rPr>
              <a:t>Layout </a:t>
            </a:r>
            <a:r>
              <a:rPr lang="en-GB" sz="900">
                <a:solidFill>
                  <a:srgbClr val="000000"/>
                </a:solidFill>
                <a:latin typeface="+mn-lt"/>
                <a:ea typeface="Arial" panose="020B0604020202020204" pitchFamily="34" charset="0"/>
              </a:rPr>
              <a:t>to view a dropdown menu of possible slide layouts</a:t>
            </a:r>
          </a:p>
        </p:txBody>
      </p:sp>
      <p:sp>
        <p:nvSpPr>
          <p:cNvPr id="14" name="Text Box 3">
            <a:extLst>
              <a:ext uri="{FF2B5EF4-FFF2-40B4-BE49-F238E27FC236}">
                <a16:creationId xmlns:a16="http://schemas.microsoft.com/office/drawing/2014/main" id="{66B3FBB4-61DE-493B-8F38-CB78E008D9BE}"/>
              </a:ext>
            </a:extLst>
          </p:cNvPr>
          <p:cNvSpPr txBox="1">
            <a:spLocks noChangeArrowheads="1"/>
          </p:cNvSpPr>
          <p:nvPr userDrawn="1"/>
        </p:nvSpPr>
        <p:spPr bwMode="auto">
          <a:xfrm>
            <a:off x="4318742" y="1557351"/>
            <a:ext cx="2448000" cy="400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auto">
              <a:spcBef>
                <a:spcPts val="1200"/>
              </a:spcBef>
              <a:spcAft>
                <a:spcPts val="600"/>
              </a:spcAft>
              <a:buFont typeface="+mj-lt"/>
              <a:buNone/>
              <a:defRPr/>
            </a:pPr>
            <a:r>
              <a:rPr lang="en-GB" sz="900" b="1" noProof="1">
                <a:solidFill>
                  <a:schemeClr val="tx1"/>
                </a:solidFill>
                <a:latin typeface="+mn-lt"/>
                <a:cs typeface="Arial" panose="020B0604020202020204" pitchFamily="34" charset="0"/>
              </a:rPr>
              <a:t>Reset slide</a:t>
            </a:r>
          </a:p>
          <a:p>
            <a:pPr marL="0" marR="0" indent="0" algn="l" defTabSz="914400" rtl="0" eaLnBrk="1" fontAlgn="auto" latinLnBrk="0" hangingPunct="1">
              <a:lnSpc>
                <a:spcPct val="100000"/>
              </a:lnSpc>
              <a:spcBef>
                <a:spcPts val="0"/>
              </a:spcBef>
              <a:spcAft>
                <a:spcPts val="600"/>
              </a:spcAft>
              <a:buClrTx/>
              <a:buSzTx/>
              <a:buFont typeface="+mj-lt"/>
              <a:buNone/>
              <a:tabLst/>
              <a:defRPr/>
            </a:pPr>
            <a:r>
              <a:rPr lang="en-GB" altLang="da-DK" sz="900" b="1" noProof="1">
                <a:solidFill>
                  <a:schemeClr val="tx1"/>
                </a:solidFill>
                <a:latin typeface="+mn-lt"/>
                <a:cs typeface="Arial" panose="020B0604020202020204" pitchFamily="34" charset="0"/>
              </a:rPr>
              <a:t>1. </a:t>
            </a:r>
            <a:r>
              <a:rPr lang="en-GB" altLang="da-DK" sz="900" noProof="1">
                <a:solidFill>
                  <a:schemeClr val="tx1"/>
                </a:solidFill>
                <a:latin typeface="+mn-lt"/>
                <a:cs typeface="Arial" panose="020B0604020202020204" pitchFamily="34" charset="0"/>
              </a:rPr>
              <a:t>Click the </a:t>
            </a:r>
            <a:r>
              <a:rPr lang="en-GB" altLang="da-DK" sz="900" b="1" noProof="1">
                <a:solidFill>
                  <a:schemeClr val="tx1"/>
                </a:solidFill>
                <a:latin typeface="+mn-lt"/>
                <a:cs typeface="Arial" panose="020B0604020202020204" pitchFamily="34" charset="0"/>
              </a:rPr>
              <a:t>Home</a:t>
            </a:r>
            <a:r>
              <a:rPr lang="en-GB" altLang="da-DK" sz="900" noProof="1">
                <a:solidFill>
                  <a:schemeClr val="tx1"/>
                </a:solidFill>
                <a:latin typeface="+mn-lt"/>
                <a:cs typeface="Arial" panose="020B0604020202020204" pitchFamily="34" charset="0"/>
              </a:rPr>
              <a:t> tab</a:t>
            </a:r>
          </a:p>
          <a:p>
            <a:pPr marL="0" marR="0" indent="0" algn="l" defTabSz="914400" rtl="0" eaLnBrk="1" fontAlgn="auto" latinLnBrk="0" hangingPunct="1">
              <a:lnSpc>
                <a:spcPct val="100000"/>
              </a:lnSpc>
              <a:spcBef>
                <a:spcPts val="0"/>
              </a:spcBef>
              <a:spcAft>
                <a:spcPts val="600"/>
              </a:spcAft>
              <a:buClrTx/>
              <a:buSzTx/>
              <a:buFont typeface="+mj-lt"/>
              <a:buNone/>
              <a:tabLst/>
              <a:defRPr/>
            </a:pPr>
            <a:r>
              <a:rPr lang="en-GB" altLang="da-DK" sz="900" b="1" noProof="1">
                <a:solidFill>
                  <a:schemeClr val="tx1"/>
                </a:solidFill>
                <a:latin typeface="+mn-lt"/>
                <a:cs typeface="Arial" panose="020B0604020202020204" pitchFamily="34" charset="0"/>
              </a:rPr>
              <a:t>2. </a:t>
            </a:r>
            <a:r>
              <a:rPr lang="en-GB" altLang="da-DK" sz="900" noProof="1">
                <a:solidFill>
                  <a:schemeClr val="tx1"/>
                </a:solidFill>
                <a:latin typeface="+mn-lt"/>
                <a:cs typeface="Arial" panose="020B0604020202020204" pitchFamily="34" charset="0"/>
              </a:rPr>
              <a:t>Click the </a:t>
            </a:r>
            <a:r>
              <a:rPr lang="en-GB" altLang="da-DK" sz="900" b="1" noProof="1">
                <a:solidFill>
                  <a:schemeClr val="tx1"/>
                </a:solidFill>
                <a:latin typeface="+mn-lt"/>
                <a:cs typeface="Arial" panose="020B0604020202020204" pitchFamily="34" charset="0"/>
              </a:rPr>
              <a:t>Reset</a:t>
            </a:r>
            <a:r>
              <a:rPr lang="en-GB" altLang="da-DK" sz="900" noProof="1">
                <a:solidFill>
                  <a:schemeClr val="tx1"/>
                </a:solidFill>
                <a:latin typeface="+mn-lt"/>
                <a:cs typeface="Arial" panose="020B0604020202020204" pitchFamily="34" charset="0"/>
              </a:rPr>
              <a:t> menu to reset position, size and formatting of the slide placeholders to their default settings</a:t>
            </a:r>
            <a:endParaRPr lang="en-GB" altLang="da-DK" sz="900" baseline="0" noProof="1">
              <a:solidFill>
                <a:schemeClr val="tx1"/>
              </a:solidFill>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600"/>
              </a:spcAft>
              <a:buClrTx/>
              <a:buSzTx/>
              <a:buFont typeface="+mj-lt"/>
              <a:buNone/>
              <a:tabLst/>
              <a:defRPr/>
            </a:pPr>
            <a:endParaRPr lang="en-GB" sz="900" b="1" noProof="1">
              <a:solidFill>
                <a:schemeClr val="tx1"/>
              </a:solidFill>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PICTURES</a:t>
            </a:r>
            <a:endParaRPr lang="en-GB" sz="1600" b="1"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On slides with pictureplaceholder, click on the icon and choose </a:t>
            </a:r>
            <a:r>
              <a:rPr lang="en-GB" altLang="da-DK" sz="900" b="1" noProof="1">
                <a:solidFill>
                  <a:schemeClr val="tx1"/>
                </a:solidFill>
                <a:latin typeface="+mn-lt"/>
                <a:cs typeface="Arial" panose="020B0604020202020204" pitchFamily="34" charset="0"/>
              </a:rPr>
              <a:t>Insert </a:t>
            </a:r>
            <a:r>
              <a:rPr lang="en-GB" altLang="da-DK" sz="900" b="0" noProof="1">
                <a:solidFill>
                  <a:schemeClr val="tx1"/>
                </a:solidFill>
                <a:latin typeface="+mn-lt"/>
                <a:cs typeface="Arial" panose="020B0604020202020204" pitchFamily="34" charset="0"/>
              </a:rPr>
              <a:t>to browse for picture</a:t>
            </a:r>
            <a:endParaRPr lang="en-GB" altLang="da-DK" sz="900" b="1" noProof="1">
              <a:solidFill>
                <a:schemeClr val="tx1"/>
              </a:solidFill>
              <a:latin typeface="+mn-lt"/>
              <a:cs typeface="Arial" panose="020B0604020202020204" pitchFamily="34" charset="0"/>
            </a:endParaRPr>
          </a:p>
          <a:p>
            <a:pPr eaLnBrk="1" hangingPunct="1">
              <a:spcBef>
                <a:spcPts val="1200"/>
              </a:spcBef>
              <a:spcAft>
                <a:spcPts val="600"/>
              </a:spcAft>
              <a:defRPr/>
            </a:pPr>
            <a:r>
              <a:rPr lang="en-GB" sz="900" b="1" noProof="1">
                <a:solidFill>
                  <a:schemeClr val="tx1"/>
                </a:solidFill>
                <a:latin typeface="+mn-lt"/>
                <a:cs typeface="Arial" panose="020B0604020202020204" pitchFamily="34" charset="0"/>
              </a:rPr>
              <a:t>Crop picture</a:t>
            </a:r>
          </a:p>
          <a:p>
            <a:pPr eaLnBrk="1" hangingPunct="1">
              <a:spcAft>
                <a:spcPts val="600"/>
              </a:spcAft>
              <a:defRPr/>
            </a:pPr>
            <a:r>
              <a:rPr lang="en-GB" altLang="da-DK" sz="900" b="1" noProof="1">
                <a:solidFill>
                  <a:schemeClr val="tx1"/>
                </a:solidFill>
                <a:latin typeface="+mn-lt"/>
                <a:cs typeface="Arial" panose="020B0604020202020204" pitchFamily="34" charset="0"/>
              </a:rPr>
              <a:t>1. </a:t>
            </a:r>
            <a:r>
              <a:rPr lang="en-GB" altLang="da-DK" sz="900" b="0" noProof="1">
                <a:solidFill>
                  <a:schemeClr val="tx1"/>
                </a:solidFill>
                <a:latin typeface="+mn-lt"/>
                <a:cs typeface="Arial" panose="020B0604020202020204" pitchFamily="34" charset="0"/>
              </a:rPr>
              <a:t>Click </a:t>
            </a:r>
            <a:r>
              <a:rPr lang="en-GB" altLang="da-DK" sz="900" b="1" noProof="1">
                <a:solidFill>
                  <a:schemeClr val="tx1"/>
                </a:solidFill>
                <a:latin typeface="+mn-lt"/>
                <a:cs typeface="Arial" panose="020B0604020202020204" pitchFamily="34" charset="0"/>
              </a:rPr>
              <a:t>Crop</a:t>
            </a:r>
            <a:r>
              <a:rPr lang="en-GB" altLang="da-DK" sz="900" b="0" noProof="1">
                <a:solidFill>
                  <a:schemeClr val="tx1"/>
                </a:solidFill>
                <a:latin typeface="+mn-lt"/>
                <a:cs typeface="Arial" panose="020B0604020202020204" pitchFamily="34" charset="0"/>
              </a:rPr>
              <a:t> to change size or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focus of the picture</a:t>
            </a:r>
          </a:p>
          <a:p>
            <a:pPr eaLnBrk="1" hangingPunct="1">
              <a:spcAft>
                <a:spcPts val="600"/>
              </a:spcAft>
              <a:defRPr/>
            </a:pPr>
            <a:r>
              <a:rPr lang="en-GB" altLang="da-DK" sz="900" b="1" noProof="1">
                <a:solidFill>
                  <a:schemeClr val="tx1"/>
                </a:solidFill>
                <a:latin typeface="+mn-lt"/>
                <a:cs typeface="Arial" panose="020B0604020202020204" pitchFamily="34" charset="0"/>
              </a:rPr>
              <a:t>2. </a:t>
            </a:r>
            <a:r>
              <a:rPr lang="en-GB" altLang="da-DK" sz="900" b="0" noProof="1">
                <a:solidFill>
                  <a:schemeClr val="tx1"/>
                </a:solidFill>
                <a:latin typeface="+mn-lt"/>
                <a:cs typeface="Arial" panose="020B0604020202020204" pitchFamily="34" charset="0"/>
              </a:rPr>
              <a:t>If you want to scale the picture,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hold </a:t>
            </a:r>
            <a:r>
              <a:rPr lang="en-GB" altLang="da-DK" sz="900" b="1" noProof="1">
                <a:solidFill>
                  <a:schemeClr val="tx1"/>
                </a:solidFill>
                <a:latin typeface="+mn-lt"/>
                <a:cs typeface="Arial" panose="020B0604020202020204" pitchFamily="34" charset="0"/>
              </a:rPr>
              <a:t>SHIFT</a:t>
            </a:r>
            <a:r>
              <a:rPr lang="en-GB" altLang="da-DK" sz="900" b="0" noProof="1">
                <a:solidFill>
                  <a:schemeClr val="tx1"/>
                </a:solidFill>
                <a:latin typeface="+mn-lt"/>
                <a:cs typeface="Arial" panose="020B0604020202020204" pitchFamily="34" charset="0"/>
              </a:rPr>
              <a:t>-key down while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dragging the corners of the picture</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HINT: </a:t>
            </a:r>
            <a:r>
              <a:rPr lang="en-GB" altLang="da-DK" sz="900" b="0" noProof="1">
                <a:solidFill>
                  <a:schemeClr val="tx1"/>
                </a:solidFill>
                <a:latin typeface="+mn-lt"/>
                <a:cs typeface="Arial" panose="020B0604020202020204" pitchFamily="34" charset="0"/>
              </a:rPr>
              <a:t>If you delete the picture and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insert a new one, the picture may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lie in front of the text or graphic.</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If this happens, select the picture,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right-click and choose </a:t>
            </a:r>
            <a:r>
              <a:rPr lang="en-GB" altLang="da-DK" sz="900" b="1" noProof="1">
                <a:solidFill>
                  <a:schemeClr val="tx1"/>
                </a:solidFill>
                <a:latin typeface="+mn-lt"/>
                <a:cs typeface="Arial" panose="020B0604020202020204" pitchFamily="34" charset="0"/>
              </a:rPr>
              <a:t>Send to Back</a:t>
            </a:r>
          </a:p>
        </p:txBody>
      </p:sp>
      <p:sp>
        <p:nvSpPr>
          <p:cNvPr id="15" name="Text Box 4">
            <a:extLst>
              <a:ext uri="{FF2B5EF4-FFF2-40B4-BE49-F238E27FC236}">
                <a16:creationId xmlns:a16="http://schemas.microsoft.com/office/drawing/2014/main" id="{17EA80A0-F605-4897-AE2A-18933CAB6DBB}"/>
              </a:ext>
            </a:extLst>
          </p:cNvPr>
          <p:cNvSpPr txBox="1">
            <a:spLocks noChangeArrowheads="1"/>
          </p:cNvSpPr>
          <p:nvPr userDrawn="1"/>
        </p:nvSpPr>
        <p:spPr bwMode="auto">
          <a:xfrm>
            <a:off x="8256462" y="1548000"/>
            <a:ext cx="2529593" cy="441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HEADER &amp; FOOTER</a:t>
            </a:r>
            <a:endParaRPr lang="en-GB" altLang="da-DK" sz="1600" b="0"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Do this at the very end to apply the changes on all slides</a:t>
            </a:r>
          </a:p>
          <a:p>
            <a:pPr eaLnBrk="1" hangingPunct="1">
              <a:spcAft>
                <a:spcPts val="600"/>
              </a:spcAft>
              <a:defRPr/>
            </a:pPr>
            <a:r>
              <a:rPr lang="en-GB" altLang="da-DK" sz="900" b="0" noProof="1">
                <a:solidFill>
                  <a:schemeClr val="tx1"/>
                </a:solidFill>
                <a:latin typeface="+mn-lt"/>
                <a:cs typeface="Arial" panose="020B0604020202020204" pitchFamily="34" charset="0"/>
              </a:rPr>
              <a:t>Click on </a:t>
            </a:r>
            <a:r>
              <a:rPr lang="en-GB" altLang="da-DK" sz="900" b="1" noProof="1">
                <a:solidFill>
                  <a:schemeClr val="tx1"/>
                </a:solidFill>
                <a:latin typeface="+mn-lt"/>
                <a:cs typeface="Arial" panose="020B0604020202020204" pitchFamily="34" charset="0"/>
              </a:rPr>
              <a:t>Header and Footer </a:t>
            </a:r>
            <a:r>
              <a:rPr lang="en-GB" altLang="da-DK" sz="900" b="0" noProof="1">
                <a:solidFill>
                  <a:schemeClr val="tx1"/>
                </a:solidFill>
                <a:latin typeface="+mn-lt"/>
                <a:cs typeface="Arial" panose="020B0604020202020204" pitchFamily="34" charset="0"/>
              </a:rPr>
              <a:t>in the </a:t>
            </a:r>
            <a:r>
              <a:rPr lang="en-GB" altLang="da-DK" sz="900" b="1" noProof="1">
                <a:solidFill>
                  <a:schemeClr val="tx1"/>
                </a:solidFill>
                <a:latin typeface="+mn-lt"/>
                <a:cs typeface="Arial" panose="020B0604020202020204" pitchFamily="34" charset="0"/>
              </a:rPr>
              <a:t>Insert</a:t>
            </a:r>
            <a:r>
              <a:rPr lang="en-GB" altLang="da-DK" sz="900" b="0" noProof="1">
                <a:solidFill>
                  <a:schemeClr val="tx1"/>
                </a:solidFill>
                <a:latin typeface="+mn-lt"/>
                <a:cs typeface="Arial" panose="020B0604020202020204" pitchFamily="34" charset="0"/>
              </a:rPr>
              <a:t> tab (write the desired text)</a:t>
            </a:r>
          </a:p>
          <a:p>
            <a:pPr eaLnBrk="1" hangingPunct="1">
              <a:spcAft>
                <a:spcPts val="600"/>
              </a:spcAft>
              <a:defRPr/>
            </a:pPr>
            <a:r>
              <a:rPr lang="en-GB" altLang="da-DK" sz="900" b="0" noProof="1">
                <a:solidFill>
                  <a:schemeClr val="tx1"/>
                </a:solidFill>
                <a:latin typeface="+mn-lt"/>
                <a:cs typeface="Arial" panose="020B0604020202020204" pitchFamily="34" charset="0"/>
              </a:rPr>
              <a:t>Click </a:t>
            </a:r>
            <a:r>
              <a:rPr lang="en-GB" altLang="da-DK" sz="900" b="1" noProof="1">
                <a:solidFill>
                  <a:schemeClr val="tx1"/>
                </a:solidFill>
                <a:latin typeface="+mn-lt"/>
                <a:cs typeface="Arial" panose="020B0604020202020204" pitchFamily="34" charset="0"/>
              </a:rPr>
              <a:t>Apply to All </a:t>
            </a:r>
            <a:r>
              <a:rPr lang="en-GB" altLang="da-DK" sz="900" b="0" noProof="1">
                <a:solidFill>
                  <a:schemeClr val="tx1"/>
                </a:solidFill>
                <a:latin typeface="+mn-lt"/>
                <a:cs typeface="Arial" panose="020B0604020202020204" pitchFamily="34" charset="0"/>
              </a:rPr>
              <a:t>or </a:t>
            </a:r>
            <a:r>
              <a:rPr lang="en-GB" altLang="da-DK" sz="900" b="1" noProof="1">
                <a:solidFill>
                  <a:schemeClr val="tx1"/>
                </a:solidFill>
                <a:latin typeface="+mn-lt"/>
                <a:cs typeface="Arial" panose="020B0604020202020204" pitchFamily="34" charset="0"/>
              </a:rPr>
              <a:t>Apply</a:t>
            </a:r>
            <a:r>
              <a:rPr lang="en-GB" altLang="da-DK" sz="900" b="0" noProof="1">
                <a:solidFill>
                  <a:schemeClr val="tx1"/>
                </a:solidFill>
                <a:latin typeface="+mn-lt"/>
                <a:cs typeface="Arial" panose="020B0604020202020204" pitchFamily="34" charset="0"/>
              </a:rPr>
              <a:t> if only used on one slide</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sz="1600">
                <a:latin typeface="+mn-lt"/>
                <a:cs typeface="Arial" panose="020B0604020202020204" pitchFamily="34" charset="0"/>
              </a:rPr>
              <a:t>GUIDES</a:t>
            </a:r>
          </a:p>
          <a:p>
            <a:pPr eaLnBrk="1" hangingPunct="1">
              <a:spcAft>
                <a:spcPts val="600"/>
              </a:spcAft>
              <a:defRPr/>
            </a:pPr>
            <a:r>
              <a:rPr lang="en-GB" altLang="da-DK" sz="900" b="0" noProof="1">
                <a:solidFill>
                  <a:schemeClr val="tx1"/>
                </a:solidFill>
                <a:latin typeface="+mn-lt"/>
                <a:cs typeface="Arial" panose="020B0604020202020204" pitchFamily="34" charset="0"/>
              </a:rPr>
              <a:t>Click the </a:t>
            </a:r>
            <a:r>
              <a:rPr lang="en-GB" altLang="da-DK" sz="900" b="1" noProof="1">
                <a:solidFill>
                  <a:schemeClr val="tx1"/>
                </a:solidFill>
                <a:latin typeface="+mn-lt"/>
                <a:cs typeface="Arial" panose="020B0604020202020204" pitchFamily="34" charset="0"/>
              </a:rPr>
              <a:t>View</a:t>
            </a:r>
            <a:r>
              <a:rPr lang="en-GB" altLang="da-DK" sz="900" b="0" noProof="1">
                <a:solidFill>
                  <a:schemeClr val="tx1"/>
                </a:solidFill>
                <a:latin typeface="+mn-lt"/>
                <a:cs typeface="Arial" panose="020B0604020202020204" pitchFamily="34" charset="0"/>
              </a:rPr>
              <a:t> tab and set tick mark next to </a:t>
            </a:r>
            <a:r>
              <a:rPr lang="en-GB" altLang="da-DK" sz="900" b="1" noProof="1">
                <a:solidFill>
                  <a:schemeClr val="tx1"/>
                </a:solidFill>
                <a:latin typeface="+mn-lt"/>
                <a:cs typeface="Arial" panose="020B0604020202020204" pitchFamily="34" charset="0"/>
              </a:rPr>
              <a:t>Guides</a:t>
            </a: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HINT: Alt + F9 </a:t>
            </a:r>
            <a:r>
              <a:rPr lang="en-GB" altLang="da-DK" sz="900" b="0" noProof="1">
                <a:solidFill>
                  <a:schemeClr val="tx1"/>
                </a:solidFill>
                <a:latin typeface="+mn-lt"/>
                <a:cs typeface="Arial" panose="020B0604020202020204" pitchFamily="34" charset="0"/>
              </a:rPr>
              <a:t>for quick view of guides</a:t>
            </a:r>
            <a:br>
              <a:rPr lang="en-GB" altLang="da-DK" sz="900" b="0" noProof="1">
                <a:solidFill>
                  <a:schemeClr val="tx1"/>
                </a:solidFill>
                <a:latin typeface="+mn-lt"/>
                <a:cs typeface="Arial" panose="020B0604020202020204" pitchFamily="34" charset="0"/>
              </a:rPr>
            </a:br>
            <a:r>
              <a:rPr lang="en-GB" altLang="da-DK" sz="900" b="1" noProof="1">
                <a:solidFill>
                  <a:schemeClr val="tx1"/>
                </a:solidFill>
                <a:latin typeface="+mn-lt"/>
                <a:cs typeface="Arial" panose="020B0604020202020204" pitchFamily="34" charset="0"/>
              </a:rPr>
              <a:t>Mac: </a:t>
            </a:r>
            <a:r>
              <a:rPr lang="en-GB" sz="900" b="0" i="0">
                <a:solidFill>
                  <a:srgbClr val="333333"/>
                </a:solidFill>
                <a:effectLst/>
                <a:latin typeface="Arial"/>
              </a:rPr>
              <a:t>⌘ </a:t>
            </a:r>
            <a:r>
              <a:rPr lang="en-GB" altLang="da-DK" sz="900" b="0" noProof="1">
                <a:solidFill>
                  <a:schemeClr val="tx1"/>
                </a:solidFill>
                <a:latin typeface="+mn-lt"/>
                <a:cs typeface="Arial" panose="020B0604020202020204" pitchFamily="34" charset="0"/>
              </a:rPr>
              <a:t>+ option + ctrl + G</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1600" b="0" noProof="1">
                <a:solidFill>
                  <a:schemeClr val="tx1"/>
                </a:solidFill>
                <a:latin typeface="+mn-lt"/>
                <a:cs typeface="Arial" panose="020B0604020202020204" pitchFamily="34" charset="0"/>
              </a:rPr>
              <a:t>COPY/PASTE CONTENT</a:t>
            </a:r>
          </a:p>
          <a:p>
            <a:pPr eaLnBrk="1" hangingPunct="1">
              <a:spcAft>
                <a:spcPts val="600"/>
              </a:spcAft>
              <a:defRPr/>
            </a:pPr>
            <a:r>
              <a:rPr lang="en-GB" altLang="da-DK" sz="900" b="0" noProof="1">
                <a:solidFill>
                  <a:schemeClr val="tx1"/>
                </a:solidFill>
                <a:latin typeface="+mn-lt"/>
                <a:cs typeface="Arial" panose="020B0604020202020204" pitchFamily="34" charset="0"/>
              </a:rPr>
              <a:t>When copying old content to your new presentation, 2 options are available:</a:t>
            </a:r>
          </a:p>
          <a:p>
            <a:pPr eaLnBrk="1" hangingPunct="1">
              <a:spcAft>
                <a:spcPts val="600"/>
              </a:spcAft>
              <a:defRPr/>
            </a:pPr>
            <a:r>
              <a:rPr lang="en-GB" altLang="da-DK" sz="900" b="1" noProof="1">
                <a:solidFill>
                  <a:schemeClr val="tx1"/>
                </a:solidFill>
                <a:latin typeface="+mn-lt"/>
                <a:cs typeface="Arial" panose="020B0604020202020204" pitchFamily="34" charset="0"/>
              </a:rPr>
              <a:t>1. Best practice: </a:t>
            </a:r>
            <a:r>
              <a:rPr lang="en-GB" altLang="da-DK" sz="900" b="0" noProof="1">
                <a:solidFill>
                  <a:schemeClr val="tx1"/>
                </a:solidFill>
                <a:latin typeface="+mn-lt"/>
                <a:cs typeface="Arial" panose="020B0604020202020204" pitchFamily="34" charset="0"/>
              </a:rPr>
              <a:t>Create a slide in your new presentation and copy </a:t>
            </a:r>
            <a:r>
              <a:rPr lang="en-GB" altLang="da-DK" sz="900" b="0" i="0" u="sng" noProof="1">
                <a:solidFill>
                  <a:schemeClr val="tx1"/>
                </a:solidFill>
                <a:latin typeface="+mn-lt"/>
                <a:cs typeface="Arial" panose="020B0604020202020204" pitchFamily="34" charset="0"/>
              </a:rPr>
              <a:t>one</a:t>
            </a:r>
            <a:r>
              <a:rPr lang="en-GB" altLang="da-DK" sz="900" b="0" i="0" u="none" noProof="1">
                <a:solidFill>
                  <a:schemeClr val="tx1"/>
                </a:solidFill>
                <a:latin typeface="+mn-lt"/>
                <a:cs typeface="Arial" panose="020B0604020202020204" pitchFamily="34" charset="0"/>
              </a:rPr>
              <a:t> piece of content at a time (e.g. copy all text from </a:t>
            </a:r>
            <a:r>
              <a:rPr lang="en-GB" altLang="da-DK" sz="900" b="0" i="0" u="sng" noProof="1">
                <a:solidFill>
                  <a:schemeClr val="tx1"/>
                </a:solidFill>
                <a:latin typeface="+mn-lt"/>
                <a:cs typeface="Arial" panose="020B0604020202020204" pitchFamily="34" charset="0"/>
              </a:rPr>
              <a:t>one</a:t>
            </a:r>
            <a:r>
              <a:rPr lang="en-GB" altLang="da-DK" sz="900" b="0" i="0" u="none" noProof="1">
                <a:solidFill>
                  <a:schemeClr val="tx1"/>
                </a:solidFill>
                <a:latin typeface="+mn-lt"/>
                <a:cs typeface="Arial" panose="020B0604020202020204" pitchFamily="34" charset="0"/>
              </a:rPr>
              <a:t> textbox)</a:t>
            </a:r>
            <a:endParaRPr lang="en-GB" altLang="da-DK" sz="900" b="1" i="0" u="sng"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2. </a:t>
            </a:r>
            <a:r>
              <a:rPr lang="en-GB" altLang="da-DK" sz="900" b="0" noProof="1">
                <a:solidFill>
                  <a:schemeClr val="tx1"/>
                </a:solidFill>
                <a:latin typeface="+mn-lt"/>
                <a:cs typeface="Arial" panose="020B0604020202020204" pitchFamily="34" charset="0"/>
              </a:rPr>
              <a:t>Or copy an entire slide into your new presentation and then choose a fitting layout. Remember to delete the old, wrong layouts (go to View &gt; Slidemaster and delete them)</a:t>
            </a:r>
            <a:endParaRPr lang="en-GB" altLang="da-DK" sz="900" b="1" noProof="1">
              <a:solidFill>
                <a:schemeClr val="tx1"/>
              </a:solidFill>
              <a:latin typeface="+mn-lt"/>
              <a:cs typeface="Arial" panose="020B0604020202020204" pitchFamily="34" charset="0"/>
            </a:endParaRPr>
          </a:p>
        </p:txBody>
      </p:sp>
      <p:pic>
        <p:nvPicPr>
          <p:cNvPr id="16" name="Picture 15">
            <a:extLst>
              <a:ext uri="{FF2B5EF4-FFF2-40B4-BE49-F238E27FC236}">
                <a16:creationId xmlns:a16="http://schemas.microsoft.com/office/drawing/2014/main" id="{10501896-43DD-469D-A55E-AA24E780130A}"/>
              </a:ext>
            </a:extLst>
          </p:cNvPr>
          <p:cNvPicPr>
            <a:picLocks noChangeAspect="1"/>
          </p:cNvPicPr>
          <p:nvPr userDrawn="1"/>
        </p:nvPicPr>
        <p:blipFill>
          <a:blip r:embed="rId2"/>
          <a:stretch>
            <a:fillRect/>
          </a:stretch>
        </p:blipFill>
        <p:spPr>
          <a:xfrm>
            <a:off x="2852041" y="3315382"/>
            <a:ext cx="257143" cy="285714"/>
          </a:xfrm>
          <a:prstGeom prst="rect">
            <a:avLst/>
          </a:prstGeom>
        </p:spPr>
      </p:pic>
      <p:pic>
        <p:nvPicPr>
          <p:cNvPr id="19" name="Picture 18">
            <a:extLst>
              <a:ext uri="{FF2B5EF4-FFF2-40B4-BE49-F238E27FC236}">
                <a16:creationId xmlns:a16="http://schemas.microsoft.com/office/drawing/2014/main" id="{0722642E-922E-4D3E-9481-C027E3A93CD0}"/>
              </a:ext>
            </a:extLst>
          </p:cNvPr>
          <p:cNvPicPr>
            <a:picLocks noChangeAspect="1"/>
          </p:cNvPicPr>
          <p:nvPr userDrawn="1"/>
        </p:nvPicPr>
        <p:blipFill>
          <a:blip r:embed="rId3"/>
          <a:stretch>
            <a:fillRect/>
          </a:stretch>
        </p:blipFill>
        <p:spPr>
          <a:xfrm>
            <a:off x="2852041" y="4818439"/>
            <a:ext cx="475428" cy="176762"/>
          </a:xfrm>
          <a:prstGeom prst="rect">
            <a:avLst/>
          </a:prstGeom>
        </p:spPr>
      </p:pic>
      <p:pic>
        <p:nvPicPr>
          <p:cNvPr id="22" name="Picture 21">
            <a:extLst>
              <a:ext uri="{FF2B5EF4-FFF2-40B4-BE49-F238E27FC236}">
                <a16:creationId xmlns:a16="http://schemas.microsoft.com/office/drawing/2014/main" id="{F37E3D92-3923-49A5-9D66-A01D052984C0}"/>
              </a:ext>
            </a:extLst>
          </p:cNvPr>
          <p:cNvPicPr>
            <a:picLocks noChangeAspect="1"/>
          </p:cNvPicPr>
          <p:nvPr userDrawn="1"/>
        </p:nvPicPr>
        <p:blipFill rotWithShape="1">
          <a:blip r:embed="rId4"/>
          <a:srcRect l="3901" t="45142" r="62601" b="9046"/>
          <a:stretch/>
        </p:blipFill>
        <p:spPr>
          <a:xfrm>
            <a:off x="6661993" y="2970241"/>
            <a:ext cx="341204" cy="321707"/>
          </a:xfrm>
          <a:prstGeom prst="rect">
            <a:avLst/>
          </a:prstGeom>
        </p:spPr>
      </p:pic>
      <p:pic>
        <p:nvPicPr>
          <p:cNvPr id="24" name="Picture 16">
            <a:extLst>
              <a:ext uri="{FF2B5EF4-FFF2-40B4-BE49-F238E27FC236}">
                <a16:creationId xmlns:a16="http://schemas.microsoft.com/office/drawing/2014/main" id="{EE4BD888-DAA9-4A3B-ADD9-0ACB9540A63B}"/>
              </a:ext>
            </a:extLst>
          </p:cNvPr>
          <p:cNvPicPr>
            <a:picLocks noChangeAspect="1"/>
          </p:cNvPicPr>
          <p:nvPr userDrawn="1"/>
        </p:nvPicPr>
        <p:blipFill>
          <a:blip r:embed="rId5"/>
          <a:stretch>
            <a:fillRect/>
          </a:stretch>
        </p:blipFill>
        <p:spPr>
          <a:xfrm>
            <a:off x="2852041" y="4134794"/>
            <a:ext cx="328881" cy="505501"/>
          </a:xfrm>
          <a:prstGeom prst="rect">
            <a:avLst/>
          </a:prstGeom>
        </p:spPr>
      </p:pic>
      <p:pic>
        <p:nvPicPr>
          <p:cNvPr id="26" name="Picture 20">
            <a:extLst>
              <a:ext uri="{FF2B5EF4-FFF2-40B4-BE49-F238E27FC236}">
                <a16:creationId xmlns:a16="http://schemas.microsoft.com/office/drawing/2014/main" id="{ADF46DFB-ABDB-43BA-AD93-FDEE2D7642D0}"/>
              </a:ext>
            </a:extLst>
          </p:cNvPr>
          <p:cNvPicPr>
            <a:picLocks noChangeAspect="1"/>
          </p:cNvPicPr>
          <p:nvPr userDrawn="1"/>
        </p:nvPicPr>
        <p:blipFill>
          <a:blip r:embed="rId6"/>
          <a:stretch>
            <a:fillRect/>
          </a:stretch>
        </p:blipFill>
        <p:spPr>
          <a:xfrm>
            <a:off x="6734407" y="2003627"/>
            <a:ext cx="538465" cy="172841"/>
          </a:xfrm>
          <a:prstGeom prst="rect">
            <a:avLst/>
          </a:prstGeom>
        </p:spPr>
      </p:pic>
      <p:pic>
        <p:nvPicPr>
          <p:cNvPr id="27" name="Picture 19">
            <a:extLst>
              <a:ext uri="{FF2B5EF4-FFF2-40B4-BE49-F238E27FC236}">
                <a16:creationId xmlns:a16="http://schemas.microsoft.com/office/drawing/2014/main" id="{CF6F40E1-EF2A-4675-A88E-429AD3ADD347}"/>
              </a:ext>
            </a:extLst>
          </p:cNvPr>
          <p:cNvPicPr>
            <a:picLocks noChangeAspect="1"/>
          </p:cNvPicPr>
          <p:nvPr userDrawn="1"/>
        </p:nvPicPr>
        <p:blipFill>
          <a:blip r:embed="rId7"/>
          <a:stretch>
            <a:fillRect/>
          </a:stretch>
        </p:blipFill>
        <p:spPr>
          <a:xfrm>
            <a:off x="6738137" y="3843644"/>
            <a:ext cx="313788" cy="543900"/>
          </a:xfrm>
          <a:prstGeom prst="rect">
            <a:avLst/>
          </a:prstGeom>
        </p:spPr>
      </p:pic>
      <p:pic>
        <p:nvPicPr>
          <p:cNvPr id="18" name="Picture 12">
            <a:extLst>
              <a:ext uri="{FF2B5EF4-FFF2-40B4-BE49-F238E27FC236}">
                <a16:creationId xmlns:a16="http://schemas.microsoft.com/office/drawing/2014/main" id="{1EEB59ED-856C-4646-8080-8164D2973D0E}"/>
              </a:ext>
            </a:extLst>
          </p:cNvPr>
          <p:cNvPicPr>
            <a:picLocks noChangeAspect="1"/>
          </p:cNvPicPr>
          <p:nvPr userDrawn="1"/>
        </p:nvPicPr>
        <p:blipFill>
          <a:blip r:embed="rId8"/>
          <a:stretch>
            <a:fillRect/>
          </a:stretch>
        </p:blipFill>
        <p:spPr>
          <a:xfrm>
            <a:off x="10897586" y="2085746"/>
            <a:ext cx="378293" cy="543366"/>
          </a:xfrm>
          <a:prstGeom prst="rect">
            <a:avLst/>
          </a:prstGeom>
        </p:spPr>
      </p:pic>
      <p:pic>
        <p:nvPicPr>
          <p:cNvPr id="11" name="Picture 10">
            <a:extLst>
              <a:ext uri="{FF2B5EF4-FFF2-40B4-BE49-F238E27FC236}">
                <a16:creationId xmlns:a16="http://schemas.microsoft.com/office/drawing/2014/main" id="{718B3BD4-04BC-40A0-B801-FB79B0884023}"/>
              </a:ext>
            </a:extLst>
          </p:cNvPr>
          <p:cNvPicPr>
            <a:picLocks noChangeAspect="1"/>
          </p:cNvPicPr>
          <p:nvPr userDrawn="1"/>
        </p:nvPicPr>
        <p:blipFill>
          <a:blip r:embed="rId9"/>
          <a:stretch>
            <a:fillRect/>
          </a:stretch>
        </p:blipFill>
        <p:spPr>
          <a:xfrm>
            <a:off x="2852041" y="2623674"/>
            <a:ext cx="457143" cy="257143"/>
          </a:xfrm>
          <a:prstGeom prst="rect">
            <a:avLst/>
          </a:prstGeom>
        </p:spPr>
      </p:pic>
      <p:sp>
        <p:nvSpPr>
          <p:cNvPr id="2" name="Text Box 2">
            <a:extLst>
              <a:ext uri="{FF2B5EF4-FFF2-40B4-BE49-F238E27FC236}">
                <a16:creationId xmlns:a16="http://schemas.microsoft.com/office/drawing/2014/main" id="{0A07C0E5-B54B-CB7C-80BE-20B2D867AD5D}"/>
              </a:ext>
            </a:extLst>
          </p:cNvPr>
          <p:cNvSpPr txBox="1">
            <a:spLocks noChangeArrowheads="1"/>
          </p:cNvSpPr>
          <p:nvPr userDrawn="1"/>
        </p:nvSpPr>
        <p:spPr bwMode="auto">
          <a:xfrm>
            <a:off x="9426668" y="443221"/>
            <a:ext cx="2448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Aft>
                <a:spcPts val="600"/>
              </a:spcAft>
              <a:defRPr/>
            </a:pPr>
            <a:r>
              <a:rPr lang="en-GB" altLang="da-DK" sz="900" b="0" noProof="1">
                <a:solidFill>
                  <a:schemeClr val="tx1"/>
                </a:solidFill>
                <a:latin typeface="+mn-lt"/>
                <a:cs typeface="Arial" panose="020B0604020202020204" pitchFamily="34" charset="0"/>
              </a:rPr>
              <a:t>Version 20220927</a:t>
            </a:r>
            <a:endParaRPr lang="en-GB" sz="900">
              <a:latin typeface="+mn-lt"/>
              <a:ea typeface="Arial" panose="020B0604020202020204" pitchFamily="34" charset="0"/>
            </a:endParaRPr>
          </a:p>
        </p:txBody>
      </p:sp>
    </p:spTree>
    <p:extLst>
      <p:ext uri="{BB962C8B-B14F-4D97-AF65-F5344CB8AC3E}">
        <p14:creationId xmlns:p14="http://schemas.microsoft.com/office/powerpoint/2010/main" val="1394424009"/>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gt;Do not use layouts after this &gt;">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124504-36FD-4753-851D-5B7D02D4A2D1}"/>
              </a:ext>
            </a:extLst>
          </p:cNvPr>
          <p:cNvSpPr/>
          <p:nvPr userDrawn="1"/>
        </p:nvSpPr>
        <p:spPr bwMode="ltGray">
          <a:xfrm>
            <a:off x="0" y="0"/>
            <a:ext cx="12192000" cy="6858000"/>
          </a:xfrm>
          <a:prstGeom prst="rect">
            <a:avLst/>
          </a:prstGeom>
          <a:solidFill>
            <a:schemeClr val="tx1"/>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err="1">
              <a:solidFill>
                <a:schemeClr val="tx1"/>
              </a:solidFill>
            </a:endParaRPr>
          </a:p>
        </p:txBody>
      </p:sp>
      <p:sp>
        <p:nvSpPr>
          <p:cNvPr id="5" name="Do not use"/>
          <p:cNvSpPr txBox="1"/>
          <p:nvPr userDrawn="1"/>
        </p:nvSpPr>
        <p:spPr>
          <a:xfrm>
            <a:off x="430213" y="656823"/>
            <a:ext cx="11356977" cy="2893100"/>
          </a:xfrm>
          <a:prstGeom prst="rect">
            <a:avLst/>
          </a:prstGeom>
          <a:noFill/>
        </p:spPr>
        <p:txBody>
          <a:bodyPr wrap="square" lIns="0" tIns="0" rIns="0" bIns="0" rtlCol="0">
            <a:spAutoFit/>
          </a:bodyPr>
          <a:lstStyle/>
          <a:p>
            <a:pPr marL="0" marR="0" indent="0" algn="ctr" fontAlgn="auto">
              <a:lnSpc>
                <a:spcPct val="100000"/>
              </a:lnSpc>
              <a:spcBef>
                <a:spcPts val="600"/>
              </a:spcBef>
              <a:spcAft>
                <a:spcPts val="0"/>
              </a:spcAft>
              <a:buClr>
                <a:srgbClr val="003755"/>
              </a:buClr>
              <a:buSzTx/>
              <a:buFontTx/>
              <a:buNone/>
              <a:tabLst/>
            </a:pPr>
            <a:r>
              <a:rPr lang="en-GB" sz="4400" b="0" noProof="0">
                <a:solidFill>
                  <a:schemeClr val="bg1"/>
                </a:solidFill>
              </a:rPr>
              <a:t>If you see any </a:t>
            </a:r>
            <a:r>
              <a:rPr lang="en-GB" sz="4400" b="1" i="1" noProof="0">
                <a:solidFill>
                  <a:schemeClr val="bg1"/>
                </a:solidFill>
              </a:rPr>
              <a:t>layouts after this </a:t>
            </a:r>
            <a:r>
              <a:rPr lang="en-GB" sz="4400" b="0" i="0" noProof="0">
                <a:solidFill>
                  <a:schemeClr val="bg1"/>
                </a:solidFill>
              </a:rPr>
              <a:t>one</a:t>
            </a:r>
            <a:r>
              <a:rPr lang="en-GB" sz="4400" b="1" i="1" noProof="0">
                <a:solidFill>
                  <a:schemeClr val="bg1"/>
                </a:solidFill>
              </a:rPr>
              <a:t>,</a:t>
            </a:r>
            <a:br>
              <a:rPr lang="en-GB" sz="4400" b="0" i="0" noProof="0">
                <a:solidFill>
                  <a:schemeClr val="bg1"/>
                </a:solidFill>
              </a:rPr>
            </a:br>
            <a:r>
              <a:rPr lang="en-GB" sz="4400" b="0" noProof="0">
                <a:solidFill>
                  <a:schemeClr val="bg1"/>
                </a:solidFill>
              </a:rPr>
              <a:t>do not use them. These layouts </a:t>
            </a:r>
            <a:r>
              <a:rPr lang="en-GB" sz="4400" b="1" i="1" u="none" noProof="0">
                <a:solidFill>
                  <a:schemeClr val="bg1"/>
                </a:solidFill>
              </a:rPr>
              <a:t>are not </a:t>
            </a:r>
            <a:r>
              <a:rPr lang="en-GB" sz="4400" b="0" noProof="0">
                <a:solidFill>
                  <a:schemeClr val="bg1"/>
                </a:solidFill>
              </a:rPr>
              <a:t>part of our corporate template.</a:t>
            </a:r>
            <a:br>
              <a:rPr lang="en-GB" sz="2800" b="0" noProof="0">
                <a:solidFill>
                  <a:schemeClr val="bg1"/>
                </a:solidFill>
              </a:rPr>
            </a:br>
            <a:br>
              <a:rPr lang="en-GB" sz="2800" b="0" noProof="0">
                <a:solidFill>
                  <a:schemeClr val="bg1"/>
                </a:solidFill>
              </a:rPr>
            </a:br>
            <a:endParaRPr lang="en-GB" sz="2800" b="0" noProof="0">
              <a:solidFill>
                <a:schemeClr val="bg1"/>
              </a:solidFill>
            </a:endParaRPr>
          </a:p>
        </p:txBody>
      </p:sp>
      <p:grpSp>
        <p:nvGrpSpPr>
          <p:cNvPr id="4" name="Group 3">
            <a:extLst>
              <a:ext uri="{FF2B5EF4-FFF2-40B4-BE49-F238E27FC236}">
                <a16:creationId xmlns:a16="http://schemas.microsoft.com/office/drawing/2014/main" id="{2BEB5E5A-DA85-4D5B-80B9-F94482F55D76}"/>
              </a:ext>
            </a:extLst>
          </p:cNvPr>
          <p:cNvGrpSpPr/>
          <p:nvPr userDrawn="1"/>
        </p:nvGrpSpPr>
        <p:grpSpPr bwMode="black">
          <a:xfrm rot="8100000">
            <a:off x="10404874" y="3325226"/>
            <a:ext cx="1036788" cy="1036788"/>
            <a:chOff x="6096000" y="4963130"/>
            <a:chExt cx="1456719" cy="1456719"/>
          </a:xfrm>
          <a:solidFill>
            <a:schemeClr val="bg1"/>
          </a:solidFill>
        </p:grpSpPr>
        <p:sp>
          <p:nvSpPr>
            <p:cNvPr id="3" name="Rectangle 2">
              <a:extLst>
                <a:ext uri="{FF2B5EF4-FFF2-40B4-BE49-F238E27FC236}">
                  <a16:creationId xmlns:a16="http://schemas.microsoft.com/office/drawing/2014/main" id="{C823227E-A862-4A7F-BC20-0D107430AB2C}"/>
                </a:ext>
              </a:extLst>
            </p:cNvPr>
            <p:cNvSpPr/>
            <p:nvPr userDrawn="1"/>
          </p:nvSpPr>
          <p:spPr bwMode="black">
            <a:xfrm rot="5400000">
              <a:off x="5534135" y="5524995"/>
              <a:ext cx="1456719" cy="332990"/>
            </a:xfrm>
            <a:prstGeom prst="rect">
              <a:avLst/>
            </a:prstGeom>
            <a:grp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err="1">
                <a:solidFill>
                  <a:schemeClr val="tx1"/>
                </a:solidFill>
              </a:endParaRPr>
            </a:p>
          </p:txBody>
        </p:sp>
        <p:sp>
          <p:nvSpPr>
            <p:cNvPr id="6" name="Rectangle 5">
              <a:extLst>
                <a:ext uri="{FF2B5EF4-FFF2-40B4-BE49-F238E27FC236}">
                  <a16:creationId xmlns:a16="http://schemas.microsoft.com/office/drawing/2014/main" id="{08501AE6-6504-4184-9443-E89AFACF769D}"/>
                </a:ext>
              </a:extLst>
            </p:cNvPr>
            <p:cNvSpPr/>
            <p:nvPr userDrawn="1"/>
          </p:nvSpPr>
          <p:spPr bwMode="black">
            <a:xfrm rot="10800000">
              <a:off x="6096000" y="4963130"/>
              <a:ext cx="1456719" cy="332990"/>
            </a:xfrm>
            <a:prstGeom prst="rect">
              <a:avLst/>
            </a:prstGeom>
            <a:grp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err="1">
                <a:solidFill>
                  <a:schemeClr val="tx1"/>
                </a:solidFill>
              </a:endParaRPr>
            </a:p>
          </p:txBody>
        </p:sp>
      </p:grpSp>
      <p:sp>
        <p:nvSpPr>
          <p:cNvPr id="12" name="Rectangle 11">
            <a:extLst>
              <a:ext uri="{FF2B5EF4-FFF2-40B4-BE49-F238E27FC236}">
                <a16:creationId xmlns:a16="http://schemas.microsoft.com/office/drawing/2014/main" id="{67CEE09B-6EE1-4BF2-85A3-DE69E91BC4C6}"/>
              </a:ext>
            </a:extLst>
          </p:cNvPr>
          <p:cNvSpPr/>
          <p:nvPr userDrawn="1"/>
        </p:nvSpPr>
        <p:spPr>
          <a:xfrm>
            <a:off x="430213" y="2588374"/>
            <a:ext cx="10152346" cy="2215991"/>
          </a:xfrm>
          <a:prstGeom prst="rect">
            <a:avLst/>
          </a:prstGeom>
        </p:spPr>
        <p:txBody>
          <a:bodyPr wrap="square">
            <a:spAutoFit/>
          </a:bodyPr>
          <a:lstStyle/>
          <a:p>
            <a:pPr algn="ctr"/>
            <a:r>
              <a:rPr lang="en-GB" sz="13800" b="1" i="1" noProof="0">
                <a:solidFill>
                  <a:schemeClr val="bg1"/>
                </a:solidFill>
              </a:rPr>
              <a:t>Do not use </a:t>
            </a:r>
            <a:endParaRPr lang="en-GB" sz="2400" b="1" i="1"/>
          </a:p>
        </p:txBody>
      </p:sp>
      <p:sp>
        <p:nvSpPr>
          <p:cNvPr id="16" name="Do not use">
            <a:extLst>
              <a:ext uri="{FF2B5EF4-FFF2-40B4-BE49-F238E27FC236}">
                <a16:creationId xmlns:a16="http://schemas.microsoft.com/office/drawing/2014/main" id="{A8FA78FA-4D94-4717-B7C6-6F86378D6B01}"/>
              </a:ext>
            </a:extLst>
          </p:cNvPr>
          <p:cNvSpPr txBox="1"/>
          <p:nvPr userDrawn="1"/>
        </p:nvSpPr>
        <p:spPr>
          <a:xfrm>
            <a:off x="430214" y="5186455"/>
            <a:ext cx="11356974" cy="969496"/>
          </a:xfrm>
          <a:prstGeom prst="rect">
            <a:avLst/>
          </a:prstGeom>
          <a:noFill/>
        </p:spPr>
        <p:txBody>
          <a:bodyPr wrap="square" lIns="0" tIns="0" rIns="0" bIns="0" rtlCol="0">
            <a:spAutoFit/>
          </a:bodyPr>
          <a:lstStyle/>
          <a:p>
            <a:pPr marL="0" marR="0" indent="0" algn="ctr" fontAlgn="auto">
              <a:lnSpc>
                <a:spcPct val="100000"/>
              </a:lnSpc>
              <a:spcBef>
                <a:spcPts val="600"/>
              </a:spcBef>
              <a:spcAft>
                <a:spcPts val="0"/>
              </a:spcAft>
              <a:buClr>
                <a:srgbClr val="003755"/>
              </a:buClr>
              <a:buSzTx/>
              <a:buFontTx/>
              <a:buNone/>
              <a:tabLst/>
            </a:pPr>
            <a:r>
              <a:rPr lang="en-GB" sz="2000" b="0" noProof="0">
                <a:solidFill>
                  <a:schemeClr val="bg1"/>
                </a:solidFill>
              </a:rPr>
              <a:t>Due to PowerPoint’s standard Copy/Paste functionality extra undesirable layouts can appear.</a:t>
            </a:r>
          </a:p>
          <a:p>
            <a:pPr marL="0" marR="0" indent="0" algn="ctr" fontAlgn="auto">
              <a:lnSpc>
                <a:spcPct val="100000"/>
              </a:lnSpc>
              <a:spcBef>
                <a:spcPts val="600"/>
              </a:spcBef>
              <a:spcAft>
                <a:spcPts val="0"/>
              </a:spcAft>
              <a:buClr>
                <a:srgbClr val="003755"/>
              </a:buClr>
              <a:buSzTx/>
              <a:buFontTx/>
              <a:buNone/>
              <a:tabLst/>
            </a:pPr>
            <a:r>
              <a:rPr lang="en-GB" sz="2000" b="0" noProof="0">
                <a:solidFill>
                  <a:schemeClr val="bg1"/>
                </a:solidFill>
              </a:rPr>
              <a:t>Also notice: Layouts after this might contain potential confidential information.</a:t>
            </a:r>
            <a:br>
              <a:rPr lang="en-GB" sz="1800" b="0" noProof="0">
                <a:solidFill>
                  <a:schemeClr val="bg1"/>
                </a:solidFill>
              </a:rPr>
            </a:br>
            <a:endParaRPr lang="en-GB" sz="1800" b="0" noProof="0">
              <a:solidFill>
                <a:schemeClr val="bg1"/>
              </a:solidFill>
            </a:endParaRPr>
          </a:p>
        </p:txBody>
      </p:sp>
      <p:sp>
        <p:nvSpPr>
          <p:cNvPr id="13" name="Date Placeholder 6" hidden="1">
            <a:extLst>
              <a:ext uri="{FF2B5EF4-FFF2-40B4-BE49-F238E27FC236}">
                <a16:creationId xmlns:a16="http://schemas.microsoft.com/office/drawing/2014/main" id="{706505A8-87EA-4BA0-B698-35156BC765D0}"/>
              </a:ext>
            </a:extLst>
          </p:cNvPr>
          <p:cNvSpPr>
            <a:spLocks noGrp="1"/>
          </p:cNvSpPr>
          <p:nvPr>
            <p:ph type="dt" sz="half" idx="15"/>
          </p:nvPr>
        </p:nvSpPr>
        <p:spPr>
          <a:xfrm>
            <a:off x="0" y="6858000"/>
            <a:ext cx="0" cy="0"/>
          </a:xfrm>
        </p:spPr>
        <p:txBody>
          <a:bodyPr/>
          <a:lstStyle>
            <a:lvl1pPr>
              <a:defRPr sz="100">
                <a:noFill/>
              </a:defRPr>
            </a:lvl1pPr>
          </a:lstStyle>
          <a:p>
            <a:fld id="{6F52A3B9-C46E-47C2-A1FB-F5434525BDF4}" type="datetime4">
              <a:rPr lang="en-GB" smtClean="0"/>
              <a:t>09 December 2024</a:t>
            </a:fld>
            <a:endParaRPr lang="en-GB"/>
          </a:p>
        </p:txBody>
      </p:sp>
      <p:sp>
        <p:nvSpPr>
          <p:cNvPr id="14" name="Footer Placeholder 8" hidden="1">
            <a:extLst>
              <a:ext uri="{FF2B5EF4-FFF2-40B4-BE49-F238E27FC236}">
                <a16:creationId xmlns:a16="http://schemas.microsoft.com/office/drawing/2014/main" id="{AB150C2C-2030-498B-8262-6BD5BCCBB345}"/>
              </a:ext>
            </a:extLst>
          </p:cNvPr>
          <p:cNvSpPr>
            <a:spLocks noGrp="1"/>
          </p:cNvSpPr>
          <p:nvPr>
            <p:ph type="ftr" sz="quarter" idx="16"/>
          </p:nvPr>
        </p:nvSpPr>
        <p:spPr>
          <a:xfrm>
            <a:off x="0" y="6858000"/>
            <a:ext cx="0" cy="0"/>
          </a:xfrm>
        </p:spPr>
        <p:txBody>
          <a:bodyPr/>
          <a:lstStyle>
            <a:lvl1pPr>
              <a:defRPr sz="100">
                <a:noFill/>
              </a:defRPr>
            </a:lvl1pPr>
          </a:lstStyle>
          <a:p>
            <a:endParaRPr lang="en-GB"/>
          </a:p>
        </p:txBody>
      </p:sp>
      <p:sp>
        <p:nvSpPr>
          <p:cNvPr id="15" name="Slide Number Placeholder 10" hidden="1">
            <a:extLst>
              <a:ext uri="{FF2B5EF4-FFF2-40B4-BE49-F238E27FC236}">
                <a16:creationId xmlns:a16="http://schemas.microsoft.com/office/drawing/2014/main" id="{E81B246F-92C7-4EF8-ACD0-05F73C7095BE}"/>
              </a:ext>
            </a:extLst>
          </p:cNvPr>
          <p:cNvSpPr>
            <a:spLocks noGrp="1"/>
          </p:cNvSpPr>
          <p:nvPr>
            <p:ph type="sldNum" sz="quarter" idx="17"/>
          </p:nvPr>
        </p:nvSpPr>
        <p:spPr>
          <a:xfrm>
            <a:off x="0" y="6858000"/>
            <a:ext cx="0" cy="0"/>
          </a:xfrm>
        </p:spPr>
        <p:txBody>
          <a:bodyPr/>
          <a:lstStyle>
            <a:lvl1pPr>
              <a:defRPr sz="100">
                <a:noFill/>
              </a:defRPr>
            </a:lvl1pPr>
          </a:lstStyle>
          <a:p>
            <a:fld id="{23AA811B-2EBD-4900-905E-5BE206449611}" type="slidenum">
              <a:rPr lang="en-GB" smtClean="0"/>
              <a:pPr/>
              <a:t>‹#›</a:t>
            </a:fld>
            <a:endParaRPr lang="en-GB"/>
          </a:p>
        </p:txBody>
      </p:sp>
    </p:spTree>
    <p:extLst>
      <p:ext uri="{BB962C8B-B14F-4D97-AF65-F5344CB8AC3E}">
        <p14:creationId xmlns:p14="http://schemas.microsoft.com/office/powerpoint/2010/main" val="44854863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userDrawn="1">
  <p:cSld name="Section Header">
    <p:bg>
      <p:bgPr>
        <a:solidFill>
          <a:schemeClr val="accent4"/>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02A5BE76-95F5-4729-97F2-20C93E5E43F5}"/>
              </a:ext>
            </a:extLst>
          </p:cNvPr>
          <p:cNvGrpSpPr/>
          <p:nvPr userDrawn="1"/>
        </p:nvGrpSpPr>
        <p:grpSpPr>
          <a:xfrm>
            <a:off x="-12699" y="0"/>
            <a:ext cx="3543153" cy="6858000"/>
            <a:chOff x="-12699" y="0"/>
            <a:chExt cx="3543153" cy="6858000"/>
          </a:xfrm>
        </p:grpSpPr>
        <p:sp>
          <p:nvSpPr>
            <p:cNvPr id="27" name="Freeform: Shape 26">
              <a:extLst>
                <a:ext uri="{FF2B5EF4-FFF2-40B4-BE49-F238E27FC236}">
                  <a16:creationId xmlns:a16="http://schemas.microsoft.com/office/drawing/2014/main" id="{0FFD958C-9268-4D58-816B-938764D53C75}"/>
                </a:ext>
              </a:extLst>
            </p:cNvPr>
            <p:cNvSpPr/>
            <p:nvPr/>
          </p:nvSpPr>
          <p:spPr>
            <a:xfrm flipH="1" flipV="1">
              <a:off x="0" y="2926197"/>
              <a:ext cx="1572388" cy="3931803"/>
            </a:xfrm>
            <a:custGeom>
              <a:avLst/>
              <a:gdLst>
                <a:gd name="connsiteX0" fmla="*/ 1572388 w 1572388"/>
                <a:gd name="connsiteY0" fmla="*/ 3931803 h 3931803"/>
                <a:gd name="connsiteX1" fmla="*/ 1468369 w 1572388"/>
                <a:gd name="connsiteY1" fmla="*/ 3737291 h 3931803"/>
                <a:gd name="connsiteX2" fmla="*/ 654394 w 1572388"/>
                <a:gd name="connsiteY2" fmla="*/ 2262641 h 3931803"/>
                <a:gd name="connsiteX3" fmla="*/ 1498 w 1572388"/>
                <a:gd name="connsiteY3" fmla="*/ 89262 h 3931803"/>
                <a:gd name="connsiteX4" fmla="*/ 7431 w 1572388"/>
                <a:gd name="connsiteY4" fmla="*/ 0 h 3931803"/>
                <a:gd name="connsiteX5" fmla="*/ 1572388 w 1572388"/>
                <a:gd name="connsiteY5" fmla="*/ 0 h 3931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2388" h="3931803">
                  <a:moveTo>
                    <a:pt x="1572388" y="3931803"/>
                  </a:moveTo>
                  <a:lnTo>
                    <a:pt x="1468369" y="3737291"/>
                  </a:lnTo>
                  <a:cubicBezTo>
                    <a:pt x="1229479" y="3293221"/>
                    <a:pt x="946945" y="2783039"/>
                    <a:pt x="654394" y="2262641"/>
                  </a:cubicBezTo>
                  <a:cubicBezTo>
                    <a:pt x="142417" y="1333427"/>
                    <a:pt x="-17576" y="628768"/>
                    <a:pt x="1498" y="89262"/>
                  </a:cubicBezTo>
                  <a:lnTo>
                    <a:pt x="7431" y="0"/>
                  </a:lnTo>
                  <a:lnTo>
                    <a:pt x="1572388" y="0"/>
                  </a:lnTo>
                  <a:close/>
                </a:path>
              </a:pathLst>
            </a:custGeom>
            <a:solidFill>
              <a:srgbClr val="004295"/>
            </a:solidFill>
            <a:ln w="353786"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206D5396-8893-4C4F-A181-5CD42127A698}"/>
                </a:ext>
              </a:extLst>
            </p:cNvPr>
            <p:cNvSpPr/>
            <p:nvPr/>
          </p:nvSpPr>
          <p:spPr>
            <a:xfrm>
              <a:off x="-12699" y="0"/>
              <a:ext cx="3543153" cy="4310793"/>
            </a:xfrm>
            <a:custGeom>
              <a:avLst/>
              <a:gdLst>
                <a:gd name="connsiteX0" fmla="*/ 0 w 3543153"/>
                <a:gd name="connsiteY0" fmla="*/ 0 h 4310793"/>
                <a:gd name="connsiteX1" fmla="*/ 3543153 w 3543153"/>
                <a:gd name="connsiteY1" fmla="*/ 0 h 4310793"/>
                <a:gd name="connsiteX2" fmla="*/ 3529595 w 3543153"/>
                <a:gd name="connsiteY2" fmla="*/ 59312 h 4310793"/>
                <a:gd name="connsiteX3" fmla="*/ 2977920 w 3543153"/>
                <a:gd name="connsiteY3" fmla="*/ 1389048 h 4310793"/>
                <a:gd name="connsiteX4" fmla="*/ 1524297 w 3543153"/>
                <a:gd name="connsiteY4" fmla="*/ 4310793 h 4310793"/>
                <a:gd name="connsiteX5" fmla="*/ 35255 w 3543153"/>
                <a:gd name="connsiteY5" fmla="*/ 1425537 h 4310793"/>
                <a:gd name="connsiteX6" fmla="*/ 0 w 3543153"/>
                <a:gd name="connsiteY6" fmla="*/ 1359540 h 4310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3153" h="4310793">
                  <a:moveTo>
                    <a:pt x="0" y="0"/>
                  </a:moveTo>
                  <a:lnTo>
                    <a:pt x="3543153" y="0"/>
                  </a:lnTo>
                  <a:lnTo>
                    <a:pt x="3529595" y="59312"/>
                  </a:lnTo>
                  <a:cubicBezTo>
                    <a:pt x="3431718" y="442175"/>
                    <a:pt x="3257180" y="882207"/>
                    <a:pt x="2977920" y="1389048"/>
                  </a:cubicBezTo>
                  <a:cubicBezTo>
                    <a:pt x="2233571" y="2813258"/>
                    <a:pt x="1524297" y="4128334"/>
                    <a:pt x="1524297" y="4310793"/>
                  </a:cubicBezTo>
                  <a:cubicBezTo>
                    <a:pt x="1524297" y="4128334"/>
                    <a:pt x="815390" y="2813258"/>
                    <a:pt x="35255" y="1425537"/>
                  </a:cubicBezTo>
                  <a:lnTo>
                    <a:pt x="0" y="1359540"/>
                  </a:lnTo>
                  <a:close/>
                </a:path>
              </a:pathLst>
            </a:custGeom>
            <a:solidFill>
              <a:srgbClr val="6CCA98"/>
            </a:solidFill>
            <a:ln w="353786" cap="flat">
              <a:noFill/>
              <a:prstDash val="solid"/>
              <a:miter/>
            </a:ln>
          </p:spPr>
          <p:txBody>
            <a:bodyPr rtlCol="0" anchor="ctr"/>
            <a:lstStyle/>
            <a:p>
              <a:endParaRPr lang="en-GB"/>
            </a:p>
          </p:txBody>
        </p:sp>
      </p:grpSp>
      <p:sp>
        <p:nvSpPr>
          <p:cNvPr id="2" name="Title 1">
            <a:extLst>
              <a:ext uri="{FF2B5EF4-FFF2-40B4-BE49-F238E27FC236}">
                <a16:creationId xmlns:a16="http://schemas.microsoft.com/office/drawing/2014/main" id="{F259E46A-EECF-4ED5-A502-978706A6493D}"/>
              </a:ext>
            </a:extLst>
          </p:cNvPr>
          <p:cNvSpPr>
            <a:spLocks noGrp="1"/>
          </p:cNvSpPr>
          <p:nvPr>
            <p:ph type="title"/>
          </p:nvPr>
        </p:nvSpPr>
        <p:spPr>
          <a:xfrm>
            <a:off x="2463053" y="1709738"/>
            <a:ext cx="7253194" cy="2030989"/>
          </a:xfrm>
        </p:spPr>
        <p:txBody>
          <a:bodyPr anchor="b">
            <a:normAutofit/>
          </a:bodyPr>
          <a:lstStyle>
            <a:lvl1pPr algn="ctr">
              <a:defRPr sz="3600">
                <a:solidFill>
                  <a:schemeClr val="bg1"/>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E4526B5-FB11-4A45-A64B-B33B3692F587}"/>
              </a:ext>
            </a:extLst>
          </p:cNvPr>
          <p:cNvSpPr>
            <a:spLocks noGrp="1"/>
          </p:cNvSpPr>
          <p:nvPr>
            <p:ph type="body" idx="1"/>
          </p:nvPr>
        </p:nvSpPr>
        <p:spPr>
          <a:xfrm>
            <a:off x="2463053" y="4058663"/>
            <a:ext cx="7253194" cy="203098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73782CC2-5E51-41B5-AB5C-C228AEFD21AB}"/>
              </a:ext>
            </a:extLst>
          </p:cNvPr>
          <p:cNvSpPr>
            <a:spLocks noGrp="1"/>
          </p:cNvSpPr>
          <p:nvPr>
            <p:ph type="dt" sz="half" idx="10"/>
          </p:nvPr>
        </p:nvSpPr>
        <p:spPr/>
        <p:txBody>
          <a:bodyPr/>
          <a:lstStyle>
            <a:lvl1pPr>
              <a:defRPr>
                <a:solidFill>
                  <a:schemeClr val="accent2"/>
                </a:solidFill>
              </a:defRPr>
            </a:lvl1pPr>
          </a:lstStyle>
          <a:p>
            <a:endParaRPr lang="en-GB"/>
          </a:p>
        </p:txBody>
      </p:sp>
      <p:sp>
        <p:nvSpPr>
          <p:cNvPr id="8" name="Footer Placeholder 7">
            <a:extLst>
              <a:ext uri="{FF2B5EF4-FFF2-40B4-BE49-F238E27FC236}">
                <a16:creationId xmlns:a16="http://schemas.microsoft.com/office/drawing/2014/main" id="{99A01473-0D80-40D5-8FA6-22F2030DC5E8}"/>
              </a:ext>
            </a:extLst>
          </p:cNvPr>
          <p:cNvSpPr>
            <a:spLocks noGrp="1"/>
          </p:cNvSpPr>
          <p:nvPr>
            <p:ph type="ftr" sz="quarter" idx="11"/>
          </p:nvPr>
        </p:nvSpPr>
        <p:spPr/>
        <p:txBody>
          <a:bodyPr/>
          <a:lstStyle>
            <a:lvl1pPr>
              <a:defRPr>
                <a:solidFill>
                  <a:schemeClr val="accent2"/>
                </a:solidFill>
              </a:defRPr>
            </a:lvl1pPr>
          </a:lstStyle>
          <a:p>
            <a:endParaRPr lang="en-GB"/>
          </a:p>
        </p:txBody>
      </p:sp>
      <p:sp>
        <p:nvSpPr>
          <p:cNvPr id="9" name="Slide Number Placeholder 8">
            <a:extLst>
              <a:ext uri="{FF2B5EF4-FFF2-40B4-BE49-F238E27FC236}">
                <a16:creationId xmlns:a16="http://schemas.microsoft.com/office/drawing/2014/main" id="{BCBE3E9C-CB2C-4462-9F4B-635126EA46F0}"/>
              </a:ext>
            </a:extLst>
          </p:cNvPr>
          <p:cNvSpPr>
            <a:spLocks noGrp="1"/>
          </p:cNvSpPr>
          <p:nvPr>
            <p:ph type="sldNum" sz="quarter" idx="12"/>
          </p:nvPr>
        </p:nvSpPr>
        <p:spPr/>
        <p:txBody>
          <a:bodyPr/>
          <a:lstStyle>
            <a:lvl1pPr>
              <a:defRPr>
                <a:solidFill>
                  <a:schemeClr val="accent2"/>
                </a:solidFill>
              </a:defRPr>
            </a:lvl1pPr>
          </a:lstStyle>
          <a:p>
            <a:fld id="{1162B107-6C3C-48C4-9F07-A26284525995}" type="slidenum">
              <a:rPr lang="en-GB" smtClean="0"/>
              <a:pPr/>
              <a:t>‹#›</a:t>
            </a:fld>
            <a:endParaRPr lang="en-GB"/>
          </a:p>
        </p:txBody>
      </p:sp>
      <p:sp>
        <p:nvSpPr>
          <p:cNvPr id="17" name="Text Placeholder 27">
            <a:extLst>
              <a:ext uri="{FF2B5EF4-FFF2-40B4-BE49-F238E27FC236}">
                <a16:creationId xmlns:a16="http://schemas.microsoft.com/office/drawing/2014/main" id="{D6D7D9C0-BFB3-46BD-BCEA-B83FB57E4358}"/>
              </a:ext>
            </a:extLst>
          </p:cNvPr>
          <p:cNvSpPr>
            <a:spLocks noGrp="1"/>
          </p:cNvSpPr>
          <p:nvPr>
            <p:ph type="body" sz="quarter" idx="14" hasCustomPrompt="1"/>
          </p:nvPr>
        </p:nvSpPr>
        <p:spPr>
          <a:xfrm>
            <a:off x="11836800" y="6519600"/>
            <a:ext cx="183600" cy="180000"/>
          </a:xfrm>
          <a:blipFill>
            <a:blip r:embed="rId2">
              <a:extLst>
                <a:ext uri="{96DAC541-7B7A-43D3-8B79-37D633B846F1}">
                  <asvg:svgBlip xmlns:asvg="http://schemas.microsoft.com/office/drawing/2016/SVG/main" r:embed="rId3"/>
                </a:ext>
              </a:extLst>
            </a:blip>
            <a:stretch>
              <a:fillRect/>
            </a:stretch>
          </a:blipFill>
        </p:spPr>
        <p:txBody>
          <a:bodyPr/>
          <a:lstStyle/>
          <a:p>
            <a:pPr lvl="0"/>
            <a:r>
              <a:rPr lang="en-GB"/>
              <a:t> </a:t>
            </a:r>
          </a:p>
        </p:txBody>
      </p:sp>
    </p:spTree>
    <p:extLst>
      <p:ext uri="{BB962C8B-B14F-4D97-AF65-F5344CB8AC3E}">
        <p14:creationId xmlns:p14="http://schemas.microsoft.com/office/powerpoint/2010/main" val="65501113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Cover A">
    <p:spTree>
      <p:nvGrpSpPr>
        <p:cNvPr id="1" name=""/>
        <p:cNvGrpSpPr/>
        <p:nvPr/>
      </p:nvGrpSpPr>
      <p:grpSpPr>
        <a:xfrm>
          <a:off x="0" y="0"/>
          <a:ext cx="0" cy="0"/>
          <a:chOff x="0" y="0"/>
          <a:chExt cx="0" cy="0"/>
        </a:xfrm>
      </p:grpSpPr>
      <p:sp>
        <p:nvSpPr>
          <p:cNvPr id="22" name="Rectangle: Rounded Corners 21">
            <a:extLst>
              <a:ext uri="{FF2B5EF4-FFF2-40B4-BE49-F238E27FC236}">
                <a16:creationId xmlns:a16="http://schemas.microsoft.com/office/drawing/2014/main" id="{DFD271D2-29F3-0D7F-74D1-4FE024063289}"/>
              </a:ext>
            </a:extLst>
          </p:cNvPr>
          <p:cNvSpPr/>
          <p:nvPr userDrawn="1"/>
        </p:nvSpPr>
        <p:spPr>
          <a:xfrm>
            <a:off x="3317875" y="1069043"/>
            <a:ext cx="8256101" cy="4719914"/>
          </a:xfrm>
          <a:prstGeom prst="roundRect">
            <a:avLst>
              <a:gd name="adj" fmla="val 50000"/>
            </a:avLst>
          </a:prstGeom>
          <a:solidFill>
            <a:srgbClr val="D2E7DE"/>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3" name="Rectangle 22">
            <a:extLst>
              <a:ext uri="{FF2B5EF4-FFF2-40B4-BE49-F238E27FC236}">
                <a16:creationId xmlns:a16="http://schemas.microsoft.com/office/drawing/2014/main" id="{DE14E6A9-96CE-D7BF-C603-1AFFBE390AED}"/>
              </a:ext>
            </a:extLst>
          </p:cNvPr>
          <p:cNvSpPr/>
          <p:nvPr userDrawn="1"/>
        </p:nvSpPr>
        <p:spPr bwMode="white">
          <a:xfrm>
            <a:off x="9232900" y="0"/>
            <a:ext cx="29591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4" name="Rectangle: Rounded Corners 23">
            <a:extLst>
              <a:ext uri="{FF2B5EF4-FFF2-40B4-BE49-F238E27FC236}">
                <a16:creationId xmlns:a16="http://schemas.microsoft.com/office/drawing/2014/main" id="{F356D843-464F-CED8-84E3-358502DD9E40}"/>
              </a:ext>
            </a:extLst>
          </p:cNvPr>
          <p:cNvSpPr/>
          <p:nvPr userDrawn="1"/>
        </p:nvSpPr>
        <p:spPr>
          <a:xfrm>
            <a:off x="10200223" y="1069043"/>
            <a:ext cx="8256101" cy="4719914"/>
          </a:xfrm>
          <a:prstGeom prst="roundRect">
            <a:avLst>
              <a:gd name="adj" fmla="val 50000"/>
            </a:avLst>
          </a:pr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2" name="Title 1"/>
          <p:cNvSpPr>
            <a:spLocks noGrp="1"/>
          </p:cNvSpPr>
          <p:nvPr>
            <p:ph type="ctrTitle" hasCustomPrompt="1"/>
          </p:nvPr>
        </p:nvSpPr>
        <p:spPr>
          <a:xfrm>
            <a:off x="719137" y="1080000"/>
            <a:ext cx="8153401"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B843208D-0216-4AE5-BBFB-D6A3EB5F77F5}"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3129386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2.91667E-6 0 L 0.06575 0 " pathEditMode="relative" rAng="0" ptsTypes="AA">
                                      <p:cBhvr>
                                        <p:cTn id="6" dur="12750" fill="hold"/>
                                        <p:tgtEl>
                                          <p:spTgt spid="22"/>
                                        </p:tgtEl>
                                        <p:attrNameLst>
                                          <p:attrName>ppt_x</p:attrName>
                                          <p:attrName>ppt_y</p:attrName>
                                        </p:attrNameLst>
                                      </p:cBhvr>
                                      <p:rCtr x="3281" y="0"/>
                                    </p:animMotion>
                                  </p:childTnLst>
                                </p:cTn>
                              </p:par>
                              <p:par>
                                <p:cTn id="7" presetID="42" presetClass="path" presetSubtype="0" repeatCount="indefinite" accel="50000" decel="50000" autoRev="1" fill="hold" grpId="0" nodeType="withEffect">
                                  <p:stCondLst>
                                    <p:cond delay="0"/>
                                  </p:stCondLst>
                                  <p:childTnLst>
                                    <p:animMotion origin="layout" path="M -2.08333E-7 0 L -0.02695 0 " pathEditMode="relative" rAng="0" ptsTypes="AA">
                                      <p:cBhvr>
                                        <p:cTn id="8" dur="9250" fill="hold"/>
                                        <p:tgtEl>
                                          <p:spTgt spid="24"/>
                                        </p:tgtEl>
                                        <p:attrNameLst>
                                          <p:attrName>ppt_x</p:attrName>
                                          <p:attrName>ppt_y</p:attrName>
                                        </p:attrNameLst>
                                      </p:cBhvr>
                                      <p:rCtr x="-135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Cover B">
    <p:spTree>
      <p:nvGrpSpPr>
        <p:cNvPr id="1" name=""/>
        <p:cNvGrpSpPr/>
        <p:nvPr/>
      </p:nvGrpSpPr>
      <p:grpSpPr>
        <a:xfrm>
          <a:off x="0" y="0"/>
          <a:ext cx="0" cy="0"/>
          <a:chOff x="0" y="0"/>
          <a:chExt cx="0" cy="0"/>
        </a:xfrm>
      </p:grpSpPr>
      <p:sp>
        <p:nvSpPr>
          <p:cNvPr id="47" name="Background">
            <a:extLst>
              <a:ext uri="{FF2B5EF4-FFF2-40B4-BE49-F238E27FC236}">
                <a16:creationId xmlns:a16="http://schemas.microsoft.com/office/drawing/2014/main" id="{12278B11-75A0-A285-8B72-44DC19C170FD}"/>
              </a:ext>
            </a:extLst>
          </p:cNvPr>
          <p:cNvSpPr/>
          <p:nvPr userDrawn="1"/>
        </p:nvSpPr>
        <p:spPr>
          <a:xfrm>
            <a:off x="0" y="0"/>
            <a:ext cx="12193200" cy="6858000"/>
          </a:xfrm>
          <a:prstGeom prst="rect">
            <a:avLst/>
          </a:prstGeom>
          <a:solidFill>
            <a:srgbClr val="D3E0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err="1"/>
          </a:p>
        </p:txBody>
      </p:sp>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16" name="Slide Number Placeholder 10">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6" name="Freeform: Shape 45">
            <a:extLst>
              <a:ext uri="{FF2B5EF4-FFF2-40B4-BE49-F238E27FC236}">
                <a16:creationId xmlns:a16="http://schemas.microsoft.com/office/drawing/2014/main" id="{AB7A4EFD-19D1-4650-82A6-8CB6876F48E1}"/>
              </a:ext>
            </a:extLst>
          </p:cNvPr>
          <p:cNvSpPr/>
          <p:nvPr userDrawn="1"/>
        </p:nvSpPr>
        <p:spPr>
          <a:xfrm>
            <a:off x="9132078"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48" name="Freeform: Shape 47">
            <a:extLst>
              <a:ext uri="{FF2B5EF4-FFF2-40B4-BE49-F238E27FC236}">
                <a16:creationId xmlns:a16="http://schemas.microsoft.com/office/drawing/2014/main" id="{FFFCB76A-EF27-0E5B-056C-C7AEDB5F0D34}"/>
              </a:ext>
            </a:extLst>
          </p:cNvPr>
          <p:cNvSpPr/>
          <p:nvPr userDrawn="1"/>
        </p:nvSpPr>
        <p:spPr>
          <a:xfrm>
            <a:off x="7342597"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0" name="Freeform: Shape 49">
            <a:extLst>
              <a:ext uri="{FF2B5EF4-FFF2-40B4-BE49-F238E27FC236}">
                <a16:creationId xmlns:a16="http://schemas.microsoft.com/office/drawing/2014/main" id="{A936B340-E11A-7863-0FC9-35633614AB6D}"/>
              </a:ext>
            </a:extLst>
          </p:cNvPr>
          <p:cNvSpPr/>
          <p:nvPr userDrawn="1"/>
        </p:nvSpPr>
        <p:spPr>
          <a:xfrm>
            <a:off x="10921559"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1" name="Freeform: Shape 50">
            <a:extLst>
              <a:ext uri="{FF2B5EF4-FFF2-40B4-BE49-F238E27FC236}">
                <a16:creationId xmlns:a16="http://schemas.microsoft.com/office/drawing/2014/main" id="{F52BCD92-CCC5-DE87-DC45-D338C93BBEF8}"/>
              </a:ext>
            </a:extLst>
          </p:cNvPr>
          <p:cNvSpPr/>
          <p:nvPr userDrawn="1"/>
        </p:nvSpPr>
        <p:spPr>
          <a:xfrm>
            <a:off x="5556730"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2" name="Freeform: Shape 51">
            <a:extLst>
              <a:ext uri="{FF2B5EF4-FFF2-40B4-BE49-F238E27FC236}">
                <a16:creationId xmlns:a16="http://schemas.microsoft.com/office/drawing/2014/main" id="{81F4DBC9-F42A-72E0-F1FA-55A7CD6FA01C}"/>
              </a:ext>
            </a:extLst>
          </p:cNvPr>
          <p:cNvSpPr/>
          <p:nvPr userDrawn="1"/>
        </p:nvSpPr>
        <p:spPr>
          <a:xfrm>
            <a:off x="10917534"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3" name="Freeform: Shape 52">
            <a:extLst>
              <a:ext uri="{FF2B5EF4-FFF2-40B4-BE49-F238E27FC236}">
                <a16:creationId xmlns:a16="http://schemas.microsoft.com/office/drawing/2014/main" id="{15C67256-F415-D26F-CD2D-54FDF2F29F6A}"/>
              </a:ext>
            </a:extLst>
          </p:cNvPr>
          <p:cNvSpPr/>
          <p:nvPr userDrawn="1"/>
        </p:nvSpPr>
        <p:spPr>
          <a:xfrm>
            <a:off x="9132077"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4" name="Freeform: Shape 53">
            <a:extLst>
              <a:ext uri="{FF2B5EF4-FFF2-40B4-BE49-F238E27FC236}">
                <a16:creationId xmlns:a16="http://schemas.microsoft.com/office/drawing/2014/main" id="{3614E388-5A7A-997F-476B-E9FE3571C75A}"/>
              </a:ext>
            </a:extLst>
          </p:cNvPr>
          <p:cNvSpPr/>
          <p:nvPr userDrawn="1"/>
        </p:nvSpPr>
        <p:spPr>
          <a:xfrm>
            <a:off x="7342597"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5" name="Freeform: Shape 54">
            <a:extLst>
              <a:ext uri="{FF2B5EF4-FFF2-40B4-BE49-F238E27FC236}">
                <a16:creationId xmlns:a16="http://schemas.microsoft.com/office/drawing/2014/main" id="{A1A455ED-75B7-10C9-35BA-C647F790644E}"/>
              </a:ext>
            </a:extLst>
          </p:cNvPr>
          <p:cNvSpPr/>
          <p:nvPr userDrawn="1"/>
        </p:nvSpPr>
        <p:spPr>
          <a:xfrm>
            <a:off x="12683542"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6" name="Freeform: Shape 55">
            <a:extLst>
              <a:ext uri="{FF2B5EF4-FFF2-40B4-BE49-F238E27FC236}">
                <a16:creationId xmlns:a16="http://schemas.microsoft.com/office/drawing/2014/main" id="{07FE1FFA-1AF7-4036-15CA-F2F48F2293A0}"/>
              </a:ext>
            </a:extLst>
          </p:cNvPr>
          <p:cNvSpPr/>
          <p:nvPr userDrawn="1"/>
        </p:nvSpPr>
        <p:spPr>
          <a:xfrm>
            <a:off x="11828403"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7" name="Freeform: Shape 56">
            <a:extLst>
              <a:ext uri="{FF2B5EF4-FFF2-40B4-BE49-F238E27FC236}">
                <a16:creationId xmlns:a16="http://schemas.microsoft.com/office/drawing/2014/main" id="{DECFAC5A-1887-EE39-76C1-D6A18FE6B71E}"/>
              </a:ext>
            </a:extLst>
          </p:cNvPr>
          <p:cNvSpPr/>
          <p:nvPr userDrawn="1"/>
        </p:nvSpPr>
        <p:spPr>
          <a:xfrm>
            <a:off x="10038921"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8" name="Freeform: Shape 57">
            <a:extLst>
              <a:ext uri="{FF2B5EF4-FFF2-40B4-BE49-F238E27FC236}">
                <a16:creationId xmlns:a16="http://schemas.microsoft.com/office/drawing/2014/main" id="{2E097412-EAF5-57E9-FE9F-840B07A9D3BD}"/>
              </a:ext>
            </a:extLst>
          </p:cNvPr>
          <p:cNvSpPr/>
          <p:nvPr userDrawn="1"/>
        </p:nvSpPr>
        <p:spPr>
          <a:xfrm>
            <a:off x="8249441"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59" name="Freeform: Shape 58">
            <a:extLst>
              <a:ext uri="{FF2B5EF4-FFF2-40B4-BE49-F238E27FC236}">
                <a16:creationId xmlns:a16="http://schemas.microsoft.com/office/drawing/2014/main" id="{A01FDBF9-048B-9177-F0ED-09DC0447D536}"/>
              </a:ext>
            </a:extLst>
          </p:cNvPr>
          <p:cNvSpPr/>
          <p:nvPr userDrawn="1"/>
        </p:nvSpPr>
        <p:spPr>
          <a:xfrm>
            <a:off x="13590386"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0" name="Freeform: Shape 59">
            <a:extLst>
              <a:ext uri="{FF2B5EF4-FFF2-40B4-BE49-F238E27FC236}">
                <a16:creationId xmlns:a16="http://schemas.microsoft.com/office/drawing/2014/main" id="{0EA40265-6EA4-EB40-39CD-3D1E9C7641C6}"/>
              </a:ext>
            </a:extLst>
          </p:cNvPr>
          <p:cNvSpPr/>
          <p:nvPr userDrawn="1"/>
        </p:nvSpPr>
        <p:spPr>
          <a:xfrm>
            <a:off x="10040569"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1" name="Freeform: Shape 60">
            <a:extLst>
              <a:ext uri="{FF2B5EF4-FFF2-40B4-BE49-F238E27FC236}">
                <a16:creationId xmlns:a16="http://schemas.microsoft.com/office/drawing/2014/main" id="{6F5A7300-E686-0301-01CD-0EACC3DA531B}"/>
              </a:ext>
            </a:extLst>
          </p:cNvPr>
          <p:cNvSpPr/>
          <p:nvPr userDrawn="1"/>
        </p:nvSpPr>
        <p:spPr>
          <a:xfrm>
            <a:off x="11830050"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2" name="Freeform: Shape 61">
            <a:extLst>
              <a:ext uri="{FF2B5EF4-FFF2-40B4-BE49-F238E27FC236}">
                <a16:creationId xmlns:a16="http://schemas.microsoft.com/office/drawing/2014/main" id="{A0AC89CC-9FEF-B39C-42A0-6A09B8F61686}"/>
              </a:ext>
            </a:extLst>
          </p:cNvPr>
          <p:cNvSpPr/>
          <p:nvPr userDrawn="1"/>
        </p:nvSpPr>
        <p:spPr>
          <a:xfrm>
            <a:off x="10040568"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3" name="Freeform: Shape 62">
            <a:extLst>
              <a:ext uri="{FF2B5EF4-FFF2-40B4-BE49-F238E27FC236}">
                <a16:creationId xmlns:a16="http://schemas.microsoft.com/office/drawing/2014/main" id="{A90396AC-EA6D-ADDA-2434-A276A2A7666F}"/>
              </a:ext>
            </a:extLst>
          </p:cNvPr>
          <p:cNvSpPr/>
          <p:nvPr userDrawn="1"/>
        </p:nvSpPr>
        <p:spPr>
          <a:xfrm>
            <a:off x="8251088"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4" name="Freeform: Shape 63">
            <a:extLst>
              <a:ext uri="{FF2B5EF4-FFF2-40B4-BE49-F238E27FC236}">
                <a16:creationId xmlns:a16="http://schemas.microsoft.com/office/drawing/2014/main" id="{1DBF1F40-A7CB-EC3D-3143-363866F221F2}"/>
              </a:ext>
            </a:extLst>
          </p:cNvPr>
          <p:cNvSpPr/>
          <p:nvPr userDrawn="1"/>
        </p:nvSpPr>
        <p:spPr>
          <a:xfrm>
            <a:off x="13592033"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5" name="Freeform: Shape 64">
            <a:extLst>
              <a:ext uri="{FF2B5EF4-FFF2-40B4-BE49-F238E27FC236}">
                <a16:creationId xmlns:a16="http://schemas.microsoft.com/office/drawing/2014/main" id="{4B222F1F-2AE5-F74F-5CEE-15EC89623555}"/>
              </a:ext>
            </a:extLst>
          </p:cNvPr>
          <p:cNvSpPr/>
          <p:nvPr userDrawn="1"/>
        </p:nvSpPr>
        <p:spPr>
          <a:xfrm>
            <a:off x="10917534"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6" name="Freeform: Shape 65">
            <a:extLst>
              <a:ext uri="{FF2B5EF4-FFF2-40B4-BE49-F238E27FC236}">
                <a16:creationId xmlns:a16="http://schemas.microsoft.com/office/drawing/2014/main" id="{7E1BF14B-C914-3FE1-831C-797C13D92782}"/>
              </a:ext>
            </a:extLst>
          </p:cNvPr>
          <p:cNvSpPr/>
          <p:nvPr userDrawn="1"/>
        </p:nvSpPr>
        <p:spPr>
          <a:xfrm>
            <a:off x="9128052"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7" name="Freeform: Shape 66">
            <a:extLst>
              <a:ext uri="{FF2B5EF4-FFF2-40B4-BE49-F238E27FC236}">
                <a16:creationId xmlns:a16="http://schemas.microsoft.com/office/drawing/2014/main" id="{E9F94108-B72C-BC9B-1047-B8FBE6FEE65E}"/>
              </a:ext>
            </a:extLst>
          </p:cNvPr>
          <p:cNvSpPr/>
          <p:nvPr userDrawn="1"/>
        </p:nvSpPr>
        <p:spPr>
          <a:xfrm>
            <a:off x="7338572"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8" name="Freeform: Shape 67">
            <a:extLst>
              <a:ext uri="{FF2B5EF4-FFF2-40B4-BE49-F238E27FC236}">
                <a16:creationId xmlns:a16="http://schemas.microsoft.com/office/drawing/2014/main" id="{9FDDB9BC-2D62-9D9A-CEFC-9EFE29059283}"/>
              </a:ext>
            </a:extLst>
          </p:cNvPr>
          <p:cNvSpPr/>
          <p:nvPr userDrawn="1"/>
        </p:nvSpPr>
        <p:spPr>
          <a:xfrm>
            <a:off x="12679517"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69" name="Freeform: Shape 68">
            <a:extLst>
              <a:ext uri="{FF2B5EF4-FFF2-40B4-BE49-F238E27FC236}">
                <a16:creationId xmlns:a16="http://schemas.microsoft.com/office/drawing/2014/main" id="{E70AA42E-3DEE-63D5-FAE4-44DE4B904DC7}"/>
              </a:ext>
            </a:extLst>
          </p:cNvPr>
          <p:cNvSpPr/>
          <p:nvPr userDrawn="1"/>
        </p:nvSpPr>
        <p:spPr>
          <a:xfrm>
            <a:off x="8251088"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0" name="Freeform: Shape 69">
            <a:extLst>
              <a:ext uri="{FF2B5EF4-FFF2-40B4-BE49-F238E27FC236}">
                <a16:creationId xmlns:a16="http://schemas.microsoft.com/office/drawing/2014/main" id="{5E3827E4-8EA8-CD55-493C-BB83B8191D8D}"/>
              </a:ext>
            </a:extLst>
          </p:cNvPr>
          <p:cNvSpPr/>
          <p:nvPr userDrawn="1"/>
        </p:nvSpPr>
        <p:spPr>
          <a:xfrm>
            <a:off x="11830050"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1" name="Freeform: Shape 70">
            <a:extLst>
              <a:ext uri="{FF2B5EF4-FFF2-40B4-BE49-F238E27FC236}">
                <a16:creationId xmlns:a16="http://schemas.microsoft.com/office/drawing/2014/main" id="{CD89CB1D-0948-F69A-DE1F-7BA617595DB3}"/>
              </a:ext>
            </a:extLst>
          </p:cNvPr>
          <p:cNvSpPr/>
          <p:nvPr userDrawn="1"/>
        </p:nvSpPr>
        <p:spPr>
          <a:xfrm>
            <a:off x="6465221"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2" name="Freeform: Shape 71">
            <a:extLst>
              <a:ext uri="{FF2B5EF4-FFF2-40B4-BE49-F238E27FC236}">
                <a16:creationId xmlns:a16="http://schemas.microsoft.com/office/drawing/2014/main" id="{48F66708-82D8-CEF2-1D85-2594585DF103}"/>
              </a:ext>
            </a:extLst>
          </p:cNvPr>
          <p:cNvSpPr/>
          <p:nvPr userDrawn="1"/>
        </p:nvSpPr>
        <p:spPr>
          <a:xfrm>
            <a:off x="9132077"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3" name="Freeform: Shape 72">
            <a:extLst>
              <a:ext uri="{FF2B5EF4-FFF2-40B4-BE49-F238E27FC236}">
                <a16:creationId xmlns:a16="http://schemas.microsoft.com/office/drawing/2014/main" id="{9C6FC78E-45D9-B16A-DC87-098D6ACDFA0B}"/>
              </a:ext>
            </a:extLst>
          </p:cNvPr>
          <p:cNvSpPr/>
          <p:nvPr userDrawn="1"/>
        </p:nvSpPr>
        <p:spPr>
          <a:xfrm>
            <a:off x="7342597"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4" name="Freeform: Shape 73">
            <a:extLst>
              <a:ext uri="{FF2B5EF4-FFF2-40B4-BE49-F238E27FC236}">
                <a16:creationId xmlns:a16="http://schemas.microsoft.com/office/drawing/2014/main" id="{5B7C7DF9-7958-F2EF-8DBA-D95D31763528}"/>
              </a:ext>
            </a:extLst>
          </p:cNvPr>
          <p:cNvSpPr/>
          <p:nvPr userDrawn="1"/>
        </p:nvSpPr>
        <p:spPr>
          <a:xfrm>
            <a:off x="10917534"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5" name="Freeform: Shape 74">
            <a:extLst>
              <a:ext uri="{FF2B5EF4-FFF2-40B4-BE49-F238E27FC236}">
                <a16:creationId xmlns:a16="http://schemas.microsoft.com/office/drawing/2014/main" id="{E5536CF8-8B36-E3BC-7798-B5DD7A2BB6FB}"/>
              </a:ext>
            </a:extLst>
          </p:cNvPr>
          <p:cNvSpPr/>
          <p:nvPr userDrawn="1"/>
        </p:nvSpPr>
        <p:spPr>
          <a:xfrm>
            <a:off x="5552705"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6" name="Freeform: Shape 75">
            <a:extLst>
              <a:ext uri="{FF2B5EF4-FFF2-40B4-BE49-F238E27FC236}">
                <a16:creationId xmlns:a16="http://schemas.microsoft.com/office/drawing/2014/main" id="{B66C6BF6-C467-AF70-B99C-D2BF2478FA7D}"/>
              </a:ext>
            </a:extLst>
          </p:cNvPr>
          <p:cNvSpPr/>
          <p:nvPr userDrawn="1"/>
        </p:nvSpPr>
        <p:spPr>
          <a:xfrm>
            <a:off x="10038922"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7" name="Freeform: Shape 76">
            <a:extLst>
              <a:ext uri="{FF2B5EF4-FFF2-40B4-BE49-F238E27FC236}">
                <a16:creationId xmlns:a16="http://schemas.microsoft.com/office/drawing/2014/main" id="{E1837EEA-A710-AD69-9F20-D466E32E02FD}"/>
              </a:ext>
            </a:extLst>
          </p:cNvPr>
          <p:cNvSpPr/>
          <p:nvPr userDrawn="1"/>
        </p:nvSpPr>
        <p:spPr>
          <a:xfrm>
            <a:off x="8249441"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8" name="Freeform: Shape 77">
            <a:extLst>
              <a:ext uri="{FF2B5EF4-FFF2-40B4-BE49-F238E27FC236}">
                <a16:creationId xmlns:a16="http://schemas.microsoft.com/office/drawing/2014/main" id="{15B79D77-967A-9AE6-6E94-8B7CB838B63D}"/>
              </a:ext>
            </a:extLst>
          </p:cNvPr>
          <p:cNvSpPr/>
          <p:nvPr userDrawn="1"/>
        </p:nvSpPr>
        <p:spPr>
          <a:xfrm>
            <a:off x="11828403"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9" name="Freeform: Shape 78">
            <a:extLst>
              <a:ext uri="{FF2B5EF4-FFF2-40B4-BE49-F238E27FC236}">
                <a16:creationId xmlns:a16="http://schemas.microsoft.com/office/drawing/2014/main" id="{DDC03AF5-3590-7F06-3D0A-82C9C0931036}"/>
              </a:ext>
            </a:extLst>
          </p:cNvPr>
          <p:cNvSpPr/>
          <p:nvPr userDrawn="1"/>
        </p:nvSpPr>
        <p:spPr>
          <a:xfrm>
            <a:off x="6463574"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45" name="Rectangle 44">
            <a:extLst>
              <a:ext uri="{FF2B5EF4-FFF2-40B4-BE49-F238E27FC236}">
                <a16:creationId xmlns:a16="http://schemas.microsoft.com/office/drawing/2014/main" id="{CFEEAE4B-188D-0334-76A3-0735E03B4F22}"/>
              </a:ext>
            </a:extLst>
          </p:cNvPr>
          <p:cNvSpPr/>
          <p:nvPr userDrawn="1"/>
        </p:nvSpPr>
        <p:spPr>
          <a:xfrm>
            <a:off x="5289550" y="1"/>
            <a:ext cx="2044997" cy="6858000"/>
          </a:xfrm>
          <a:prstGeom prst="rect">
            <a:avLst/>
          </a:prstGeom>
          <a:solidFill>
            <a:srgbClr val="D3E0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 name="Title 1"/>
          <p:cNvSpPr>
            <a:spLocks noGrp="1"/>
          </p:cNvSpPr>
          <p:nvPr>
            <p:ph type="ctrTitle" hasCustomPrompt="1"/>
          </p:nvPr>
        </p:nvSpPr>
        <p:spPr>
          <a:xfrm>
            <a:off x="719137" y="1080000"/>
            <a:ext cx="6181200"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5BB5704A-9241-4BD1-8BAB-300B8D87509F}"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Tree>
    <p:extLst>
      <p:ext uri="{BB962C8B-B14F-4D97-AF65-F5344CB8AC3E}">
        <p14:creationId xmlns:p14="http://schemas.microsoft.com/office/powerpoint/2010/main" val="100562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0"/>
                                  </p:stCondLst>
                                  <p:childTnLst>
                                    <p:animMotion origin="layout" path="M -3.33333E-6 -7.40741E-7 L -0.14674 -7.40741E-7 " pathEditMode="relative" rAng="0" ptsTypes="AA">
                                      <p:cBhvr>
                                        <p:cTn id="6" dur="6250" fill="hold"/>
                                        <p:tgtEl>
                                          <p:spTgt spid="52"/>
                                        </p:tgtEl>
                                        <p:attrNameLst>
                                          <p:attrName>ppt_x</p:attrName>
                                          <p:attrName>ppt_y</p:attrName>
                                        </p:attrNameLst>
                                      </p:cBhvr>
                                      <p:rCtr x="-7344" y="0"/>
                                    </p:animMotion>
                                  </p:childTnLst>
                                </p:cTn>
                              </p:par>
                              <p:par>
                                <p:cTn id="7" presetID="42" presetClass="path" presetSubtype="0" repeatCount="indefinite" accel="50000" decel="50000" fill="hold" grpId="0" nodeType="withEffect">
                                  <p:stCondLst>
                                    <p:cond delay="0"/>
                                  </p:stCondLst>
                                  <p:childTnLst>
                                    <p:animMotion origin="layout" path="M 1.45833E-6 -7.40741E-7 L -0.14675 -7.40741E-7 " pathEditMode="relative" rAng="0" ptsTypes="AA">
                                      <p:cBhvr>
                                        <p:cTn id="8" dur="6250" fill="hold"/>
                                        <p:tgtEl>
                                          <p:spTgt spid="53"/>
                                        </p:tgtEl>
                                        <p:attrNameLst>
                                          <p:attrName>ppt_x</p:attrName>
                                          <p:attrName>ppt_y</p:attrName>
                                        </p:attrNameLst>
                                      </p:cBhvr>
                                      <p:rCtr x="-7344" y="0"/>
                                    </p:animMotion>
                                  </p:childTnLst>
                                </p:cTn>
                              </p:par>
                              <p:par>
                                <p:cTn id="9" presetID="42" presetClass="path" presetSubtype="0" repeatCount="indefinite" accel="50000" decel="50000" fill="hold" grpId="0" nodeType="withEffect">
                                  <p:stCondLst>
                                    <p:cond delay="0"/>
                                  </p:stCondLst>
                                  <p:childTnLst>
                                    <p:animMotion origin="layout" path="M -3.54167E-6 -7.40741E-7 L -0.14674 -7.40741E-7 " pathEditMode="relative" rAng="0" ptsTypes="AA">
                                      <p:cBhvr>
                                        <p:cTn id="10" dur="6250" fill="hold"/>
                                        <p:tgtEl>
                                          <p:spTgt spid="54"/>
                                        </p:tgtEl>
                                        <p:attrNameLst>
                                          <p:attrName>ppt_x</p:attrName>
                                          <p:attrName>ppt_y</p:attrName>
                                        </p:attrNameLst>
                                      </p:cBhvr>
                                      <p:rCtr x="-7344" y="0"/>
                                    </p:animMotion>
                                  </p:childTnLst>
                                </p:cTn>
                              </p:par>
                              <p:par>
                                <p:cTn id="11" presetID="42" presetClass="path" presetSubtype="0" repeatCount="indefinite" accel="50000" decel="50000" fill="hold" grpId="0" nodeType="withEffect">
                                  <p:stCondLst>
                                    <p:cond delay="0"/>
                                  </p:stCondLst>
                                  <p:childTnLst>
                                    <p:animMotion origin="layout" path="M -4.58333E-6 -7.40741E-7 L -0.14453 -7.40741E-7 " pathEditMode="relative" rAng="0" ptsTypes="AA">
                                      <p:cBhvr>
                                        <p:cTn id="12" dur="6250" fill="hold"/>
                                        <p:tgtEl>
                                          <p:spTgt spid="55"/>
                                        </p:tgtEl>
                                        <p:attrNameLst>
                                          <p:attrName>ppt_x</p:attrName>
                                          <p:attrName>ppt_y</p:attrName>
                                        </p:attrNameLst>
                                      </p:cBhvr>
                                      <p:rCtr x="-7227" y="0"/>
                                    </p:animMotion>
                                  </p:childTnLst>
                                </p:cTn>
                              </p:par>
                              <p:par>
                                <p:cTn id="13" presetID="42" presetClass="path" presetSubtype="0" repeatCount="indefinite" accel="50000" decel="50000" fill="hold" grpId="0" nodeType="withEffect">
                                  <p:stCondLst>
                                    <p:cond delay="0"/>
                                  </p:stCondLst>
                                  <p:childTnLst>
                                    <p:animMotion origin="layout" path="M -2.29167E-6 -1.11111E-6 L -0.14674 -1.11111E-6 " pathEditMode="relative" rAng="0" ptsTypes="AA">
                                      <p:cBhvr>
                                        <p:cTn id="14" dur="6250" fill="hold"/>
                                        <p:tgtEl>
                                          <p:spTgt spid="56"/>
                                        </p:tgtEl>
                                        <p:attrNameLst>
                                          <p:attrName>ppt_x</p:attrName>
                                          <p:attrName>ppt_y</p:attrName>
                                        </p:attrNameLst>
                                      </p:cBhvr>
                                      <p:rCtr x="-7344" y="0"/>
                                    </p:animMotion>
                                  </p:childTnLst>
                                </p:cTn>
                              </p:par>
                              <p:par>
                                <p:cTn id="15" presetID="42" presetClass="path" presetSubtype="0" repeatCount="indefinite" accel="50000" decel="50000" fill="hold" grpId="0" nodeType="withEffect">
                                  <p:stCondLst>
                                    <p:cond delay="0"/>
                                  </p:stCondLst>
                                  <p:childTnLst>
                                    <p:animMotion origin="layout" path="M 2.5E-6 -1.11111E-6 L -0.14675 -1.11111E-6 " pathEditMode="relative" rAng="0" ptsTypes="AA">
                                      <p:cBhvr>
                                        <p:cTn id="16" dur="6250" fill="hold"/>
                                        <p:tgtEl>
                                          <p:spTgt spid="57"/>
                                        </p:tgtEl>
                                        <p:attrNameLst>
                                          <p:attrName>ppt_x</p:attrName>
                                          <p:attrName>ppt_y</p:attrName>
                                        </p:attrNameLst>
                                      </p:cBhvr>
                                      <p:rCtr x="-7344" y="0"/>
                                    </p:animMotion>
                                  </p:childTnLst>
                                </p:cTn>
                              </p:par>
                              <p:par>
                                <p:cTn id="17" presetID="42" presetClass="path" presetSubtype="0" repeatCount="indefinite" accel="50000" decel="50000" fill="hold" grpId="0" nodeType="withEffect">
                                  <p:stCondLst>
                                    <p:cond delay="0"/>
                                  </p:stCondLst>
                                  <p:childTnLst>
                                    <p:animMotion origin="layout" path="M -2.70833E-6 -1.11111E-6 L -0.14674 -1.11111E-6 " pathEditMode="relative" rAng="0" ptsTypes="AA">
                                      <p:cBhvr>
                                        <p:cTn id="18" dur="6250" fill="hold"/>
                                        <p:tgtEl>
                                          <p:spTgt spid="58"/>
                                        </p:tgtEl>
                                        <p:attrNameLst>
                                          <p:attrName>ppt_x</p:attrName>
                                          <p:attrName>ppt_y</p:attrName>
                                        </p:attrNameLst>
                                      </p:cBhvr>
                                      <p:rCtr x="-7344" y="0"/>
                                    </p:animMotion>
                                  </p:childTnLst>
                                </p:cTn>
                              </p:par>
                              <p:par>
                                <p:cTn id="19" presetID="42" presetClass="path" presetSubtype="0" repeatCount="indefinite" accel="50000" decel="50000" fill="hold" grpId="0" nodeType="withEffect">
                                  <p:stCondLst>
                                    <p:cond delay="0"/>
                                  </p:stCondLst>
                                  <p:childTnLst>
                                    <p:animMotion origin="layout" path="M -3.54167E-6 -1.11111E-6 L -0.14453 -1.11111E-6 " pathEditMode="relative" rAng="0" ptsTypes="AA">
                                      <p:cBhvr>
                                        <p:cTn id="20" dur="6250" fill="hold"/>
                                        <p:tgtEl>
                                          <p:spTgt spid="59"/>
                                        </p:tgtEl>
                                        <p:attrNameLst>
                                          <p:attrName>ppt_x</p:attrName>
                                          <p:attrName>ppt_y</p:attrName>
                                        </p:attrNameLst>
                                      </p:cBhvr>
                                      <p:rCtr x="-7227" y="0"/>
                                    </p:animMotion>
                                  </p:childTnLst>
                                </p:cTn>
                              </p:par>
                              <p:par>
                                <p:cTn id="21" presetID="42" presetClass="path" presetSubtype="0" repeatCount="indefinite" accel="50000" decel="50000" fill="hold" grpId="0" nodeType="withEffect">
                                  <p:stCondLst>
                                    <p:cond delay="0"/>
                                  </p:stCondLst>
                                  <p:childTnLst>
                                    <p:animMotion origin="layout" path="M -2.5E-6 -3.7037E-7 L -0.14674 -3.7037E-7 " pathEditMode="relative" rAng="0" ptsTypes="AA">
                                      <p:cBhvr>
                                        <p:cTn id="22" dur="6250" fill="hold"/>
                                        <p:tgtEl>
                                          <p:spTgt spid="61"/>
                                        </p:tgtEl>
                                        <p:attrNameLst>
                                          <p:attrName>ppt_x</p:attrName>
                                          <p:attrName>ppt_y</p:attrName>
                                        </p:attrNameLst>
                                      </p:cBhvr>
                                      <p:rCtr x="-7344" y="0"/>
                                    </p:animMotion>
                                  </p:childTnLst>
                                </p:cTn>
                              </p:par>
                              <p:par>
                                <p:cTn id="23" presetID="42" presetClass="path" presetSubtype="0" repeatCount="indefinite" accel="50000" decel="50000" fill="hold" grpId="0" nodeType="withEffect">
                                  <p:stCondLst>
                                    <p:cond delay="0"/>
                                  </p:stCondLst>
                                  <p:childTnLst>
                                    <p:animMotion origin="layout" path="M 2.29167E-6 -3.7037E-7 L -0.14675 -3.7037E-7 " pathEditMode="relative" rAng="0" ptsTypes="AA">
                                      <p:cBhvr>
                                        <p:cTn id="24" dur="6250" fill="hold"/>
                                        <p:tgtEl>
                                          <p:spTgt spid="62"/>
                                        </p:tgtEl>
                                        <p:attrNameLst>
                                          <p:attrName>ppt_x</p:attrName>
                                          <p:attrName>ppt_y</p:attrName>
                                        </p:attrNameLst>
                                      </p:cBhvr>
                                      <p:rCtr x="-7344" y="0"/>
                                    </p:animMotion>
                                  </p:childTnLst>
                                </p:cTn>
                              </p:par>
                              <p:par>
                                <p:cTn id="25" presetID="42" presetClass="path" presetSubtype="0" repeatCount="indefinite" accel="50000" decel="50000" fill="hold" grpId="0" nodeType="withEffect">
                                  <p:stCondLst>
                                    <p:cond delay="0"/>
                                  </p:stCondLst>
                                  <p:childTnLst>
                                    <p:animMotion origin="layout" path="M -2.91667E-6 -3.7037E-7 L -0.14674 -3.7037E-7 " pathEditMode="relative" rAng="0" ptsTypes="AA">
                                      <p:cBhvr>
                                        <p:cTn id="26" dur="6250" fill="hold"/>
                                        <p:tgtEl>
                                          <p:spTgt spid="63"/>
                                        </p:tgtEl>
                                        <p:attrNameLst>
                                          <p:attrName>ppt_x</p:attrName>
                                          <p:attrName>ppt_y</p:attrName>
                                        </p:attrNameLst>
                                      </p:cBhvr>
                                      <p:rCtr x="-7344" y="0"/>
                                    </p:animMotion>
                                  </p:childTnLst>
                                </p:cTn>
                              </p:par>
                              <p:par>
                                <p:cTn id="27" presetID="42" presetClass="path" presetSubtype="0" repeatCount="indefinite" accel="50000" decel="50000" fill="hold" grpId="0" nodeType="withEffect">
                                  <p:stCondLst>
                                    <p:cond delay="0"/>
                                  </p:stCondLst>
                                  <p:childTnLst>
                                    <p:animMotion origin="layout" path="M -3.75E-6 -3.7037E-7 L -0.14453 -3.7037E-7 " pathEditMode="relative" rAng="0" ptsTypes="AA">
                                      <p:cBhvr>
                                        <p:cTn id="28" dur="6250" fill="hold"/>
                                        <p:tgtEl>
                                          <p:spTgt spid="64"/>
                                        </p:tgtEl>
                                        <p:attrNameLst>
                                          <p:attrName>ppt_x</p:attrName>
                                          <p:attrName>ppt_y</p:attrName>
                                        </p:attrNameLst>
                                      </p:cBhvr>
                                      <p:rCtr x="-7227" y="0"/>
                                    </p:animMotion>
                                  </p:childTnLst>
                                </p:cTn>
                              </p:par>
                              <p:par>
                                <p:cTn id="29" presetID="42" presetClass="path" presetSubtype="0" repeatCount="indefinite" accel="50000" decel="50000" fill="hold" grpId="0" nodeType="withEffect">
                                  <p:stCondLst>
                                    <p:cond delay="0"/>
                                  </p:stCondLst>
                                  <p:childTnLst>
                                    <p:animMotion origin="layout" path="M -2.70833E-6 3.7037E-7 L -0.14674 3.7037E-7 " pathEditMode="relative" rAng="0" ptsTypes="AA">
                                      <p:cBhvr>
                                        <p:cTn id="30" dur="6250" fill="hold"/>
                                        <p:tgtEl>
                                          <p:spTgt spid="65"/>
                                        </p:tgtEl>
                                        <p:attrNameLst>
                                          <p:attrName>ppt_x</p:attrName>
                                          <p:attrName>ppt_y</p:attrName>
                                        </p:attrNameLst>
                                      </p:cBhvr>
                                      <p:rCtr x="-7344" y="0"/>
                                    </p:animMotion>
                                  </p:childTnLst>
                                </p:cTn>
                              </p:par>
                              <p:par>
                                <p:cTn id="31" presetID="42" presetClass="path" presetSubtype="0" repeatCount="indefinite" accel="50000" decel="50000" fill="hold" grpId="0" nodeType="withEffect">
                                  <p:stCondLst>
                                    <p:cond delay="0"/>
                                  </p:stCondLst>
                                  <p:childTnLst>
                                    <p:animMotion origin="layout" path="M 2.08333E-6 3.7037E-7 L -0.14675 3.7037E-7 " pathEditMode="relative" rAng="0" ptsTypes="AA">
                                      <p:cBhvr>
                                        <p:cTn id="32" dur="6250" fill="hold"/>
                                        <p:tgtEl>
                                          <p:spTgt spid="66"/>
                                        </p:tgtEl>
                                        <p:attrNameLst>
                                          <p:attrName>ppt_x</p:attrName>
                                          <p:attrName>ppt_y</p:attrName>
                                        </p:attrNameLst>
                                      </p:cBhvr>
                                      <p:rCtr x="-7344" y="0"/>
                                    </p:animMotion>
                                  </p:childTnLst>
                                </p:cTn>
                              </p:par>
                              <p:par>
                                <p:cTn id="33" presetID="42" presetClass="path" presetSubtype="0" repeatCount="indefinite" accel="50000" decel="50000" fill="hold" grpId="0" nodeType="withEffect">
                                  <p:stCondLst>
                                    <p:cond delay="0"/>
                                  </p:stCondLst>
                                  <p:childTnLst>
                                    <p:animMotion origin="layout" path="M -3.125E-6 3.7037E-7 L -0.14674 3.7037E-7 " pathEditMode="relative" rAng="0" ptsTypes="AA">
                                      <p:cBhvr>
                                        <p:cTn id="34" dur="6250" fill="hold"/>
                                        <p:tgtEl>
                                          <p:spTgt spid="67"/>
                                        </p:tgtEl>
                                        <p:attrNameLst>
                                          <p:attrName>ppt_x</p:attrName>
                                          <p:attrName>ppt_y</p:attrName>
                                        </p:attrNameLst>
                                      </p:cBhvr>
                                      <p:rCtr x="-7344" y="0"/>
                                    </p:animMotion>
                                  </p:childTnLst>
                                </p:cTn>
                              </p:par>
                              <p:par>
                                <p:cTn id="35" presetID="42" presetClass="path" presetSubtype="0" repeatCount="indefinite" accel="50000" decel="50000" fill="hold" grpId="0" nodeType="withEffect">
                                  <p:stCondLst>
                                    <p:cond delay="0"/>
                                  </p:stCondLst>
                                  <p:childTnLst>
                                    <p:animMotion origin="layout" path="M -3.95833E-6 3.7037E-7 L -0.14453 3.7037E-7 " pathEditMode="relative" rAng="0" ptsTypes="AA">
                                      <p:cBhvr>
                                        <p:cTn id="36" dur="6250" fill="hold"/>
                                        <p:tgtEl>
                                          <p:spTgt spid="68"/>
                                        </p:tgtEl>
                                        <p:attrNameLst>
                                          <p:attrName>ppt_x</p:attrName>
                                          <p:attrName>ppt_y</p:attrName>
                                        </p:attrNameLst>
                                      </p:cBhvr>
                                      <p:rCtr x="-7227" y="0"/>
                                    </p:animMotion>
                                  </p:childTnLst>
                                </p:cTn>
                              </p:par>
                              <p:par>
                                <p:cTn id="37" presetID="42" presetClass="path" presetSubtype="0" repeatCount="indefinite" accel="50000" decel="50000" fill="hold" grpId="0" nodeType="withEffect">
                                  <p:stCondLst>
                                    <p:cond delay="0"/>
                                  </p:stCondLst>
                                  <p:endCondLst>
                                    <p:cond evt="onNext" delay="0">
                                      <p:tgtEl>
                                        <p:sldTgt/>
                                      </p:tgtEl>
                                    </p:cond>
                                  </p:endCondLst>
                                  <p:childTnLst>
                                    <p:animMotion origin="layout" path="M 2.29167E-6 7.40741E-7 L 0.14687 -0.00023 " pathEditMode="relative" rAng="0" ptsTypes="AA">
                                      <p:cBhvr>
                                        <p:cTn id="38" dur="6250" fill="hold"/>
                                        <p:tgtEl>
                                          <p:spTgt spid="60"/>
                                        </p:tgtEl>
                                        <p:attrNameLst>
                                          <p:attrName>ppt_x</p:attrName>
                                          <p:attrName>ppt_y</p:attrName>
                                        </p:attrNameLst>
                                      </p:cBhvr>
                                      <p:rCtr x="7344" y="-23"/>
                                    </p:animMotion>
                                  </p:childTnLst>
                                </p:cTn>
                              </p:par>
                              <p:par>
                                <p:cTn id="39" presetID="42" presetClass="path" presetSubtype="0" repeatCount="indefinite" accel="50000" decel="50000" fill="hold" grpId="0" nodeType="withEffect">
                                  <p:stCondLst>
                                    <p:cond delay="0"/>
                                  </p:stCondLst>
                                  <p:endCondLst>
                                    <p:cond evt="onNext" delay="0">
                                      <p:tgtEl>
                                        <p:sldTgt/>
                                      </p:tgtEl>
                                    </p:cond>
                                  </p:endCondLst>
                                  <p:childTnLst>
                                    <p:animMotion origin="layout" path="M -2.91667E-6 7.40741E-7 L 0.14688 -0.00023 " pathEditMode="relative" rAng="0" ptsTypes="AA">
                                      <p:cBhvr>
                                        <p:cTn id="40" dur="6250" fill="hold"/>
                                        <p:tgtEl>
                                          <p:spTgt spid="69"/>
                                        </p:tgtEl>
                                        <p:attrNameLst>
                                          <p:attrName>ppt_x</p:attrName>
                                          <p:attrName>ppt_y</p:attrName>
                                        </p:attrNameLst>
                                      </p:cBhvr>
                                      <p:rCtr x="7344" y="-23"/>
                                    </p:animMotion>
                                  </p:childTnLst>
                                </p:cTn>
                              </p:par>
                              <p:par>
                                <p:cTn id="41" presetID="42" presetClass="path" presetSubtype="0" repeatCount="indefinite" accel="50000" decel="50000" fill="hold" grpId="0" nodeType="withEffect">
                                  <p:stCondLst>
                                    <p:cond delay="0"/>
                                  </p:stCondLst>
                                  <p:endCondLst>
                                    <p:cond evt="onNext" delay="0">
                                      <p:tgtEl>
                                        <p:sldTgt/>
                                      </p:tgtEl>
                                    </p:cond>
                                  </p:endCondLst>
                                  <p:childTnLst>
                                    <p:animMotion origin="layout" path="M -2.5E-6 7.40741E-7 L 0.14688 -0.00023 " pathEditMode="relative" rAng="0" ptsTypes="AA">
                                      <p:cBhvr>
                                        <p:cTn id="42" dur="6250" fill="hold"/>
                                        <p:tgtEl>
                                          <p:spTgt spid="70"/>
                                        </p:tgtEl>
                                        <p:attrNameLst>
                                          <p:attrName>ppt_x</p:attrName>
                                          <p:attrName>ppt_y</p:attrName>
                                        </p:attrNameLst>
                                      </p:cBhvr>
                                      <p:rCtr x="7344" y="-23"/>
                                    </p:animMotion>
                                  </p:childTnLst>
                                </p:cTn>
                              </p:par>
                              <p:par>
                                <p:cTn id="43" presetID="42" presetClass="path" presetSubtype="0" repeatCount="indefinite" accel="50000" decel="50000" fill="hold" grpId="0" nodeType="withEffect">
                                  <p:stCondLst>
                                    <p:cond delay="0"/>
                                  </p:stCondLst>
                                  <p:endCondLst>
                                    <p:cond evt="onNext" delay="0">
                                      <p:tgtEl>
                                        <p:sldTgt/>
                                      </p:tgtEl>
                                    </p:cond>
                                  </p:endCondLst>
                                  <p:childTnLst>
                                    <p:animMotion origin="layout" path="M 1.45833E-6 7.40741E-7 L 0.14687 -0.00023 " pathEditMode="relative" rAng="0" ptsTypes="AA">
                                      <p:cBhvr>
                                        <p:cTn id="44" dur="6250" fill="hold"/>
                                        <p:tgtEl>
                                          <p:spTgt spid="71"/>
                                        </p:tgtEl>
                                        <p:attrNameLst>
                                          <p:attrName>ppt_x</p:attrName>
                                          <p:attrName>ppt_y</p:attrName>
                                        </p:attrNameLst>
                                      </p:cBhvr>
                                      <p:rCtr x="7344" y="-23"/>
                                    </p:animMotion>
                                  </p:childTnLst>
                                </p:cTn>
                              </p:par>
                              <p:par>
                                <p:cTn id="45" presetID="42" presetClass="path" presetSubtype="0" repeatCount="indefinite" accel="50000" decel="50000" fill="hold" grpId="0" nodeType="withEffect">
                                  <p:stCondLst>
                                    <p:cond delay="0"/>
                                  </p:stCondLst>
                                  <p:endCondLst>
                                    <p:cond evt="onNext" delay="0">
                                      <p:tgtEl>
                                        <p:sldTgt/>
                                      </p:tgtEl>
                                    </p:cond>
                                  </p:endCondLst>
                                  <p:childTnLst>
                                    <p:animMotion origin="layout" path="M 2.08333E-6 -4.07407E-6 L 0.14687 -0.00023 " pathEditMode="relative" rAng="0" ptsTypes="AA">
                                      <p:cBhvr>
                                        <p:cTn id="46" dur="6250" fill="hold"/>
                                        <p:tgtEl>
                                          <p:spTgt spid="72"/>
                                        </p:tgtEl>
                                        <p:attrNameLst>
                                          <p:attrName>ppt_x</p:attrName>
                                          <p:attrName>ppt_y</p:attrName>
                                        </p:attrNameLst>
                                      </p:cBhvr>
                                      <p:rCtr x="7344" y="-23"/>
                                    </p:animMotion>
                                  </p:childTnLst>
                                </p:cTn>
                              </p:par>
                              <p:par>
                                <p:cTn id="47" presetID="42" presetClass="path" presetSubtype="0" repeatCount="indefinite" accel="50000" decel="50000" fill="hold" grpId="0" nodeType="withEffect">
                                  <p:stCondLst>
                                    <p:cond delay="0"/>
                                  </p:stCondLst>
                                  <p:endCondLst>
                                    <p:cond evt="onNext" delay="0">
                                      <p:tgtEl>
                                        <p:sldTgt/>
                                      </p:tgtEl>
                                    </p:cond>
                                  </p:endCondLst>
                                  <p:childTnLst>
                                    <p:animMotion origin="layout" path="M -3.125E-6 -4.07407E-6 L 0.14688 -0.00023 " pathEditMode="relative" rAng="0" ptsTypes="AA">
                                      <p:cBhvr>
                                        <p:cTn id="48" dur="6250" fill="hold"/>
                                        <p:tgtEl>
                                          <p:spTgt spid="73"/>
                                        </p:tgtEl>
                                        <p:attrNameLst>
                                          <p:attrName>ppt_x</p:attrName>
                                          <p:attrName>ppt_y</p:attrName>
                                        </p:attrNameLst>
                                      </p:cBhvr>
                                      <p:rCtr x="7344" y="-23"/>
                                    </p:animMotion>
                                  </p:childTnLst>
                                </p:cTn>
                              </p:par>
                              <p:par>
                                <p:cTn id="49" presetID="42" presetClass="path" presetSubtype="0" repeatCount="indefinite" accel="50000" decel="50000" fill="hold" grpId="0" nodeType="withEffect">
                                  <p:stCondLst>
                                    <p:cond delay="0"/>
                                  </p:stCondLst>
                                  <p:endCondLst>
                                    <p:cond evt="onNext" delay="0">
                                      <p:tgtEl>
                                        <p:sldTgt/>
                                      </p:tgtEl>
                                    </p:cond>
                                  </p:endCondLst>
                                  <p:childTnLst>
                                    <p:animMotion origin="layout" path="M -2.70833E-6 -4.07407E-6 L 0.14688 -0.00023 " pathEditMode="relative" rAng="0" ptsTypes="AA">
                                      <p:cBhvr>
                                        <p:cTn id="50" dur="6250" fill="hold"/>
                                        <p:tgtEl>
                                          <p:spTgt spid="74"/>
                                        </p:tgtEl>
                                        <p:attrNameLst>
                                          <p:attrName>ppt_x</p:attrName>
                                          <p:attrName>ppt_y</p:attrName>
                                        </p:attrNameLst>
                                      </p:cBhvr>
                                      <p:rCtr x="7344" y="-23"/>
                                    </p:animMotion>
                                  </p:childTnLst>
                                </p:cTn>
                              </p:par>
                              <p:par>
                                <p:cTn id="51" presetID="42" presetClass="path" presetSubtype="0" repeatCount="indefinite" accel="50000" decel="50000" fill="hold" grpId="0" nodeType="withEffect">
                                  <p:stCondLst>
                                    <p:cond delay="0"/>
                                  </p:stCondLst>
                                  <p:endCondLst>
                                    <p:cond evt="onNext" delay="0">
                                      <p:tgtEl>
                                        <p:sldTgt/>
                                      </p:tgtEl>
                                    </p:cond>
                                  </p:endCondLst>
                                  <p:childTnLst>
                                    <p:animMotion origin="layout" path="M 1.25E-6 -4.07407E-6 L 0.14687 -0.00023 " pathEditMode="relative" rAng="0" ptsTypes="AA">
                                      <p:cBhvr>
                                        <p:cTn id="52" dur="6250" fill="hold"/>
                                        <p:tgtEl>
                                          <p:spTgt spid="75"/>
                                        </p:tgtEl>
                                        <p:attrNameLst>
                                          <p:attrName>ppt_x</p:attrName>
                                          <p:attrName>ppt_y</p:attrName>
                                        </p:attrNameLst>
                                      </p:cBhvr>
                                      <p:rCtr x="7344" y="-23"/>
                                    </p:animMotion>
                                  </p:childTnLst>
                                </p:cTn>
                              </p:par>
                              <p:par>
                                <p:cTn id="53" presetID="42" presetClass="path" presetSubtype="0" repeatCount="indefinite" accel="50000" decel="50000" fill="hold" grpId="0" nodeType="withEffect">
                                  <p:stCondLst>
                                    <p:cond delay="0"/>
                                  </p:stCondLst>
                                  <p:endCondLst>
                                    <p:cond evt="onNext" delay="0">
                                      <p:tgtEl>
                                        <p:sldTgt/>
                                      </p:tgtEl>
                                    </p:cond>
                                  </p:endCondLst>
                                  <p:childTnLst>
                                    <p:animMotion origin="layout" path="M 2.08333E-6 -4.07407E-6 L 0.14687 -0.00023 " pathEditMode="relative" rAng="0" ptsTypes="AA">
                                      <p:cBhvr>
                                        <p:cTn id="54" dur="6250" fill="hold"/>
                                        <p:tgtEl>
                                          <p:spTgt spid="76"/>
                                        </p:tgtEl>
                                        <p:attrNameLst>
                                          <p:attrName>ppt_x</p:attrName>
                                          <p:attrName>ppt_y</p:attrName>
                                        </p:attrNameLst>
                                      </p:cBhvr>
                                      <p:rCtr x="7344" y="-23"/>
                                    </p:animMotion>
                                  </p:childTnLst>
                                </p:cTn>
                              </p:par>
                              <p:par>
                                <p:cTn id="55" presetID="42" presetClass="path" presetSubtype="0" repeatCount="indefinite" accel="50000" decel="50000" fill="hold" grpId="0" nodeType="withEffect">
                                  <p:stCondLst>
                                    <p:cond delay="0"/>
                                  </p:stCondLst>
                                  <p:endCondLst>
                                    <p:cond evt="onNext" delay="0">
                                      <p:tgtEl>
                                        <p:sldTgt/>
                                      </p:tgtEl>
                                    </p:cond>
                                  </p:endCondLst>
                                  <p:childTnLst>
                                    <p:animMotion origin="layout" path="M -3.125E-6 -4.07407E-6 L 0.14688 -0.00023 " pathEditMode="relative" rAng="0" ptsTypes="AA">
                                      <p:cBhvr>
                                        <p:cTn id="56" dur="6250" fill="hold"/>
                                        <p:tgtEl>
                                          <p:spTgt spid="77"/>
                                        </p:tgtEl>
                                        <p:attrNameLst>
                                          <p:attrName>ppt_x</p:attrName>
                                          <p:attrName>ppt_y</p:attrName>
                                        </p:attrNameLst>
                                      </p:cBhvr>
                                      <p:rCtr x="7344" y="-23"/>
                                    </p:animMotion>
                                  </p:childTnLst>
                                </p:cTn>
                              </p:par>
                              <p:par>
                                <p:cTn id="57" presetID="42" presetClass="path" presetSubtype="0" repeatCount="indefinite" accel="50000" decel="50000" fill="hold" grpId="0" nodeType="withEffect">
                                  <p:stCondLst>
                                    <p:cond delay="0"/>
                                  </p:stCondLst>
                                  <p:endCondLst>
                                    <p:cond evt="onNext" delay="0">
                                      <p:tgtEl>
                                        <p:sldTgt/>
                                      </p:tgtEl>
                                    </p:cond>
                                  </p:endCondLst>
                                  <p:childTnLst>
                                    <p:animMotion origin="layout" path="M -2.70833E-6 -4.07407E-6 L 0.14688 -0.00023 " pathEditMode="relative" rAng="0" ptsTypes="AA">
                                      <p:cBhvr>
                                        <p:cTn id="58" dur="6250" fill="hold"/>
                                        <p:tgtEl>
                                          <p:spTgt spid="78"/>
                                        </p:tgtEl>
                                        <p:attrNameLst>
                                          <p:attrName>ppt_x</p:attrName>
                                          <p:attrName>ppt_y</p:attrName>
                                        </p:attrNameLst>
                                      </p:cBhvr>
                                      <p:rCtr x="7344" y="-23"/>
                                    </p:animMotion>
                                  </p:childTnLst>
                                </p:cTn>
                              </p:par>
                              <p:par>
                                <p:cTn id="59" presetID="42" presetClass="path" presetSubtype="0" repeatCount="indefinite" accel="50000" decel="50000" fill="hold" grpId="0" nodeType="withEffect">
                                  <p:stCondLst>
                                    <p:cond delay="0"/>
                                  </p:stCondLst>
                                  <p:endCondLst>
                                    <p:cond evt="onNext" delay="0">
                                      <p:tgtEl>
                                        <p:sldTgt/>
                                      </p:tgtEl>
                                    </p:cond>
                                  </p:endCondLst>
                                  <p:childTnLst>
                                    <p:animMotion origin="layout" path="M 1.25E-6 -4.07407E-6 L 0.14687 -0.00023 " pathEditMode="relative" rAng="0" ptsTypes="AA">
                                      <p:cBhvr>
                                        <p:cTn id="60" dur="6250" fill="hold"/>
                                        <p:tgtEl>
                                          <p:spTgt spid="79"/>
                                        </p:tgtEl>
                                        <p:attrNameLst>
                                          <p:attrName>ppt_x</p:attrName>
                                          <p:attrName>ppt_y</p:attrName>
                                        </p:attrNameLst>
                                      </p:cBhvr>
                                      <p:rCtr x="7344" y="-23"/>
                                    </p:animMotion>
                                  </p:childTnLst>
                                </p:cTn>
                              </p:par>
                              <p:par>
                                <p:cTn id="61" presetID="42" presetClass="path" presetSubtype="0" repeatCount="indefinite" accel="50000" decel="50000" fill="hold" grpId="0" nodeType="withEffect">
                                  <p:stCondLst>
                                    <p:cond delay="0"/>
                                  </p:stCondLst>
                                  <p:endCondLst>
                                    <p:cond evt="onNext" delay="0">
                                      <p:tgtEl>
                                        <p:sldTgt/>
                                      </p:tgtEl>
                                    </p:cond>
                                  </p:endCondLst>
                                  <p:childTnLst>
                                    <p:animMotion origin="layout" path="M 1.45833E-6 7.40741E-7 L 0.14687 -0.00023 " pathEditMode="relative" rAng="0" ptsTypes="AA">
                                      <p:cBhvr>
                                        <p:cTn id="62" dur="6250" fill="hold"/>
                                        <p:tgtEl>
                                          <p:spTgt spid="46"/>
                                        </p:tgtEl>
                                        <p:attrNameLst>
                                          <p:attrName>ppt_x</p:attrName>
                                          <p:attrName>ppt_y</p:attrName>
                                        </p:attrNameLst>
                                      </p:cBhvr>
                                      <p:rCtr x="7344" y="-23"/>
                                    </p:animMotion>
                                  </p:childTnLst>
                                </p:cTn>
                              </p:par>
                              <p:par>
                                <p:cTn id="63" presetID="42" presetClass="path" presetSubtype="0" repeatCount="indefinite" accel="50000" decel="50000" fill="hold" grpId="0" nodeType="withEffect">
                                  <p:stCondLst>
                                    <p:cond delay="0"/>
                                  </p:stCondLst>
                                  <p:endCondLst>
                                    <p:cond evt="onNext" delay="0">
                                      <p:tgtEl>
                                        <p:sldTgt/>
                                      </p:tgtEl>
                                    </p:cond>
                                  </p:endCondLst>
                                  <p:childTnLst>
                                    <p:animMotion origin="layout" path="M -3.54167E-6 7.40741E-7 L 0.14688 -0.00023 " pathEditMode="relative" rAng="0" ptsTypes="AA">
                                      <p:cBhvr>
                                        <p:cTn id="64" dur="6250" fill="hold"/>
                                        <p:tgtEl>
                                          <p:spTgt spid="48"/>
                                        </p:tgtEl>
                                        <p:attrNameLst>
                                          <p:attrName>ppt_x</p:attrName>
                                          <p:attrName>ppt_y</p:attrName>
                                        </p:attrNameLst>
                                      </p:cBhvr>
                                      <p:rCtr x="7344" y="-23"/>
                                    </p:animMotion>
                                  </p:childTnLst>
                                </p:cTn>
                              </p:par>
                              <p:par>
                                <p:cTn id="65" presetID="42" presetClass="path" presetSubtype="0" repeatCount="indefinite" accel="50000" decel="50000" fill="hold" grpId="0" nodeType="withEffect">
                                  <p:stCondLst>
                                    <p:cond delay="0"/>
                                  </p:stCondLst>
                                  <p:endCondLst>
                                    <p:cond evt="onNext" delay="0">
                                      <p:tgtEl>
                                        <p:sldTgt/>
                                      </p:tgtEl>
                                    </p:cond>
                                  </p:endCondLst>
                                  <p:childTnLst>
                                    <p:animMotion origin="layout" path="M -3.33333E-6 7.40741E-7 L 0.14688 -0.00023 " pathEditMode="relative" rAng="0" ptsTypes="AA">
                                      <p:cBhvr>
                                        <p:cTn id="66" dur="6250" fill="hold"/>
                                        <p:tgtEl>
                                          <p:spTgt spid="50"/>
                                        </p:tgtEl>
                                        <p:attrNameLst>
                                          <p:attrName>ppt_x</p:attrName>
                                          <p:attrName>ppt_y</p:attrName>
                                        </p:attrNameLst>
                                      </p:cBhvr>
                                      <p:rCtr x="7344" y="-23"/>
                                    </p:animMotion>
                                  </p:childTnLst>
                                </p:cTn>
                              </p:par>
                              <p:par>
                                <p:cTn id="67" presetID="42" presetClass="path" presetSubtype="0" repeatCount="indefinite" accel="50000" decel="50000" fill="hold" grpId="0" nodeType="withEffect">
                                  <p:stCondLst>
                                    <p:cond delay="0"/>
                                  </p:stCondLst>
                                  <p:endCondLst>
                                    <p:cond evt="onNext" delay="0">
                                      <p:tgtEl>
                                        <p:sldTgt/>
                                      </p:tgtEl>
                                    </p:cond>
                                  </p:endCondLst>
                                  <p:childTnLst>
                                    <p:animMotion origin="layout" path="M 8.33333E-7 7.40741E-7 L 0.14687 -0.00023 " pathEditMode="relative" rAng="0" ptsTypes="AA">
                                      <p:cBhvr>
                                        <p:cTn id="68" dur="6250" fill="hold"/>
                                        <p:tgtEl>
                                          <p:spTgt spid="51"/>
                                        </p:tgtEl>
                                        <p:attrNameLst>
                                          <p:attrName>ppt_x</p:attrName>
                                          <p:attrName>ppt_y</p:attrName>
                                        </p:attrNameLst>
                                      </p:cBhvr>
                                      <p:rCtr x="7344"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8"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Cover C">
    <p:bg>
      <p:bgPr>
        <a:solidFill>
          <a:schemeClr val="tx1"/>
        </a:solidFill>
        <a:effectLst/>
      </p:bgPr>
    </p:bg>
    <p:spTree>
      <p:nvGrpSpPr>
        <p:cNvPr id="1" name=""/>
        <p:cNvGrpSpPr/>
        <p:nvPr/>
      </p:nvGrpSpPr>
      <p:grpSpPr>
        <a:xfrm>
          <a:off x="0" y="0"/>
          <a:ext cx="0" cy="0"/>
          <a:chOff x="0" y="0"/>
          <a:chExt cx="0" cy="0"/>
        </a:xfrm>
      </p:grpSpPr>
      <p:sp>
        <p:nvSpPr>
          <p:cNvPr id="3" name="Pictureplaceholder 1">
            <a:extLst>
              <a:ext uri="{FF2B5EF4-FFF2-40B4-BE49-F238E27FC236}">
                <a16:creationId xmlns:a16="http://schemas.microsoft.com/office/drawing/2014/main" id="{B00551D2-BB11-E719-B75E-1FD9801FB172}"/>
              </a:ext>
            </a:extLst>
          </p:cNvPr>
          <p:cNvSpPr>
            <a:spLocks noGrp="1"/>
          </p:cNvSpPr>
          <p:nvPr>
            <p:ph type="pic" sz="quarter" idx="18" hasCustomPrompt="1"/>
          </p:nvPr>
        </p:nvSpPr>
        <p:spPr>
          <a:xfrm>
            <a:off x="0" y="0"/>
            <a:ext cx="12193200" cy="6861600"/>
          </a:xfrm>
          <a:prstGeom prst="rect">
            <a:avLst/>
          </a:prstGeom>
          <a:solidFill>
            <a:schemeClr val="tx1">
              <a:lumMod val="85000"/>
            </a:schemeClr>
          </a:solidFill>
        </p:spPr>
        <p:txBody>
          <a:bodyPr wrap="square" lIns="72000" tIns="72000">
            <a:noAutofit/>
          </a:bodyPr>
          <a:lstStyle>
            <a:lvl1pPr marL="0" indent="0" algn="l">
              <a:spcAft>
                <a:spcPts val="0"/>
              </a:spcAft>
              <a:buNone/>
              <a:defRPr sz="1600">
                <a:solidFill>
                  <a:schemeClr val="bg1"/>
                </a:solidFill>
              </a:defRPr>
            </a:lvl1pPr>
          </a:lstStyle>
          <a:p>
            <a:r>
              <a:rPr lang="en-GB"/>
              <a:t>Click on frame and insert picture using the Insert tab, Pictures</a:t>
            </a:r>
          </a:p>
        </p:txBody>
      </p:sp>
      <p:sp>
        <p:nvSpPr>
          <p:cNvPr id="16" name="Slide Number Placeholder 10">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bwMode="white">
          <a:xfrm>
            <a:off x="718774" y="900000"/>
            <a:ext cx="2238739"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bwMode="white">
          <a:xfrm>
            <a:off x="3317875" y="900000"/>
            <a:ext cx="2597150"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bwMode="white">
          <a:xfrm>
            <a:off x="720000" y="720000"/>
            <a:ext cx="2237513" cy="180000"/>
          </a:xfrm>
        </p:spPr>
        <p:txBody>
          <a:bodyPr anchor="t" anchorCtr="0"/>
          <a:lstStyle>
            <a:lvl1pPr marL="0" indent="0">
              <a:lnSpc>
                <a:spcPct val="83000"/>
              </a:lnSpc>
              <a:spcAft>
                <a:spcPts val="0"/>
              </a:spcAft>
              <a:buFontTx/>
              <a:buNone/>
              <a:defRPr sz="900" b="1">
                <a:solidFill>
                  <a:schemeClr val="tx1"/>
                </a:solidFill>
              </a:defRPr>
            </a:lvl1pPr>
          </a:lstStyle>
          <a:p>
            <a:fld id="{E09F1EE9-2A80-4FC9-8423-150533C14300}"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bwMode="white">
          <a:xfrm>
            <a:off x="3317875" y="720000"/>
            <a:ext cx="2597150" cy="180000"/>
          </a:xfrm>
        </p:spPr>
        <p:txBody>
          <a:bodyPr anchor="t" anchorCtr="0"/>
          <a:lstStyle>
            <a:lvl1pPr marL="0" indent="0">
              <a:lnSpc>
                <a:spcPct val="83000"/>
              </a:lnSpc>
              <a:spcAft>
                <a:spcPts val="0"/>
              </a:spcAft>
              <a:buFontTx/>
              <a:buNone/>
              <a:defRPr sz="900" b="1">
                <a:solidFill>
                  <a:schemeClr val="tx1"/>
                </a:solidFill>
                <a:latin typeface="+mn-lt"/>
              </a:defRPr>
            </a:lvl1pPr>
          </a:lstStyle>
          <a:p>
            <a:endParaRPr lang="en-GB"/>
          </a:p>
        </p:txBody>
      </p:sp>
      <p:sp>
        <p:nvSpPr>
          <p:cNvPr id="22" name="Logo Placeholder 9">
            <a:extLst>
              <a:ext uri="{FF2B5EF4-FFF2-40B4-BE49-F238E27FC236}">
                <a16:creationId xmlns:a16="http://schemas.microsoft.com/office/drawing/2014/main" id="{9620A12B-33D5-09BC-34FC-95739D9F2836}"/>
              </a:ext>
            </a:extLst>
          </p:cNvPr>
          <p:cNvSpPr>
            <a:spLocks noGrp="1"/>
          </p:cNvSpPr>
          <p:nvPr>
            <p:ph type="body" sz="quarter" idx="31" hasCustomPrompt="1"/>
          </p:nvPr>
        </p:nvSpPr>
        <p:spPr>
          <a:xfrm>
            <a:off x="720000" y="5690457"/>
            <a:ext cx="1871662" cy="444437"/>
          </a:xfrm>
          <a:blipFill>
            <a:blip r:embed="rId2"/>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en-GB" noProof="0"/>
              <a:t>.</a:t>
            </a:r>
          </a:p>
        </p:txBody>
      </p:sp>
      <p:sp>
        <p:nvSpPr>
          <p:cNvPr id="4" name="1 Square PHL 14">
            <a:extLst>
              <a:ext uri="{FF2B5EF4-FFF2-40B4-BE49-F238E27FC236}">
                <a16:creationId xmlns:a16="http://schemas.microsoft.com/office/drawing/2014/main" id="{4A288D75-9C49-91C6-BA12-3FE01843C1AA}"/>
              </a:ext>
            </a:extLst>
          </p:cNvPr>
          <p:cNvSpPr>
            <a:spLocks noGrp="1"/>
          </p:cNvSpPr>
          <p:nvPr>
            <p:ph type="body" sz="quarter" idx="16"/>
          </p:nvPr>
        </p:nvSpPr>
        <p:spPr>
          <a:xfrm>
            <a:off x="8383914" y="1255743"/>
            <a:ext cx="1656000" cy="3456000"/>
          </a:xfrm>
          <a:prstGeom prst="roundRect">
            <a:avLst>
              <a:gd name="adj" fmla="val 50000"/>
            </a:avLst>
          </a:prstGeom>
          <a:solidFill>
            <a:schemeClr val="accent2"/>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5" name="2 Oval PHL 15">
            <a:extLst>
              <a:ext uri="{FF2B5EF4-FFF2-40B4-BE49-F238E27FC236}">
                <a16:creationId xmlns:a16="http://schemas.microsoft.com/office/drawing/2014/main" id="{41D04141-BE79-FB52-24F0-8C94FB783032}"/>
              </a:ext>
            </a:extLst>
          </p:cNvPr>
          <p:cNvSpPr>
            <a:spLocks noGrp="1"/>
          </p:cNvSpPr>
          <p:nvPr>
            <p:ph type="body" sz="quarter" idx="15" hasCustomPrompt="1"/>
          </p:nvPr>
        </p:nvSpPr>
        <p:spPr>
          <a:xfrm>
            <a:off x="6592494" y="4839372"/>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7" name="3 Oval PHL 16">
            <a:extLst>
              <a:ext uri="{FF2B5EF4-FFF2-40B4-BE49-F238E27FC236}">
                <a16:creationId xmlns:a16="http://schemas.microsoft.com/office/drawing/2014/main" id="{A47D03D1-557C-D057-18C6-A7D482EA9DBB}"/>
              </a:ext>
            </a:extLst>
          </p:cNvPr>
          <p:cNvSpPr>
            <a:spLocks noGrp="1"/>
          </p:cNvSpPr>
          <p:nvPr>
            <p:ph type="body" sz="quarter" idx="32" hasCustomPrompt="1"/>
          </p:nvPr>
        </p:nvSpPr>
        <p:spPr>
          <a:xfrm>
            <a:off x="8381974" y="5735115"/>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8" name="4 Oval 17">
            <a:extLst>
              <a:ext uri="{FF2B5EF4-FFF2-40B4-BE49-F238E27FC236}">
                <a16:creationId xmlns:a16="http://schemas.microsoft.com/office/drawing/2014/main" id="{D38BA6D9-C93F-B461-727B-D2CE73A77A41}"/>
              </a:ext>
            </a:extLst>
          </p:cNvPr>
          <p:cNvSpPr>
            <a:spLocks noGrp="1"/>
          </p:cNvSpPr>
          <p:nvPr>
            <p:ph type="body" sz="quarter" idx="33" hasCustomPrompt="1"/>
          </p:nvPr>
        </p:nvSpPr>
        <p:spPr>
          <a:xfrm>
            <a:off x="8381974" y="4839372"/>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9" name="5 Oval 18">
            <a:extLst>
              <a:ext uri="{FF2B5EF4-FFF2-40B4-BE49-F238E27FC236}">
                <a16:creationId xmlns:a16="http://schemas.microsoft.com/office/drawing/2014/main" id="{F607A22C-463D-BB99-F7DB-CBA889060AA1}"/>
              </a:ext>
            </a:extLst>
          </p:cNvPr>
          <p:cNvSpPr>
            <a:spLocks noGrp="1"/>
          </p:cNvSpPr>
          <p:nvPr>
            <p:ph type="body" sz="quarter" idx="19" hasCustomPrompt="1"/>
          </p:nvPr>
        </p:nvSpPr>
        <p:spPr>
          <a:xfrm>
            <a:off x="9276714" y="5735115"/>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1" name="6 Oval 20">
            <a:extLst>
              <a:ext uri="{FF2B5EF4-FFF2-40B4-BE49-F238E27FC236}">
                <a16:creationId xmlns:a16="http://schemas.microsoft.com/office/drawing/2014/main" id="{3A226F46-C02D-C304-D6A8-F27E060F6247}"/>
              </a:ext>
            </a:extLst>
          </p:cNvPr>
          <p:cNvSpPr>
            <a:spLocks noGrp="1"/>
          </p:cNvSpPr>
          <p:nvPr>
            <p:ph type="body" sz="quarter" idx="20" hasCustomPrompt="1"/>
          </p:nvPr>
        </p:nvSpPr>
        <p:spPr>
          <a:xfrm>
            <a:off x="9276714" y="4839372"/>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2" name="7 Oval 21">
            <a:extLst>
              <a:ext uri="{FF2B5EF4-FFF2-40B4-BE49-F238E27FC236}">
                <a16:creationId xmlns:a16="http://schemas.microsoft.com/office/drawing/2014/main" id="{1D27D3F9-654A-BBCB-F80F-70C99FFF785A}"/>
              </a:ext>
            </a:extLst>
          </p:cNvPr>
          <p:cNvSpPr>
            <a:spLocks noGrp="1"/>
          </p:cNvSpPr>
          <p:nvPr>
            <p:ph type="body" sz="quarter" idx="26" hasCustomPrompt="1"/>
          </p:nvPr>
        </p:nvSpPr>
        <p:spPr>
          <a:xfrm>
            <a:off x="9276714" y="360000"/>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4" name="8 Oval 22">
            <a:extLst>
              <a:ext uri="{FF2B5EF4-FFF2-40B4-BE49-F238E27FC236}">
                <a16:creationId xmlns:a16="http://schemas.microsoft.com/office/drawing/2014/main" id="{1AECE5CB-4F96-4200-4B13-422465D833E4}"/>
              </a:ext>
            </a:extLst>
          </p:cNvPr>
          <p:cNvSpPr>
            <a:spLocks noGrp="1"/>
          </p:cNvSpPr>
          <p:nvPr>
            <p:ph type="body" sz="quarter" idx="21" hasCustomPrompt="1"/>
          </p:nvPr>
        </p:nvSpPr>
        <p:spPr>
          <a:xfrm>
            <a:off x="10173357" y="3943629"/>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7" name="9 Oval 23">
            <a:extLst>
              <a:ext uri="{FF2B5EF4-FFF2-40B4-BE49-F238E27FC236}">
                <a16:creationId xmlns:a16="http://schemas.microsoft.com/office/drawing/2014/main" id="{CF11B15D-A85F-C4AB-0784-D2389780F4C6}"/>
              </a:ext>
            </a:extLst>
          </p:cNvPr>
          <p:cNvSpPr>
            <a:spLocks noGrp="1"/>
          </p:cNvSpPr>
          <p:nvPr>
            <p:ph type="body" sz="quarter" idx="22" hasCustomPrompt="1"/>
          </p:nvPr>
        </p:nvSpPr>
        <p:spPr>
          <a:xfrm>
            <a:off x="10173357" y="3047886"/>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8" name="10 Oval 24">
            <a:extLst>
              <a:ext uri="{FF2B5EF4-FFF2-40B4-BE49-F238E27FC236}">
                <a16:creationId xmlns:a16="http://schemas.microsoft.com/office/drawing/2014/main" id="{1E40B594-B433-D26D-C283-33F5A404123E}"/>
              </a:ext>
            </a:extLst>
          </p:cNvPr>
          <p:cNvSpPr>
            <a:spLocks noGrp="1"/>
          </p:cNvSpPr>
          <p:nvPr>
            <p:ph type="body" sz="quarter" idx="23" hasCustomPrompt="1"/>
          </p:nvPr>
        </p:nvSpPr>
        <p:spPr>
          <a:xfrm>
            <a:off x="10173357" y="360000"/>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19" name="11 Oval 25">
            <a:extLst>
              <a:ext uri="{FF2B5EF4-FFF2-40B4-BE49-F238E27FC236}">
                <a16:creationId xmlns:a16="http://schemas.microsoft.com/office/drawing/2014/main" id="{7A15D121-8B7A-CCD5-6EF2-AA94A377F639}"/>
              </a:ext>
            </a:extLst>
          </p:cNvPr>
          <p:cNvSpPr>
            <a:spLocks noGrp="1"/>
          </p:cNvSpPr>
          <p:nvPr>
            <p:ph type="body" sz="quarter" idx="24" hasCustomPrompt="1"/>
          </p:nvPr>
        </p:nvSpPr>
        <p:spPr>
          <a:xfrm>
            <a:off x="11070000" y="3943629"/>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20" name="12 Oval 26">
            <a:extLst>
              <a:ext uri="{FF2B5EF4-FFF2-40B4-BE49-F238E27FC236}">
                <a16:creationId xmlns:a16="http://schemas.microsoft.com/office/drawing/2014/main" id="{D8CA0329-7723-C08E-5E22-96687ED0F8A1}"/>
              </a:ext>
            </a:extLst>
          </p:cNvPr>
          <p:cNvSpPr>
            <a:spLocks noGrp="1"/>
          </p:cNvSpPr>
          <p:nvPr>
            <p:ph type="body" sz="quarter" idx="25" hasCustomPrompt="1"/>
          </p:nvPr>
        </p:nvSpPr>
        <p:spPr>
          <a:xfrm>
            <a:off x="11070000" y="3047886"/>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21" name="13 Oval 27">
            <a:extLst>
              <a:ext uri="{FF2B5EF4-FFF2-40B4-BE49-F238E27FC236}">
                <a16:creationId xmlns:a16="http://schemas.microsoft.com/office/drawing/2014/main" id="{09B350DD-442A-268F-E935-85A5EB3F9668}"/>
              </a:ext>
            </a:extLst>
          </p:cNvPr>
          <p:cNvSpPr>
            <a:spLocks noGrp="1"/>
          </p:cNvSpPr>
          <p:nvPr>
            <p:ph type="body" sz="quarter" idx="27" hasCustomPrompt="1"/>
          </p:nvPr>
        </p:nvSpPr>
        <p:spPr>
          <a:xfrm>
            <a:off x="11070000" y="360000"/>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23" name="14 Oval 28">
            <a:extLst>
              <a:ext uri="{FF2B5EF4-FFF2-40B4-BE49-F238E27FC236}">
                <a16:creationId xmlns:a16="http://schemas.microsoft.com/office/drawing/2014/main" id="{96B4303D-E2EA-83CA-E208-92C2122528E7}"/>
              </a:ext>
            </a:extLst>
          </p:cNvPr>
          <p:cNvSpPr>
            <a:spLocks noGrp="1" noChangeAspect="1"/>
          </p:cNvSpPr>
          <p:nvPr>
            <p:ph type="body" sz="quarter" idx="29" hasCustomPrompt="1"/>
          </p:nvPr>
        </p:nvSpPr>
        <p:spPr>
          <a:xfrm>
            <a:off x="10173600" y="1255743"/>
            <a:ext cx="1659600" cy="16596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24" name="15 Square PHL 29">
            <a:extLst>
              <a:ext uri="{FF2B5EF4-FFF2-40B4-BE49-F238E27FC236}">
                <a16:creationId xmlns:a16="http://schemas.microsoft.com/office/drawing/2014/main" id="{E49346FF-505D-7462-5197-8118617ED868}"/>
              </a:ext>
            </a:extLst>
          </p:cNvPr>
          <p:cNvSpPr>
            <a:spLocks noGrp="1"/>
          </p:cNvSpPr>
          <p:nvPr>
            <p:ph type="body" sz="quarter" idx="28"/>
          </p:nvPr>
        </p:nvSpPr>
        <p:spPr>
          <a:xfrm>
            <a:off x="11070000" y="4839369"/>
            <a:ext cx="763200" cy="1659600"/>
          </a:xfrm>
          <a:prstGeom prst="roundRect">
            <a:avLst>
              <a:gd name="adj" fmla="val 50000"/>
            </a:avLst>
          </a:prstGeom>
          <a:solidFill>
            <a:schemeClr val="accent2"/>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25" name="16 Square PHL 30">
            <a:extLst>
              <a:ext uri="{FF2B5EF4-FFF2-40B4-BE49-F238E27FC236}">
                <a16:creationId xmlns:a16="http://schemas.microsoft.com/office/drawing/2014/main" id="{191AA712-A740-BC76-599D-65EF73DCE604}"/>
              </a:ext>
            </a:extLst>
          </p:cNvPr>
          <p:cNvSpPr>
            <a:spLocks noGrp="1"/>
          </p:cNvSpPr>
          <p:nvPr>
            <p:ph type="body" sz="quarter" idx="30"/>
          </p:nvPr>
        </p:nvSpPr>
        <p:spPr>
          <a:xfrm>
            <a:off x="10173357" y="4838222"/>
            <a:ext cx="763200" cy="1659600"/>
          </a:xfrm>
          <a:prstGeom prst="roundRect">
            <a:avLst>
              <a:gd name="adj" fmla="val 50000"/>
            </a:avLst>
          </a:prstGeom>
          <a:solidFill>
            <a:srgbClr val="009B7C"/>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2" name="Title 1"/>
          <p:cNvSpPr>
            <a:spLocks noGrp="1"/>
          </p:cNvSpPr>
          <p:nvPr>
            <p:ph type="ctrTitle" hasCustomPrompt="1"/>
          </p:nvPr>
        </p:nvSpPr>
        <p:spPr bwMode="white">
          <a:xfrm>
            <a:off x="719136" y="1080000"/>
            <a:ext cx="8153401" cy="4442400"/>
          </a:xfrm>
        </p:spPr>
        <p:txBody>
          <a:bodyPr anchor="ctr" anchorCtr="0"/>
          <a:lstStyle>
            <a:lvl1pPr algn="l">
              <a:defRPr sz="5400">
                <a:solidFill>
                  <a:schemeClr val="tx1"/>
                </a:solidFill>
              </a:defRPr>
            </a:lvl1pPr>
          </a:lstStyle>
          <a:p>
            <a:r>
              <a:rPr lang="en-GB"/>
              <a:t>Click to add title</a:t>
            </a:r>
          </a:p>
        </p:txBody>
      </p:sp>
    </p:spTree>
    <p:extLst>
      <p:ext uri="{BB962C8B-B14F-4D97-AF65-F5344CB8AC3E}">
        <p14:creationId xmlns:p14="http://schemas.microsoft.com/office/powerpoint/2010/main" val="145048087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repeatCount="indefinite" accel="50000" decel="50000" autoRev="1" fill="hold" grpId="0" nodeType="withEffect">
                                  <p:stCondLst>
                                    <p:cond delay="0"/>
                                  </p:stCondLst>
                                  <p:childTnLst>
                                    <p:animMotion origin="layout" path="M 2.5E-6 0 L -0.14531 0 " pathEditMode="relative" rAng="0" ptsTypes="AA">
                                      <p:cBhvr>
                                        <p:cTn id="6" dur="12250" fill="hold"/>
                                        <p:tgtEl>
                                          <p:spTgt spid="11"/>
                                        </p:tgtEl>
                                        <p:attrNameLst>
                                          <p:attrName>ppt_x</p:attrName>
                                          <p:attrName>ppt_y</p:attrName>
                                        </p:attrNameLst>
                                      </p:cBhvr>
                                      <p:rCtr x="-7266" y="0"/>
                                    </p:animMotion>
                                  </p:childTnLst>
                                </p:cTn>
                              </p:par>
                              <p:par>
                                <p:cTn id="7" presetID="35" presetClass="path" presetSubtype="0" repeatCount="indefinite" accel="50000" decel="50000" autoRev="1" fill="hold" grpId="0" nodeType="withEffect">
                                  <p:stCondLst>
                                    <p:cond delay="0"/>
                                  </p:stCondLst>
                                  <p:childTnLst>
                                    <p:animMotion origin="layout" path="M -2.70833E-6 -1.48148E-6 L -0.2858 -1.48148E-6 " pathEditMode="relative" rAng="0" ptsTypes="AA">
                                      <p:cBhvr>
                                        <p:cTn id="8" dur="12250" fill="hold"/>
                                        <p:tgtEl>
                                          <p:spTgt spid="21"/>
                                        </p:tgtEl>
                                        <p:attrNameLst>
                                          <p:attrName>ppt_x</p:attrName>
                                          <p:attrName>ppt_y</p:attrName>
                                        </p:attrNameLst>
                                      </p:cBhvr>
                                      <p:rCtr x="-14297" y="0"/>
                                    </p:animMotion>
                                  </p:childTnLst>
                                </p:cTn>
                              </p:par>
                              <p:par>
                                <p:cTn id="9" presetID="35" presetClass="path" presetSubtype="0" repeatCount="indefinite" accel="50000" decel="50000" autoRev="1" fill="hold" grpId="0" nodeType="withEffect">
                                  <p:stCondLst>
                                    <p:cond delay="0"/>
                                  </p:stCondLst>
                                  <p:childTnLst>
                                    <p:animMotion origin="layout" path="M 5E-6 -1.48148E-6 L -0.30287 0.00046 " pathEditMode="relative" rAng="0" ptsTypes="AA">
                                      <p:cBhvr>
                                        <p:cTn id="10" dur="12250" fill="hold"/>
                                        <p:tgtEl>
                                          <p:spTgt spid="18"/>
                                        </p:tgtEl>
                                        <p:attrNameLst>
                                          <p:attrName>ppt_x</p:attrName>
                                          <p:attrName>ppt_y</p:attrName>
                                        </p:attrNameLst>
                                      </p:cBhvr>
                                      <p:rCtr x="-15143" y="23"/>
                                    </p:animMotion>
                                  </p:childTnLst>
                                </p:cTn>
                              </p:par>
                              <p:par>
                                <p:cTn id="11" presetID="35" presetClass="path" presetSubtype="0" repeatCount="indefinite" accel="50000" decel="50000" autoRev="1" fill="hold" grpId="0" nodeType="withEffect">
                                  <p:stCondLst>
                                    <p:cond delay="0"/>
                                  </p:stCondLst>
                                  <p:childTnLst>
                                    <p:animMotion origin="layout" path="M -0.06446 -1.48148E-6 L -0.3724 0.00046 " pathEditMode="relative" rAng="0" ptsTypes="AA">
                                      <p:cBhvr>
                                        <p:cTn id="12" dur="12250" fill="hold"/>
                                        <p:tgtEl>
                                          <p:spTgt spid="12"/>
                                        </p:tgtEl>
                                        <p:attrNameLst>
                                          <p:attrName>ppt_x</p:attrName>
                                          <p:attrName>ppt_y</p:attrName>
                                        </p:attrNameLst>
                                      </p:cBhvr>
                                      <p:rCtr x="-15404" y="23"/>
                                    </p:animMotion>
                                  </p:childTnLst>
                                </p:cTn>
                              </p:par>
                              <p:par>
                                <p:cTn id="13" presetID="35" presetClass="path" presetSubtype="0" repeatCount="indefinite" accel="50000" decel="50000" autoRev="1" fill="hold" grpId="0" nodeType="withEffect">
                                  <p:stCondLst>
                                    <p:cond delay="0"/>
                                  </p:stCondLst>
                                  <p:childTnLst>
                                    <p:animMotion origin="layout" path="M -0.00599 -2.59259E-6 L -0.21902 -0.00023 " pathEditMode="relative" rAng="0" ptsTypes="AA">
                                      <p:cBhvr>
                                        <p:cTn id="14" dur="12250" fill="hold"/>
                                        <p:tgtEl>
                                          <p:spTgt spid="5"/>
                                        </p:tgtEl>
                                        <p:attrNameLst>
                                          <p:attrName>ppt_x</p:attrName>
                                          <p:attrName>ppt_y</p:attrName>
                                        </p:attrNameLst>
                                      </p:cBhvr>
                                      <p:rCtr x="-10651" y="-23"/>
                                    </p:animMotion>
                                  </p:childTnLst>
                                </p:cTn>
                              </p:par>
                              <p:par>
                                <p:cTn id="15" presetID="35" presetClass="path" presetSubtype="0" repeatCount="indefinite" accel="50000" decel="50000" autoRev="1" fill="hold" grpId="0" nodeType="withEffect">
                                  <p:stCondLst>
                                    <p:cond delay="0"/>
                                  </p:stCondLst>
                                  <p:childTnLst>
                                    <p:animMotion origin="layout" path="M 1.11022E-16 4.44444E-6 L -0.23555 4.44444E-6 " pathEditMode="relative" rAng="0" ptsTypes="AA">
                                      <p:cBhvr>
                                        <p:cTn id="16" dur="12250" fill="hold"/>
                                        <p:tgtEl>
                                          <p:spTgt spid="8"/>
                                        </p:tgtEl>
                                        <p:attrNameLst>
                                          <p:attrName>ppt_x</p:attrName>
                                          <p:attrName>ppt_y</p:attrName>
                                        </p:attrNameLst>
                                      </p:cBhvr>
                                      <p:rCtr x="-11784" y="0"/>
                                    </p:animMotion>
                                  </p:childTnLst>
                                </p:cTn>
                              </p:par>
                              <p:par>
                                <p:cTn id="17" presetID="35" presetClass="path" presetSubtype="0" repeatCount="indefinite" accel="50000" decel="50000" autoRev="1" fill="hold" grpId="0" nodeType="withEffect">
                                  <p:stCondLst>
                                    <p:cond delay="0"/>
                                  </p:stCondLst>
                                  <p:childTnLst>
                                    <p:animMotion origin="layout" path="M 1.11022E-16 -2.59259E-6 L -0.29961 -0.00231 " pathEditMode="relative" rAng="0" ptsTypes="AA">
                                      <p:cBhvr>
                                        <p:cTn id="18" dur="12250" fill="hold"/>
                                        <p:tgtEl>
                                          <p:spTgt spid="7"/>
                                        </p:tgtEl>
                                        <p:attrNameLst>
                                          <p:attrName>ppt_x</p:attrName>
                                          <p:attrName>ppt_y</p:attrName>
                                        </p:attrNameLst>
                                      </p:cBhvr>
                                      <p:rCtr x="-14987" y="-116"/>
                                    </p:animMotion>
                                  </p:childTnLst>
                                </p:cTn>
                              </p:par>
                              <p:par>
                                <p:cTn id="19" presetID="35" presetClass="path" presetSubtype="0" repeatCount="indefinite" accel="50000" decel="50000" autoRev="1" fill="hold" grpId="0" nodeType="withEffect">
                                  <p:stCondLst>
                                    <p:cond delay="0"/>
                                  </p:stCondLst>
                                  <p:childTnLst>
                                    <p:animMotion origin="layout" path="M 2.5E-6 -2.59259E-6 L -0.25143 -2.59259E-6 " pathEditMode="relative" rAng="0" ptsTypes="AA">
                                      <p:cBhvr>
                                        <p:cTn id="20" dur="12250" fill="hold"/>
                                        <p:tgtEl>
                                          <p:spTgt spid="9"/>
                                        </p:tgtEl>
                                        <p:attrNameLst>
                                          <p:attrName>ppt_x</p:attrName>
                                          <p:attrName>ppt_y</p:attrName>
                                        </p:attrNameLst>
                                      </p:cBhvr>
                                      <p:rCtr x="-12578" y="0"/>
                                    </p:animMotion>
                                  </p:childTnLst>
                                </p:cTn>
                              </p:par>
                              <p:par>
                                <p:cTn id="21" presetID="35" presetClass="path" presetSubtype="0" repeatCount="indefinite" accel="50000" decel="50000" autoRev="1" fill="hold" grpId="0" nodeType="withEffect">
                                  <p:stCondLst>
                                    <p:cond delay="0"/>
                                  </p:stCondLst>
                                  <p:childTnLst>
                                    <p:animMotion origin="layout" path="M -4.79167E-6 -4.81481E-6 L -0.14674 0.00186 " pathEditMode="relative" rAng="0" ptsTypes="AA">
                                      <p:cBhvr>
                                        <p:cTn id="22" dur="12250" fill="hold"/>
                                        <p:tgtEl>
                                          <p:spTgt spid="25"/>
                                        </p:tgtEl>
                                        <p:attrNameLst>
                                          <p:attrName>ppt_x</p:attrName>
                                          <p:attrName>ppt_y</p:attrName>
                                        </p:attrNameLst>
                                      </p:cBhvr>
                                      <p:rCtr x="-7344" y="93"/>
                                    </p:animMotion>
                                  </p:childTnLst>
                                </p:cTn>
                              </p:par>
                              <p:par>
                                <p:cTn id="23" presetID="35" presetClass="path" presetSubtype="0" repeatCount="indefinite" accel="50000" decel="50000" autoRev="1" fill="hold" grpId="0" nodeType="withEffect">
                                  <p:stCondLst>
                                    <p:cond delay="0"/>
                                  </p:stCondLst>
                                  <p:childTnLst>
                                    <p:animMotion origin="layout" path="M -2.29167E-6 -4.81481E-6 L -0.07344 -4.81481E-6 " pathEditMode="relative" rAng="0" ptsTypes="AA">
                                      <p:cBhvr>
                                        <p:cTn id="24" dur="12250" fill="hold"/>
                                        <p:tgtEl>
                                          <p:spTgt spid="24"/>
                                        </p:tgtEl>
                                        <p:attrNameLst>
                                          <p:attrName>ppt_x</p:attrName>
                                          <p:attrName>ppt_y</p:attrName>
                                        </p:attrNameLst>
                                      </p:cBhvr>
                                      <p:rCtr x="-3672" y="0"/>
                                    </p:animMotion>
                                  </p:childTnLst>
                                </p:cTn>
                              </p:par>
                              <p:par>
                                <p:cTn id="25" presetID="35" presetClass="path" presetSubtype="0" repeatCount="indefinite" accel="50000" decel="50000" autoRev="1" fill="hold" grpId="0" nodeType="withEffect">
                                  <p:stCondLst>
                                    <p:cond delay="0"/>
                                  </p:stCondLst>
                                  <p:childTnLst>
                                    <p:animMotion origin="layout" path="M 1.45833E-6 -1.11111E-6 L -0.22695 -1.11111E-6 " pathEditMode="relative" rAng="0" ptsTypes="AA">
                                      <p:cBhvr>
                                        <p:cTn id="26" dur="12250" fill="hold"/>
                                        <p:tgtEl>
                                          <p:spTgt spid="4"/>
                                        </p:tgtEl>
                                        <p:attrNameLst>
                                          <p:attrName>ppt_x</p:attrName>
                                          <p:attrName>ppt_y</p:attrName>
                                        </p:attrNameLst>
                                      </p:cBhvr>
                                      <p:rCtr x="-11354" y="0"/>
                                    </p:animMotion>
                                  </p:childTnLst>
                                </p:cTn>
                              </p:par>
                              <p:par>
                                <p:cTn id="27" presetID="35" presetClass="path" presetSubtype="0" repeatCount="indefinite" accel="50000" decel="50000" autoRev="1" fill="hold" grpId="0" nodeType="withEffect">
                                  <p:stCondLst>
                                    <p:cond delay="0"/>
                                  </p:stCondLst>
                                  <p:childTnLst>
                                    <p:animMotion origin="layout" path="M -3.54167E-6 2.59259E-6 L -0.21471 2.59259E-6 " pathEditMode="relative" rAng="0" ptsTypes="AA">
                                      <p:cBhvr>
                                        <p:cTn id="28" dur="12250" fill="hold"/>
                                        <p:tgtEl>
                                          <p:spTgt spid="23"/>
                                        </p:tgtEl>
                                        <p:attrNameLst>
                                          <p:attrName>ppt_x</p:attrName>
                                          <p:attrName>ppt_y</p:attrName>
                                        </p:attrNameLst>
                                      </p:cBhvr>
                                      <p:rCtr x="-10742" y="0"/>
                                    </p:animMotion>
                                  </p:childTnLst>
                                </p:cTn>
                              </p:par>
                              <p:par>
                                <p:cTn id="29" presetID="35" presetClass="path" presetSubtype="0" repeatCount="indefinite" accel="50000" decel="50000" autoRev="1" fill="hold" grpId="0" nodeType="withEffect">
                                  <p:stCondLst>
                                    <p:cond delay="0"/>
                                  </p:stCondLst>
                                  <p:childTnLst>
                                    <p:animMotion origin="layout" path="M -4.79167E-6 -2.22222E-6 L -0.21861 -2.22222E-6 " pathEditMode="relative" rAng="0" ptsTypes="AA">
                                      <p:cBhvr>
                                        <p:cTn id="30" dur="12250" fill="hold"/>
                                        <p:tgtEl>
                                          <p:spTgt spid="17"/>
                                        </p:tgtEl>
                                        <p:attrNameLst>
                                          <p:attrName>ppt_x</p:attrName>
                                          <p:attrName>ppt_y</p:attrName>
                                        </p:attrNameLst>
                                      </p:cBhvr>
                                      <p:rCtr x="-10938" y="0"/>
                                    </p:animMotion>
                                  </p:childTnLst>
                                </p:cTn>
                              </p:par>
                              <p:par>
                                <p:cTn id="31" presetID="35" presetClass="path" presetSubtype="0" repeatCount="indefinite" accel="50000" decel="50000" autoRev="1" fill="hold" grpId="0" nodeType="withEffect">
                                  <p:stCondLst>
                                    <p:cond delay="0"/>
                                  </p:stCondLst>
                                  <p:childTnLst>
                                    <p:animMotion origin="layout" path="M -4.79167E-6 7.40741E-7 L -0.21861 7.40741E-7 " pathEditMode="relative" rAng="0" ptsTypes="AA">
                                      <p:cBhvr>
                                        <p:cTn id="32" dur="12250" fill="hold"/>
                                        <p:tgtEl>
                                          <p:spTgt spid="14"/>
                                        </p:tgtEl>
                                        <p:attrNameLst>
                                          <p:attrName>ppt_x</p:attrName>
                                          <p:attrName>ppt_y</p:attrName>
                                        </p:attrNameLst>
                                      </p:cBhvr>
                                      <p:rCtr x="-10938" y="0"/>
                                    </p:animMotion>
                                  </p:childTnLst>
                                </p:cTn>
                              </p:par>
                              <p:par>
                                <p:cTn id="33" presetID="35" presetClass="path" presetSubtype="0" repeatCount="indefinite" accel="50000" decel="50000" autoRev="1" fill="hold" grpId="0" nodeType="withEffect">
                                  <p:stCondLst>
                                    <p:cond delay="0"/>
                                  </p:stCondLst>
                                  <p:childTnLst>
                                    <p:animMotion origin="layout" path="M -2.29167E-6 -2.22222E-6 L -0.07344 -2.22222E-6 " pathEditMode="relative" rAng="0" ptsTypes="AA">
                                      <p:cBhvr>
                                        <p:cTn id="34" dur="12250" fill="hold"/>
                                        <p:tgtEl>
                                          <p:spTgt spid="20"/>
                                        </p:tgtEl>
                                        <p:attrNameLst>
                                          <p:attrName>ppt_x</p:attrName>
                                          <p:attrName>ppt_y</p:attrName>
                                        </p:attrNameLst>
                                      </p:cBhvr>
                                      <p:rCtr x="-3672" y="0"/>
                                    </p:animMotion>
                                  </p:childTnLst>
                                </p:cTn>
                              </p:par>
                              <p:par>
                                <p:cTn id="35" presetID="35" presetClass="path" presetSubtype="0" repeatCount="indefinite" accel="50000" decel="50000" autoRev="1" fill="hold" grpId="0" nodeType="withEffect">
                                  <p:stCondLst>
                                    <p:cond delay="0"/>
                                  </p:stCondLst>
                                  <p:childTnLst>
                                    <p:animMotion origin="layout" path="M -2.29167E-6 7.40741E-7 L -0.21745 7.40741E-7 " pathEditMode="relative" rAng="0" ptsTypes="AA">
                                      <p:cBhvr>
                                        <p:cTn id="36" dur="12250" fill="hold"/>
                                        <p:tgtEl>
                                          <p:spTgt spid="19"/>
                                        </p:tgtEl>
                                        <p:attrNameLst>
                                          <p:attrName>ppt_x</p:attrName>
                                          <p:attrName>ppt_y</p:attrName>
                                        </p:attrNameLst>
                                      </p:cBhvr>
                                      <p:rCtr x="-1087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tmplLst>
          <p:tmpl>
            <p:tnLst>
              <p:par>
                <p:cTn presetID="35" presetClass="path" presetSubtype="0" repeatCount="indefinite" accel="50000" decel="50000" autoRev="1" fill="hold" nodeType="withEffect">
                  <p:stCondLst>
                    <p:cond delay="0"/>
                  </p:stCondLst>
                  <p:childTnLst>
                    <p:animMotion origin="layout" path="M 1.45833E-6 -1.11111E-6 L -0.22695 -1.11111E-6 " pathEditMode="relative" rAng="0" ptsTypes="AA">
                      <p:cBhvr>
                        <p:cTn dur="12250" fill="hold"/>
                        <p:tgtEl>
                          <p:spTgt spid="4"/>
                        </p:tgtEl>
                        <p:attrNameLst>
                          <p:attrName>ppt_x</p:attrName>
                          <p:attrName>ppt_y</p:attrName>
                        </p:attrNameLst>
                      </p:cBhvr>
                      <p:rCtr x="-11354" y="0"/>
                    </p:animMotion>
                  </p:childTnLst>
                </p:cTn>
              </p:par>
            </p:tnLst>
          </p:tmpl>
        </p:tmplLst>
      </p:bldP>
      <p:bldP spid="5" grpId="0" animBg="1">
        <p:tmplLst>
          <p:tmpl>
            <p:tnLst>
              <p:par>
                <p:cTn presetID="35" presetClass="path" presetSubtype="0" repeatCount="indefinite" accel="50000" decel="50000" autoRev="1" fill="hold" nodeType="withEffect">
                  <p:stCondLst>
                    <p:cond delay="0"/>
                  </p:stCondLst>
                  <p:childTnLst>
                    <p:animMotion origin="layout" path="M -0.00599 -2.59259E-6 L -0.21902 -0.00023 " pathEditMode="relative" rAng="0" ptsTypes="AA">
                      <p:cBhvr>
                        <p:cTn dur="12250" fill="hold"/>
                        <p:tgtEl>
                          <p:spTgt spid="5"/>
                        </p:tgtEl>
                        <p:attrNameLst>
                          <p:attrName>ppt_x</p:attrName>
                          <p:attrName>ppt_y</p:attrName>
                        </p:attrNameLst>
                      </p:cBhvr>
                      <p:rCtr x="-10651" y="-23"/>
                    </p:animMotion>
                  </p:childTnLst>
                </p:cTn>
              </p:par>
            </p:tnLst>
          </p:tmpl>
        </p:tmplLst>
      </p:bldP>
      <p:bldP spid="7" grpId="0" animBg="1">
        <p:tmplLst>
          <p:tmpl>
            <p:tnLst>
              <p:par>
                <p:cTn presetID="35" presetClass="path" presetSubtype="0" repeatCount="indefinite" accel="50000" decel="50000" autoRev="1" fill="hold" nodeType="withEffect">
                  <p:stCondLst>
                    <p:cond delay="0"/>
                  </p:stCondLst>
                  <p:childTnLst>
                    <p:animMotion origin="layout" path="M 1.11022E-16 -2.59259E-6 L -0.29961 -0.00231 " pathEditMode="relative" rAng="0" ptsTypes="AA">
                      <p:cBhvr>
                        <p:cTn dur="12250" fill="hold"/>
                        <p:tgtEl>
                          <p:spTgt spid="7"/>
                        </p:tgtEl>
                        <p:attrNameLst>
                          <p:attrName>ppt_x</p:attrName>
                          <p:attrName>ppt_y</p:attrName>
                        </p:attrNameLst>
                      </p:cBhvr>
                      <p:rCtr x="-14987" y="-116"/>
                    </p:animMotion>
                  </p:childTnLst>
                </p:cTn>
              </p:par>
            </p:tnLst>
          </p:tmpl>
        </p:tmplLst>
      </p:bldP>
      <p:bldP spid="8" grpId="0" animBg="1">
        <p:tmplLst>
          <p:tmpl>
            <p:tnLst>
              <p:par>
                <p:cTn presetID="35" presetClass="path" presetSubtype="0" repeatCount="indefinite" accel="50000" decel="50000" autoRev="1" fill="hold" nodeType="withEffect">
                  <p:stCondLst>
                    <p:cond delay="0"/>
                  </p:stCondLst>
                  <p:childTnLst>
                    <p:animMotion origin="layout" path="M 1.11022E-16 4.44444E-6 L -0.23555 4.44444E-6 " pathEditMode="relative" rAng="0" ptsTypes="AA">
                      <p:cBhvr>
                        <p:cTn dur="12250" fill="hold"/>
                        <p:tgtEl>
                          <p:spTgt spid="8"/>
                        </p:tgtEl>
                        <p:attrNameLst>
                          <p:attrName>ppt_x</p:attrName>
                          <p:attrName>ppt_y</p:attrName>
                        </p:attrNameLst>
                      </p:cBhvr>
                      <p:rCtr x="-11784" y="0"/>
                    </p:animMotion>
                  </p:childTnLst>
                </p:cTn>
              </p:par>
            </p:tnLst>
          </p:tmpl>
        </p:tmplLst>
      </p:bldP>
      <p:bldP spid="9" grpId="0" animBg="1">
        <p:tmplLst>
          <p:tmpl>
            <p:tnLst>
              <p:par>
                <p:cTn presetID="35" presetClass="path" presetSubtype="0" repeatCount="indefinite" accel="50000" decel="50000" autoRev="1" fill="hold" nodeType="withEffect">
                  <p:stCondLst>
                    <p:cond delay="0"/>
                  </p:stCondLst>
                  <p:childTnLst>
                    <p:animMotion origin="layout" path="M 2.5E-6 -2.59259E-6 L -0.25143 -2.59259E-6 " pathEditMode="relative" rAng="0" ptsTypes="AA">
                      <p:cBhvr>
                        <p:cTn dur="12250" fill="hold"/>
                        <p:tgtEl>
                          <p:spTgt spid="9"/>
                        </p:tgtEl>
                        <p:attrNameLst>
                          <p:attrName>ppt_x</p:attrName>
                          <p:attrName>ppt_y</p:attrName>
                        </p:attrNameLst>
                      </p:cBhvr>
                      <p:rCtr x="-12578" y="0"/>
                    </p:animMotion>
                  </p:childTnLst>
                </p:cTn>
              </p:par>
            </p:tnLst>
          </p:tmpl>
        </p:tmplLst>
      </p:bldP>
      <p:bldP spid="11" grpId="0" animBg="1">
        <p:tmplLst>
          <p:tmpl>
            <p:tnLst>
              <p:par>
                <p:cTn presetID="35" presetClass="path" presetSubtype="0" repeatCount="indefinite" accel="50000" decel="50000" autoRev="1" fill="hold" nodeType="withEffect">
                  <p:stCondLst>
                    <p:cond delay="0"/>
                  </p:stCondLst>
                  <p:childTnLst>
                    <p:animMotion origin="layout" path="M 2.5E-6 0 L -0.14531 0 " pathEditMode="relative" rAng="0" ptsTypes="AA">
                      <p:cBhvr>
                        <p:cTn dur="12250" fill="hold"/>
                        <p:tgtEl>
                          <p:spTgt spid="11"/>
                        </p:tgtEl>
                        <p:attrNameLst>
                          <p:attrName>ppt_x</p:attrName>
                          <p:attrName>ppt_y</p:attrName>
                        </p:attrNameLst>
                      </p:cBhvr>
                      <p:rCtr x="-7266" y="0"/>
                    </p:animMotion>
                  </p:childTnLst>
                </p:cTn>
              </p:par>
            </p:tnLst>
          </p:tmpl>
        </p:tmplLst>
      </p:bldP>
      <p:bldP spid="12" grpId="0" animBg="1">
        <p:tmplLst>
          <p:tmpl>
            <p:tnLst>
              <p:par>
                <p:cTn presetID="35" presetClass="path" presetSubtype="0" repeatCount="indefinite" accel="50000" decel="50000" autoRev="1" fill="hold" nodeType="withEffect">
                  <p:stCondLst>
                    <p:cond delay="0"/>
                  </p:stCondLst>
                  <p:childTnLst>
                    <p:animMotion origin="layout" path="M -0.06446 -1.48148E-6 L -0.3724 0.00046 " pathEditMode="relative" rAng="0" ptsTypes="AA">
                      <p:cBhvr>
                        <p:cTn dur="12250" fill="hold"/>
                        <p:tgtEl>
                          <p:spTgt spid="12"/>
                        </p:tgtEl>
                        <p:attrNameLst>
                          <p:attrName>ppt_x</p:attrName>
                          <p:attrName>ppt_y</p:attrName>
                        </p:attrNameLst>
                      </p:cBhvr>
                      <p:rCtr x="-15404" y="23"/>
                    </p:animMotion>
                  </p:childTnLst>
                </p:cTn>
              </p:par>
            </p:tnLst>
          </p:tmpl>
        </p:tmplLst>
      </p:bldP>
      <p:bldP spid="14" grpId="0" animBg="1">
        <p:tmplLst>
          <p:tmpl>
            <p:tnLst>
              <p:par>
                <p:cTn presetID="35" presetClass="path" presetSubtype="0" repeatCount="indefinite" accel="50000" decel="50000" autoRev="1" fill="hold" nodeType="withEffect">
                  <p:stCondLst>
                    <p:cond delay="0"/>
                  </p:stCondLst>
                  <p:childTnLst>
                    <p:animMotion origin="layout" path="M -4.79167E-6 7.40741E-7 L -0.21861 7.40741E-7 " pathEditMode="relative" rAng="0" ptsTypes="AA">
                      <p:cBhvr>
                        <p:cTn dur="12250" fill="hold"/>
                        <p:tgtEl>
                          <p:spTgt spid="14"/>
                        </p:tgtEl>
                        <p:attrNameLst>
                          <p:attrName>ppt_x</p:attrName>
                          <p:attrName>ppt_y</p:attrName>
                        </p:attrNameLst>
                      </p:cBhvr>
                      <p:rCtr x="-10938" y="0"/>
                    </p:animMotion>
                  </p:childTnLst>
                </p:cTn>
              </p:par>
            </p:tnLst>
          </p:tmpl>
        </p:tmplLst>
      </p:bldP>
      <p:bldP spid="17" grpId="0" animBg="1">
        <p:tmplLst>
          <p:tmpl>
            <p:tnLst>
              <p:par>
                <p:cTn presetID="35" presetClass="path" presetSubtype="0" repeatCount="indefinite" accel="50000" decel="50000" autoRev="1" fill="hold" nodeType="withEffect">
                  <p:stCondLst>
                    <p:cond delay="0"/>
                  </p:stCondLst>
                  <p:childTnLst>
                    <p:animMotion origin="layout" path="M -4.79167E-6 -2.22222E-6 L -0.21861 -2.22222E-6 " pathEditMode="relative" rAng="0" ptsTypes="AA">
                      <p:cBhvr>
                        <p:cTn dur="12250" fill="hold"/>
                        <p:tgtEl>
                          <p:spTgt spid="17"/>
                        </p:tgtEl>
                        <p:attrNameLst>
                          <p:attrName>ppt_x</p:attrName>
                          <p:attrName>ppt_y</p:attrName>
                        </p:attrNameLst>
                      </p:cBhvr>
                      <p:rCtr x="-10938" y="0"/>
                    </p:animMotion>
                  </p:childTnLst>
                </p:cTn>
              </p:par>
            </p:tnLst>
          </p:tmpl>
        </p:tmplLst>
      </p:bldP>
      <p:bldP spid="18" grpId="0" animBg="1">
        <p:tmplLst>
          <p:tmpl>
            <p:tnLst>
              <p:par>
                <p:cTn presetID="35" presetClass="path" presetSubtype="0" repeatCount="indefinite" accel="50000" decel="50000" autoRev="1" fill="hold" nodeType="withEffect">
                  <p:stCondLst>
                    <p:cond delay="0"/>
                  </p:stCondLst>
                  <p:childTnLst>
                    <p:animMotion origin="layout" path="M 5E-6 -1.48148E-6 L -0.30287 0.00046 " pathEditMode="relative" rAng="0" ptsTypes="AA">
                      <p:cBhvr>
                        <p:cTn dur="12250" fill="hold"/>
                        <p:tgtEl>
                          <p:spTgt spid="18"/>
                        </p:tgtEl>
                        <p:attrNameLst>
                          <p:attrName>ppt_x</p:attrName>
                          <p:attrName>ppt_y</p:attrName>
                        </p:attrNameLst>
                      </p:cBhvr>
                      <p:rCtr x="-15143" y="23"/>
                    </p:animMotion>
                  </p:childTnLst>
                </p:cTn>
              </p:par>
            </p:tnLst>
          </p:tmpl>
        </p:tmplLst>
      </p:bldP>
      <p:bldP spid="19" grpId="0" animBg="1">
        <p:tmplLst>
          <p:tmpl>
            <p:tnLst>
              <p:par>
                <p:cTn presetID="35" presetClass="path" presetSubtype="0" repeatCount="indefinite" accel="50000" decel="50000" autoRev="1" fill="hold" nodeType="withEffect">
                  <p:stCondLst>
                    <p:cond delay="0"/>
                  </p:stCondLst>
                  <p:childTnLst>
                    <p:animMotion origin="layout" path="M -2.29167E-6 7.40741E-7 L -0.21745 7.40741E-7 " pathEditMode="relative" rAng="0" ptsTypes="AA">
                      <p:cBhvr>
                        <p:cTn dur="12250" fill="hold"/>
                        <p:tgtEl>
                          <p:spTgt spid="19"/>
                        </p:tgtEl>
                        <p:attrNameLst>
                          <p:attrName>ppt_x</p:attrName>
                          <p:attrName>ppt_y</p:attrName>
                        </p:attrNameLst>
                      </p:cBhvr>
                      <p:rCtr x="-10872" y="0"/>
                    </p:animMotion>
                  </p:childTnLst>
                </p:cTn>
              </p:par>
            </p:tnLst>
          </p:tmpl>
        </p:tmplLst>
      </p:bldP>
      <p:bldP spid="20" grpId="0" animBg="1">
        <p:tmplLst>
          <p:tmpl>
            <p:tnLst>
              <p:par>
                <p:cTn presetID="35" presetClass="path" presetSubtype="0" repeatCount="indefinite" accel="50000" decel="50000" autoRev="1" fill="hold" nodeType="withEffect">
                  <p:stCondLst>
                    <p:cond delay="0"/>
                  </p:stCondLst>
                  <p:childTnLst>
                    <p:animMotion origin="layout" path="M -2.29167E-6 -2.22222E-6 L -0.07344 -2.22222E-6 " pathEditMode="relative" rAng="0" ptsTypes="AA">
                      <p:cBhvr>
                        <p:cTn dur="12250" fill="hold"/>
                        <p:tgtEl>
                          <p:spTgt spid="20"/>
                        </p:tgtEl>
                        <p:attrNameLst>
                          <p:attrName>ppt_x</p:attrName>
                          <p:attrName>ppt_y</p:attrName>
                        </p:attrNameLst>
                      </p:cBhvr>
                      <p:rCtr x="-3672" y="0"/>
                    </p:animMotion>
                  </p:childTnLst>
                </p:cTn>
              </p:par>
            </p:tnLst>
          </p:tmpl>
        </p:tmplLst>
      </p:bldP>
      <p:bldP spid="21" grpId="0" animBg="1">
        <p:tmplLst>
          <p:tmpl>
            <p:tnLst>
              <p:par>
                <p:cTn presetID="35" presetClass="path" presetSubtype="0" repeatCount="indefinite" accel="50000" decel="50000" autoRev="1" fill="hold" nodeType="withEffect">
                  <p:stCondLst>
                    <p:cond delay="0"/>
                  </p:stCondLst>
                  <p:childTnLst>
                    <p:animMotion origin="layout" path="M -2.70833E-6 -1.48148E-6 L -0.2858 -1.48148E-6 " pathEditMode="relative" rAng="0" ptsTypes="AA">
                      <p:cBhvr>
                        <p:cTn dur="12250" fill="hold"/>
                        <p:tgtEl>
                          <p:spTgt spid="21"/>
                        </p:tgtEl>
                        <p:attrNameLst>
                          <p:attrName>ppt_x</p:attrName>
                          <p:attrName>ppt_y</p:attrName>
                        </p:attrNameLst>
                      </p:cBhvr>
                      <p:rCtr x="-14297" y="0"/>
                    </p:animMotion>
                  </p:childTnLst>
                </p:cTn>
              </p:par>
            </p:tnLst>
          </p:tmpl>
        </p:tmplLst>
      </p:bldP>
      <p:bldP spid="23" grpId="0" animBg="1">
        <p:tmplLst>
          <p:tmpl>
            <p:tnLst>
              <p:par>
                <p:cTn presetID="35" presetClass="path" presetSubtype="0" repeatCount="indefinite" accel="50000" decel="50000" autoRev="1" fill="hold" nodeType="withEffect">
                  <p:stCondLst>
                    <p:cond delay="0"/>
                  </p:stCondLst>
                  <p:childTnLst>
                    <p:animMotion origin="layout" path="M -3.54167E-6 2.59259E-6 L -0.21471 2.59259E-6 " pathEditMode="relative" rAng="0" ptsTypes="AA">
                      <p:cBhvr>
                        <p:cTn dur="12250" fill="hold"/>
                        <p:tgtEl>
                          <p:spTgt spid="23"/>
                        </p:tgtEl>
                        <p:attrNameLst>
                          <p:attrName>ppt_x</p:attrName>
                          <p:attrName>ppt_y</p:attrName>
                        </p:attrNameLst>
                      </p:cBhvr>
                      <p:rCtr x="-10742" y="0"/>
                    </p:animMotion>
                  </p:childTnLst>
                </p:cTn>
              </p:par>
            </p:tnLst>
          </p:tmpl>
        </p:tmplLst>
      </p:bldP>
      <p:bldP spid="24" grpId="0" animBg="1">
        <p:tmplLst>
          <p:tmpl>
            <p:tnLst>
              <p:par>
                <p:cTn presetID="35" presetClass="path" presetSubtype="0" repeatCount="indefinite" accel="50000" decel="50000" autoRev="1" fill="hold" nodeType="withEffect">
                  <p:stCondLst>
                    <p:cond delay="0"/>
                  </p:stCondLst>
                  <p:childTnLst>
                    <p:animMotion origin="layout" path="M -2.29167E-6 -4.81481E-6 L -0.07344 -4.81481E-6 " pathEditMode="relative" rAng="0" ptsTypes="AA">
                      <p:cBhvr>
                        <p:cTn dur="12250" fill="hold"/>
                        <p:tgtEl>
                          <p:spTgt spid="24"/>
                        </p:tgtEl>
                        <p:attrNameLst>
                          <p:attrName>ppt_x</p:attrName>
                          <p:attrName>ppt_y</p:attrName>
                        </p:attrNameLst>
                      </p:cBhvr>
                      <p:rCtr x="-3672" y="0"/>
                    </p:animMotion>
                  </p:childTnLst>
                </p:cTn>
              </p:par>
            </p:tnLst>
          </p:tmpl>
        </p:tmplLst>
      </p:bldP>
      <p:bldP spid="25" grpId="0" animBg="1">
        <p:tmplLst>
          <p:tmpl>
            <p:tnLst>
              <p:par>
                <p:cTn presetID="35" presetClass="path" presetSubtype="0" repeatCount="indefinite" accel="50000" decel="50000" autoRev="1" fill="hold" nodeType="withEffect">
                  <p:stCondLst>
                    <p:cond delay="0"/>
                  </p:stCondLst>
                  <p:childTnLst>
                    <p:animMotion origin="layout" path="M -4.79167E-6 -4.81481E-6 L -0.14674 0.00186 " pathEditMode="relative" rAng="0" ptsTypes="AA">
                      <p:cBhvr>
                        <p:cTn dur="12250" fill="hold"/>
                        <p:tgtEl>
                          <p:spTgt spid="25"/>
                        </p:tgtEl>
                        <p:attrNameLst>
                          <p:attrName>ppt_x</p:attrName>
                          <p:attrName>ppt_y</p:attrName>
                        </p:attrNameLst>
                      </p:cBhvr>
                      <p:rCtr x="-7344" y="93"/>
                    </p:animMotion>
                  </p:childTnLst>
                </p:cTn>
              </p:par>
            </p:tnLst>
          </p:tmpl>
        </p:tmplLst>
      </p:bldP>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Cover 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354CC385-A4D3-8861-C980-FA785DE1BFB8}"/>
              </a:ext>
            </a:extLst>
          </p:cNvPr>
          <p:cNvSpPr/>
          <p:nvPr userDrawn="1"/>
        </p:nvSpPr>
        <p:spPr>
          <a:xfrm>
            <a:off x="3317875" y="1069043"/>
            <a:ext cx="8256101" cy="4719914"/>
          </a:xfrm>
          <a:prstGeom prst="roundRect">
            <a:avLst>
              <a:gd name="adj" fmla="val 50000"/>
            </a:avLst>
          </a:prstGeom>
          <a:solidFill>
            <a:srgbClr val="D3E0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4" name="Rectangle 13">
            <a:extLst>
              <a:ext uri="{FF2B5EF4-FFF2-40B4-BE49-F238E27FC236}">
                <a16:creationId xmlns:a16="http://schemas.microsoft.com/office/drawing/2014/main" id="{74502EC8-2FA5-098D-533A-D76AE5414EF4}"/>
              </a:ext>
            </a:extLst>
          </p:cNvPr>
          <p:cNvSpPr/>
          <p:nvPr userDrawn="1"/>
        </p:nvSpPr>
        <p:spPr bwMode="white">
          <a:xfrm>
            <a:off x="9232901" y="357188"/>
            <a:ext cx="2959100" cy="56960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8" name="Rectangle: Rounded Corners 17">
            <a:extLst>
              <a:ext uri="{FF2B5EF4-FFF2-40B4-BE49-F238E27FC236}">
                <a16:creationId xmlns:a16="http://schemas.microsoft.com/office/drawing/2014/main" id="{2D17DCC4-CC8B-AF3B-806D-492FB9285CA6}"/>
              </a:ext>
            </a:extLst>
          </p:cNvPr>
          <p:cNvSpPr/>
          <p:nvPr userDrawn="1"/>
        </p:nvSpPr>
        <p:spPr>
          <a:xfrm>
            <a:off x="10218738" y="1084243"/>
            <a:ext cx="8202014" cy="4688993"/>
          </a:xfrm>
          <a:prstGeom prst="roundRect">
            <a:avLst>
              <a:gd name="adj" fmla="val 50000"/>
            </a:avLst>
          </a:pr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2" name="Title 1"/>
          <p:cNvSpPr>
            <a:spLocks noGrp="1"/>
          </p:cNvSpPr>
          <p:nvPr>
            <p:ph type="ctrTitle" hasCustomPrompt="1"/>
          </p:nvPr>
        </p:nvSpPr>
        <p:spPr>
          <a:xfrm>
            <a:off x="719138" y="1080000"/>
            <a:ext cx="8153402"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2B3CEC8C-26D8-4C77-B504-7943957EB674}"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792068333"/>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Cover E">
    <p:spTree>
      <p:nvGrpSpPr>
        <p:cNvPr id="1" name=""/>
        <p:cNvGrpSpPr/>
        <p:nvPr/>
      </p:nvGrpSpPr>
      <p:grpSpPr>
        <a:xfrm>
          <a:off x="0" y="0"/>
          <a:ext cx="0" cy="0"/>
          <a:chOff x="0" y="0"/>
          <a:chExt cx="0" cy="0"/>
        </a:xfrm>
      </p:grpSpPr>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9" name="Picture Placeholder 8">
            <a:extLst>
              <a:ext uri="{FF2B5EF4-FFF2-40B4-BE49-F238E27FC236}">
                <a16:creationId xmlns:a16="http://schemas.microsoft.com/office/drawing/2014/main" id="{119C04A0-887D-D14E-F9C5-A5B90CE90F86}"/>
              </a:ext>
            </a:extLst>
          </p:cNvPr>
          <p:cNvSpPr>
            <a:spLocks noGrp="1"/>
          </p:cNvSpPr>
          <p:nvPr>
            <p:ph type="pic" sz="quarter" idx="18" hasCustomPrompt="1"/>
          </p:nvPr>
        </p:nvSpPr>
        <p:spPr>
          <a:xfrm>
            <a:off x="4303714" y="360000"/>
            <a:ext cx="7888286" cy="6136048"/>
          </a:xfrm>
          <a:custGeom>
            <a:avLst/>
            <a:gdLst>
              <a:gd name="connsiteX0" fmla="*/ 3068024 w 7888286"/>
              <a:gd name="connsiteY0" fmla="*/ 0 h 6136048"/>
              <a:gd name="connsiteX1" fmla="*/ 7888286 w 7888286"/>
              <a:gd name="connsiteY1" fmla="*/ 0 h 6136048"/>
              <a:gd name="connsiteX2" fmla="*/ 7888286 w 7888286"/>
              <a:gd name="connsiteY2" fmla="*/ 6136048 h 6136048"/>
              <a:gd name="connsiteX3" fmla="*/ 3068024 w 7888286"/>
              <a:gd name="connsiteY3" fmla="*/ 6136048 h 6136048"/>
              <a:gd name="connsiteX4" fmla="*/ 0 w 7888286"/>
              <a:gd name="connsiteY4" fmla="*/ 3068024 h 6136048"/>
              <a:gd name="connsiteX5" fmla="*/ 3068024 w 7888286"/>
              <a:gd name="connsiteY5" fmla="*/ 0 h 6136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88286" h="6136048">
                <a:moveTo>
                  <a:pt x="3068024" y="0"/>
                </a:moveTo>
                <a:lnTo>
                  <a:pt x="7888286" y="0"/>
                </a:lnTo>
                <a:lnTo>
                  <a:pt x="7888286" y="6136048"/>
                </a:lnTo>
                <a:lnTo>
                  <a:pt x="3068024" y="6136048"/>
                </a:lnTo>
                <a:cubicBezTo>
                  <a:pt x="1373601" y="6136048"/>
                  <a:pt x="0" y="4762447"/>
                  <a:pt x="0" y="3068024"/>
                </a:cubicBezTo>
                <a:cubicBezTo>
                  <a:pt x="0" y="1373601"/>
                  <a:pt x="1373601" y="0"/>
                  <a:pt x="3068024" y="0"/>
                </a:cubicBezTo>
                <a:close/>
              </a:path>
            </a:pathLst>
          </a:custGeom>
          <a:solidFill>
            <a:schemeClr val="bg1">
              <a:lumMod val="85000"/>
            </a:schemeClr>
          </a:solidFill>
        </p:spPr>
        <p:txBody>
          <a:bodyPr wrap="square" tIns="360000" rIns="360000" anchor="t" anchorCtr="0">
            <a:noAutofit/>
          </a:bodyPr>
          <a:lstStyle>
            <a:lvl1pPr marL="0" indent="0" algn="r">
              <a:buNone/>
              <a:defRPr/>
            </a:lvl1pPr>
          </a:lstStyle>
          <a:p>
            <a:r>
              <a:rPr lang="en-GB"/>
              <a:t>Click on frame and insert picture using the Insert tab, Pictures</a:t>
            </a:r>
          </a:p>
        </p:txBody>
      </p:sp>
      <p:sp>
        <p:nvSpPr>
          <p:cNvPr id="2" name="Title 1"/>
          <p:cNvSpPr>
            <a:spLocks noGrp="1"/>
          </p:cNvSpPr>
          <p:nvPr>
            <p:ph type="ctrTitle" hasCustomPrompt="1"/>
          </p:nvPr>
        </p:nvSpPr>
        <p:spPr>
          <a:xfrm>
            <a:off x="719137" y="1080000"/>
            <a:ext cx="8153401"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BC279D25-8CAD-4CA8-AE42-56ADEC98BA8C}"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776738945"/>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Cover F">
    <p:bg>
      <p:bgRef idx="1001">
        <a:schemeClr val="bg1"/>
      </p:bgRef>
    </p:bg>
    <p:spTree>
      <p:nvGrpSpPr>
        <p:cNvPr id="1" name=""/>
        <p:cNvGrpSpPr/>
        <p:nvPr/>
      </p:nvGrpSpPr>
      <p:grpSpPr>
        <a:xfrm>
          <a:off x="0" y="0"/>
          <a:ext cx="0" cy="0"/>
          <a:chOff x="0" y="0"/>
          <a:chExt cx="0" cy="0"/>
        </a:xfrm>
      </p:grpSpPr>
      <p:sp>
        <p:nvSpPr>
          <p:cNvPr id="3" name="Pictureplaceholder 1">
            <a:extLst>
              <a:ext uri="{FF2B5EF4-FFF2-40B4-BE49-F238E27FC236}">
                <a16:creationId xmlns:a16="http://schemas.microsoft.com/office/drawing/2014/main" id="{3F9E2775-7CC1-4539-B8E0-0EE3F52F624E}"/>
              </a:ext>
            </a:extLst>
          </p:cNvPr>
          <p:cNvSpPr>
            <a:spLocks noGrp="1"/>
          </p:cNvSpPr>
          <p:nvPr>
            <p:ph type="pic" sz="quarter" idx="18" hasCustomPrompt="1"/>
          </p:nvPr>
        </p:nvSpPr>
        <p:spPr>
          <a:xfrm>
            <a:off x="0" y="0"/>
            <a:ext cx="12193200" cy="6861600"/>
          </a:xfrm>
          <a:prstGeom prst="rect">
            <a:avLst/>
          </a:prstGeom>
          <a:solidFill>
            <a:schemeClr val="tx1">
              <a:lumMod val="85000"/>
            </a:schemeClr>
          </a:solidFill>
        </p:spPr>
        <p:txBody>
          <a:bodyPr wrap="square" lIns="72000" tIns="72000">
            <a:noAutofit/>
          </a:bodyPr>
          <a:lstStyle>
            <a:lvl1pPr marL="0" indent="0" algn="l">
              <a:spcAft>
                <a:spcPts val="0"/>
              </a:spcAft>
              <a:buNone/>
              <a:defRPr sz="1600">
                <a:solidFill>
                  <a:schemeClr val="bg1"/>
                </a:solidFill>
              </a:defRPr>
            </a:lvl1pPr>
          </a:lstStyle>
          <a:p>
            <a:r>
              <a:rPr lang="en-GB"/>
              <a:t>Click on frame and insert picture using the Insert tab, Pictures</a:t>
            </a:r>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Logo Placeholder 9">
            <a:extLst>
              <a:ext uri="{FF2B5EF4-FFF2-40B4-BE49-F238E27FC236}">
                <a16:creationId xmlns:a16="http://schemas.microsoft.com/office/drawing/2014/main" id="{5BBABA7D-6715-C646-3316-080AEB86B394}"/>
              </a:ext>
            </a:extLst>
          </p:cNvPr>
          <p:cNvSpPr>
            <a:spLocks noGrp="1"/>
          </p:cNvSpPr>
          <p:nvPr>
            <p:ph type="body" sz="quarter" idx="31" hasCustomPrompt="1"/>
          </p:nvPr>
        </p:nvSpPr>
        <p:spPr>
          <a:xfrm>
            <a:off x="720000" y="5690457"/>
            <a:ext cx="1871662" cy="444437"/>
          </a:xfrm>
          <a:blipFill>
            <a:blip r:embed="rId2"/>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en-GB" noProof="0"/>
              <a:t>.</a:t>
            </a:r>
          </a:p>
        </p:txBody>
      </p:sp>
      <p:sp>
        <p:nvSpPr>
          <p:cNvPr id="2" name="Title 1"/>
          <p:cNvSpPr>
            <a:spLocks noGrp="1"/>
          </p:cNvSpPr>
          <p:nvPr>
            <p:ph type="ctrTitle" hasCustomPrompt="1"/>
          </p:nvPr>
        </p:nvSpPr>
        <p:spPr bwMode="white">
          <a:xfrm>
            <a:off x="719137" y="1080000"/>
            <a:ext cx="8153401" cy="4442400"/>
          </a:xfrm>
        </p:spPr>
        <p:txBody>
          <a:bodyPr anchor="ctr" anchorCtr="0"/>
          <a:lstStyle>
            <a:lvl1pPr algn="l">
              <a:defRPr sz="54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bwMode="white">
          <a:xfrm>
            <a:off x="718774" y="900000"/>
            <a:ext cx="2238739"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bwMode="white">
          <a:xfrm>
            <a:off x="3317875" y="900000"/>
            <a:ext cx="2597150"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bwMode="white">
          <a:xfrm>
            <a:off x="720000" y="720000"/>
            <a:ext cx="2237513" cy="180000"/>
          </a:xfrm>
        </p:spPr>
        <p:txBody>
          <a:bodyPr anchor="t" anchorCtr="0"/>
          <a:lstStyle>
            <a:lvl1pPr marL="0" indent="0">
              <a:lnSpc>
                <a:spcPct val="83000"/>
              </a:lnSpc>
              <a:spcAft>
                <a:spcPts val="0"/>
              </a:spcAft>
              <a:buFontTx/>
              <a:buNone/>
              <a:defRPr sz="900" b="1">
                <a:solidFill>
                  <a:schemeClr val="tx1"/>
                </a:solidFill>
              </a:defRPr>
            </a:lvl1pPr>
          </a:lstStyle>
          <a:p>
            <a:fld id="{0282EFCE-1FB7-4785-886F-35FD83AD5852}"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bwMode="white">
          <a:xfrm>
            <a:off x="3317875" y="720000"/>
            <a:ext cx="2597150" cy="180000"/>
          </a:xfrm>
        </p:spPr>
        <p:txBody>
          <a:bodyPr anchor="t" anchorCtr="0"/>
          <a:lstStyle>
            <a:lvl1pPr marL="0" indent="0">
              <a:lnSpc>
                <a:spcPct val="83000"/>
              </a:lnSpc>
              <a:spcAft>
                <a:spcPts val="0"/>
              </a:spcAft>
              <a:buFontTx/>
              <a:buNone/>
              <a:defRPr sz="900" b="1">
                <a:solidFill>
                  <a:schemeClr val="tx1"/>
                </a:solidFill>
                <a:latin typeface="+mn-lt"/>
              </a:defRPr>
            </a:lvl1pPr>
          </a:lstStyle>
          <a:p>
            <a:endParaRPr lang="en-GB"/>
          </a:p>
        </p:txBody>
      </p:sp>
    </p:spTree>
    <p:extLst>
      <p:ext uri="{BB962C8B-B14F-4D97-AF65-F5344CB8AC3E}">
        <p14:creationId xmlns:p14="http://schemas.microsoft.com/office/powerpoint/2010/main" val="392775333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Cover G">
    <p:bg>
      <p:bgRef idx="1001">
        <a:schemeClr val="bg2"/>
      </p:bgRef>
    </p:bg>
    <p:spTree>
      <p:nvGrpSpPr>
        <p:cNvPr id="1" name=""/>
        <p:cNvGrpSpPr/>
        <p:nvPr/>
      </p:nvGrpSpPr>
      <p:grpSpPr>
        <a:xfrm>
          <a:off x="0" y="0"/>
          <a:ext cx="0" cy="0"/>
          <a:chOff x="0" y="0"/>
          <a:chExt cx="0" cy="0"/>
        </a:xfrm>
      </p:grpSpPr>
      <p:sp>
        <p:nvSpPr>
          <p:cNvPr id="4" name="Background">
            <a:extLst>
              <a:ext uri="{FF2B5EF4-FFF2-40B4-BE49-F238E27FC236}">
                <a16:creationId xmlns:a16="http://schemas.microsoft.com/office/drawing/2014/main" id="{E4B9A257-B47D-5854-9713-B1FF3BE3B20D}"/>
              </a:ext>
            </a:extLst>
          </p:cNvPr>
          <p:cNvSpPr/>
          <p:nvPr userDrawn="1"/>
        </p:nvSpPr>
        <p:spPr>
          <a:xfrm>
            <a:off x="0" y="0"/>
            <a:ext cx="12193200" cy="6858000"/>
          </a:xfrm>
          <a:prstGeom prst="rect">
            <a:avLst/>
          </a:pr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noProof="0" err="1"/>
          </a:p>
        </p:txBody>
      </p:sp>
      <p:sp>
        <p:nvSpPr>
          <p:cNvPr id="12" name="Picture Placeholder 11">
            <a:extLst>
              <a:ext uri="{FF2B5EF4-FFF2-40B4-BE49-F238E27FC236}">
                <a16:creationId xmlns:a16="http://schemas.microsoft.com/office/drawing/2014/main" id="{9322AC3C-042B-791B-E883-6B0CDB01D7B4}"/>
              </a:ext>
            </a:extLst>
          </p:cNvPr>
          <p:cNvSpPr>
            <a:spLocks noGrp="1" noChangeAspect="1"/>
          </p:cNvSpPr>
          <p:nvPr>
            <p:ph type="pic" sz="quarter" idx="18" hasCustomPrompt="1"/>
          </p:nvPr>
        </p:nvSpPr>
        <p:spPr>
          <a:xfrm>
            <a:off x="7261200" y="1080000"/>
            <a:ext cx="4935600" cy="4719600"/>
          </a:xfrm>
          <a:custGeom>
            <a:avLst/>
            <a:gdLst>
              <a:gd name="connsiteX0" fmla="*/ 2359800 w 4935600"/>
              <a:gd name="connsiteY0" fmla="*/ 0 h 4719600"/>
              <a:gd name="connsiteX1" fmla="*/ 4935600 w 4935600"/>
              <a:gd name="connsiteY1" fmla="*/ 0 h 4719600"/>
              <a:gd name="connsiteX2" fmla="*/ 4935600 w 4935600"/>
              <a:gd name="connsiteY2" fmla="*/ 4719600 h 4719600"/>
              <a:gd name="connsiteX3" fmla="*/ 2359800 w 4935600"/>
              <a:gd name="connsiteY3" fmla="*/ 4719600 h 4719600"/>
              <a:gd name="connsiteX4" fmla="*/ 0 w 4935600"/>
              <a:gd name="connsiteY4" fmla="*/ 2359800 h 4719600"/>
              <a:gd name="connsiteX5" fmla="*/ 2359800 w 4935600"/>
              <a:gd name="connsiteY5" fmla="*/ 0 h 471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35600" h="4719600">
                <a:moveTo>
                  <a:pt x="2359800" y="0"/>
                </a:moveTo>
                <a:lnTo>
                  <a:pt x="4935600" y="0"/>
                </a:lnTo>
                <a:lnTo>
                  <a:pt x="4935600" y="4719600"/>
                </a:lnTo>
                <a:lnTo>
                  <a:pt x="2359800" y="4719600"/>
                </a:lnTo>
                <a:cubicBezTo>
                  <a:pt x="1056519" y="4719600"/>
                  <a:pt x="0" y="3663082"/>
                  <a:pt x="0" y="2359800"/>
                </a:cubicBezTo>
                <a:cubicBezTo>
                  <a:pt x="0" y="1056519"/>
                  <a:pt x="1056519" y="0"/>
                  <a:pt x="2359800" y="0"/>
                </a:cubicBezTo>
                <a:close/>
              </a:path>
            </a:pathLst>
          </a:custGeom>
          <a:solidFill>
            <a:schemeClr val="tx1">
              <a:lumMod val="85000"/>
            </a:schemeClr>
          </a:solidFill>
        </p:spPr>
        <p:txBody>
          <a:bodyPr wrap="square" lIns="2520000" tIns="360000" rIns="360000" anchor="t" anchorCtr="0">
            <a:noAutofit/>
          </a:bodyPr>
          <a:lstStyle>
            <a:lvl1pPr marL="0" indent="0" algn="r">
              <a:buNone/>
              <a:defRPr>
                <a:solidFill>
                  <a:schemeClr val="bg1"/>
                </a:solidFill>
              </a:defRPr>
            </a:lvl1pPr>
          </a:lstStyle>
          <a:p>
            <a:r>
              <a:rPr lang="en-GB"/>
              <a:t>Click on frame and insert picture using the Insert tab, Pictures</a:t>
            </a:r>
          </a:p>
        </p:txBody>
      </p:sp>
      <p:sp>
        <p:nvSpPr>
          <p:cNvPr id="2" name="Title 1"/>
          <p:cNvSpPr>
            <a:spLocks noGrp="1"/>
          </p:cNvSpPr>
          <p:nvPr>
            <p:ph type="ctrTitle" hasCustomPrompt="1"/>
          </p:nvPr>
        </p:nvSpPr>
        <p:spPr bwMode="white">
          <a:xfrm>
            <a:off x="719137" y="1080000"/>
            <a:ext cx="9140826" cy="4442400"/>
          </a:xfrm>
        </p:spPr>
        <p:txBody>
          <a:bodyPr anchor="ctr" anchorCtr="0"/>
          <a:lstStyle>
            <a:lvl1pPr algn="l">
              <a:defRPr sz="54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bwMode="white">
          <a:xfrm>
            <a:off x="718774" y="900000"/>
            <a:ext cx="2238739"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bwMode="white">
          <a:xfrm>
            <a:off x="3317875" y="900000"/>
            <a:ext cx="2597150" cy="180000"/>
          </a:xfrm>
        </p:spPr>
        <p:txBody>
          <a:bodyPr/>
          <a:lstStyle>
            <a:lvl1pPr marL="0" indent="0">
              <a:lnSpc>
                <a:spcPct val="83000"/>
              </a:lnSpc>
              <a:spcAft>
                <a:spcPts val="0"/>
              </a:spcAft>
              <a:buFontTx/>
              <a:buNone/>
              <a:defRPr sz="900" b="1">
                <a:solidFill>
                  <a:schemeClr val="tx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bwMode="white">
          <a:xfrm>
            <a:off x="720000" y="720000"/>
            <a:ext cx="2237513" cy="180000"/>
          </a:xfrm>
        </p:spPr>
        <p:txBody>
          <a:bodyPr anchor="t" anchorCtr="0"/>
          <a:lstStyle>
            <a:lvl1pPr marL="0" indent="0">
              <a:lnSpc>
                <a:spcPct val="83000"/>
              </a:lnSpc>
              <a:spcAft>
                <a:spcPts val="0"/>
              </a:spcAft>
              <a:buFontTx/>
              <a:buNone/>
              <a:defRPr sz="900" b="1">
                <a:solidFill>
                  <a:schemeClr val="tx1"/>
                </a:solidFill>
              </a:defRPr>
            </a:lvl1pPr>
          </a:lstStyle>
          <a:p>
            <a:fld id="{7DCBF648-E027-4202-8C7D-DC4A43C64D5A}"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bwMode="white">
          <a:xfrm>
            <a:off x="3317875" y="720000"/>
            <a:ext cx="2597150" cy="180000"/>
          </a:xfrm>
        </p:spPr>
        <p:txBody>
          <a:bodyPr anchor="t" anchorCtr="0"/>
          <a:lstStyle>
            <a:lvl1pPr marL="0" indent="0">
              <a:lnSpc>
                <a:spcPct val="83000"/>
              </a:lnSpc>
              <a:spcAft>
                <a:spcPts val="0"/>
              </a:spcAft>
              <a:buFontTx/>
              <a:buNone/>
              <a:defRPr sz="900" b="1">
                <a:solidFill>
                  <a:schemeClr val="tx1"/>
                </a:solidFill>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pic>
        <p:nvPicPr>
          <p:cNvPr id="8" name="Logo">
            <a:extLst>
              <a:ext uri="{FF2B5EF4-FFF2-40B4-BE49-F238E27FC236}">
                <a16:creationId xmlns:a16="http://schemas.microsoft.com/office/drawing/2014/main" id="{D5A450FD-D011-9709-EE59-73ECF429CED5}"/>
              </a:ext>
            </a:extLst>
          </p:cNvPr>
          <p:cNvPicPr>
            <a:picLocks noChangeAspect="1"/>
          </p:cNvPicPr>
          <p:nvPr userDrawn="1"/>
        </p:nvPicPr>
        <p:blipFill>
          <a:blip r:embed="rId2"/>
          <a:stretch>
            <a:fillRect/>
          </a:stretch>
        </p:blipFill>
        <p:spPr>
          <a:xfrm>
            <a:off x="720000" y="5690458"/>
            <a:ext cx="1871662" cy="442778"/>
          </a:xfrm>
          <a:prstGeom prst="rect">
            <a:avLst/>
          </a:prstGeom>
        </p:spPr>
      </p:pic>
    </p:spTree>
    <p:extLst>
      <p:ext uri="{BB962C8B-B14F-4D97-AF65-F5344CB8AC3E}">
        <p14:creationId xmlns:p14="http://schemas.microsoft.com/office/powerpoint/2010/main" val="19276014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 Column Text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64606" y="6295536"/>
            <a:ext cx="1969388"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1"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 Placeholder 26">
            <a:extLst>
              <a:ext uri="{FF2B5EF4-FFF2-40B4-BE49-F238E27FC236}">
                <a16:creationId xmlns:a16="http://schemas.microsoft.com/office/drawing/2014/main" id="{2D4DF521-FBEB-4C5C-80DB-DDFC4B7E350A}"/>
              </a:ext>
            </a:extLst>
          </p:cNvPr>
          <p:cNvSpPr>
            <a:spLocks noGrp="1"/>
          </p:cNvSpPr>
          <p:nvPr>
            <p:ph type="body" sz="quarter" idx="10"/>
          </p:nvPr>
        </p:nvSpPr>
        <p:spPr>
          <a:xfrm>
            <a:off x="998400" y="1330126"/>
            <a:ext cx="4968000"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7">
            <a:extLst>
              <a:ext uri="{FF2B5EF4-FFF2-40B4-BE49-F238E27FC236}">
                <a16:creationId xmlns:a16="http://schemas.microsoft.com/office/drawing/2014/main" id="{6ED3211B-3C86-4413-BA20-A4F81B443BE8}"/>
              </a:ext>
            </a:extLst>
          </p:cNvPr>
          <p:cNvSpPr>
            <a:spLocks noGrp="1"/>
          </p:cNvSpPr>
          <p:nvPr>
            <p:ph type="body" sz="quarter" idx="11"/>
          </p:nvPr>
        </p:nvSpPr>
        <p:spPr>
          <a:xfrm>
            <a:off x="6220800" y="1330126"/>
            <a:ext cx="4968875"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E1C918AE-52AC-4531-9640-0D2CA3A28F2B}"/>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10" name="Graphic 8">
            <a:extLst>
              <a:ext uri="{FF2B5EF4-FFF2-40B4-BE49-F238E27FC236}">
                <a16:creationId xmlns:a16="http://schemas.microsoft.com/office/drawing/2014/main" id="{79D6C947-06F1-4188-A558-E10C77FF12CE}"/>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a:t>
            </a:r>
            <a:r>
              <a:rPr lang="en-US" sz="600" kern="1200" noProof="0" err="1">
                <a:solidFill>
                  <a:schemeClr val="bg1"/>
                </a:solidFill>
                <a:latin typeface="+mn-lt"/>
                <a:ea typeface="+mn-ea"/>
                <a:cs typeface="+mn-cs"/>
              </a:rPr>
              <a:t>organisation</a:t>
            </a:r>
            <a:r>
              <a:rPr lang="en-US" sz="600" kern="1200" noProof="0">
                <a:solidFill>
                  <a:schemeClr val="bg1"/>
                </a:solidFill>
                <a:latin typeface="+mn-lt"/>
                <a:ea typeface="+mn-ea"/>
                <a:cs typeface="+mn-cs"/>
              </a:rPr>
              <a:t>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3138749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Cover H">
    <p:spTree>
      <p:nvGrpSpPr>
        <p:cNvPr id="1" name=""/>
        <p:cNvGrpSpPr/>
        <p:nvPr/>
      </p:nvGrpSpPr>
      <p:grpSpPr>
        <a:xfrm>
          <a:off x="0" y="0"/>
          <a:ext cx="0" cy="0"/>
          <a:chOff x="0" y="0"/>
          <a:chExt cx="0" cy="0"/>
        </a:xfrm>
      </p:grpSpPr>
      <p:pic>
        <p:nvPicPr>
          <p:cNvPr id="5" name="Logo">
            <a:extLst>
              <a:ext uri="{FF2B5EF4-FFF2-40B4-BE49-F238E27FC236}">
                <a16:creationId xmlns:a16="http://schemas.microsoft.com/office/drawing/2014/main" id="{9BADF00E-2938-328C-6CCB-C34C270B104C}"/>
              </a:ext>
            </a:extLst>
          </p:cNvPr>
          <p:cNvPicPr>
            <a:picLocks noChangeAspect="1"/>
          </p:cNvPicPr>
          <p:nvPr userDrawn="1"/>
        </p:nvPicPr>
        <p:blipFill>
          <a:blip r:embed="rId2"/>
          <a:stretch>
            <a:fillRect/>
          </a:stretch>
        </p:blipFill>
        <p:spPr>
          <a:xfrm>
            <a:off x="720000" y="5690458"/>
            <a:ext cx="1872318" cy="442778"/>
          </a:xfrm>
          <a:prstGeom prst="rect">
            <a:avLst/>
          </a:prstGeom>
        </p:spPr>
      </p:pic>
      <p:sp>
        <p:nvSpPr>
          <p:cNvPr id="2" name="Title 1"/>
          <p:cNvSpPr>
            <a:spLocks noGrp="1"/>
          </p:cNvSpPr>
          <p:nvPr>
            <p:ph type="ctrTitle" hasCustomPrompt="1"/>
          </p:nvPr>
        </p:nvSpPr>
        <p:spPr>
          <a:xfrm>
            <a:off x="719136" y="1080000"/>
            <a:ext cx="9140400" cy="4442400"/>
          </a:xfrm>
        </p:spPr>
        <p:txBody>
          <a:bodyPr anchor="ctr" anchorCtr="0"/>
          <a:lstStyle>
            <a:lvl1pPr algn="l">
              <a:defRPr sz="5400"/>
            </a:lvl1pPr>
          </a:lstStyle>
          <a:p>
            <a:r>
              <a:rPr lang="en-GB"/>
              <a:t>Click to add title</a:t>
            </a:r>
          </a:p>
        </p:txBody>
      </p:sp>
      <p:sp>
        <p:nvSpPr>
          <p:cNvPr id="13" name="Text Placeholder 12">
            <a:extLst>
              <a:ext uri="{FF2B5EF4-FFF2-40B4-BE49-F238E27FC236}">
                <a16:creationId xmlns:a16="http://schemas.microsoft.com/office/drawing/2014/main" id="{2E824D20-FFD0-4F6C-706C-F57D212D2B14}"/>
              </a:ext>
            </a:extLst>
          </p:cNvPr>
          <p:cNvSpPr>
            <a:spLocks noGrp="1"/>
          </p:cNvSpPr>
          <p:nvPr>
            <p:ph type="body" sz="quarter" idx="13" hasCustomPrompt="1"/>
          </p:nvPr>
        </p:nvSpPr>
        <p:spPr>
          <a:xfrm>
            <a:off x="718774" y="900000"/>
            <a:ext cx="2238739"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0"/>
              </a:spcAft>
              <a:buFontTx/>
              <a:buNone/>
              <a:defRPr sz="900" b="1">
                <a:solidFill>
                  <a:schemeClr val="accent1"/>
                </a:solidFill>
                <a:latin typeface="+mn-lt"/>
              </a:defRPr>
            </a:lvl6pPr>
            <a:lvl7pPr>
              <a:lnSpc>
                <a:spcPct val="83000"/>
              </a:lnSpc>
              <a:spcBef>
                <a:spcPts val="0"/>
              </a:spcBef>
              <a:spcAft>
                <a:spcPts val="0"/>
              </a:spcAft>
              <a:buFontTx/>
              <a:buNone/>
              <a:defRPr sz="900" b="1">
                <a:solidFill>
                  <a:schemeClr val="accent1"/>
                </a:solidFill>
                <a:latin typeface="+mn-lt"/>
              </a:defRPr>
            </a:lvl7pPr>
            <a:lvl8pPr>
              <a:lnSpc>
                <a:spcPct val="83000"/>
              </a:lnSpc>
              <a:spcBef>
                <a:spcPts val="0"/>
              </a:spcBef>
              <a:spcAft>
                <a:spcPts val="0"/>
              </a:spcAft>
              <a:buFontTx/>
              <a:buNone/>
              <a:defRPr sz="900" b="1">
                <a:solidFill>
                  <a:schemeClr val="accent1"/>
                </a:solidFill>
                <a:latin typeface="+mn-lt"/>
              </a:defRPr>
            </a:lvl8pPr>
            <a:lvl9pPr>
              <a:lnSpc>
                <a:spcPct val="83000"/>
              </a:lnSpc>
              <a:spcBef>
                <a:spcPts val="0"/>
              </a:spcBef>
              <a:spcAft>
                <a:spcPts val="0"/>
              </a:spcAft>
              <a:buFontTx/>
              <a:buNone/>
              <a:defRPr sz="900" b="1">
                <a:solidFill>
                  <a:schemeClr val="accent1"/>
                </a:solidFill>
                <a:latin typeface="+mn-lt"/>
              </a:defRPr>
            </a:lvl9pPr>
          </a:lstStyle>
          <a:p>
            <a:pPr lvl="0"/>
            <a:r>
              <a:rPr lang="en-GB"/>
              <a:t>Click to add presenters’ name and title</a:t>
            </a:r>
          </a:p>
        </p:txBody>
      </p:sp>
      <p:sp>
        <p:nvSpPr>
          <p:cNvPr id="15" name="Text Placeholder 14">
            <a:extLst>
              <a:ext uri="{FF2B5EF4-FFF2-40B4-BE49-F238E27FC236}">
                <a16:creationId xmlns:a16="http://schemas.microsoft.com/office/drawing/2014/main" id="{C3AC6A61-A261-180B-39C9-74445B823488}"/>
              </a:ext>
            </a:extLst>
          </p:cNvPr>
          <p:cNvSpPr>
            <a:spLocks noGrp="1"/>
          </p:cNvSpPr>
          <p:nvPr>
            <p:ph type="body" sz="quarter" idx="14" hasCustomPrompt="1"/>
          </p:nvPr>
        </p:nvSpPr>
        <p:spPr>
          <a:xfrm>
            <a:off x="3317875" y="900000"/>
            <a:ext cx="2597150" cy="180000"/>
          </a:xfrm>
        </p:spPr>
        <p:txBody>
          <a:bodyPr/>
          <a:lstStyle>
            <a:lvl1pPr marL="0" indent="0">
              <a:lnSpc>
                <a:spcPct val="83000"/>
              </a:lnSpc>
              <a:spcAft>
                <a:spcPts val="0"/>
              </a:spcAft>
              <a:buFontTx/>
              <a:buNone/>
              <a:defRPr sz="900" b="1">
                <a:solidFill>
                  <a:schemeClr val="accent1"/>
                </a:solidFill>
              </a:defRPr>
            </a:lvl1pPr>
            <a:lvl2pPr marL="0" indent="0">
              <a:lnSpc>
                <a:spcPct val="83000"/>
              </a:lnSpc>
              <a:spcAft>
                <a:spcPts val="0"/>
              </a:spcAft>
              <a:buFontTx/>
              <a:buNone/>
              <a:defRPr sz="900" b="1">
                <a:solidFill>
                  <a:schemeClr val="accent1"/>
                </a:solidFill>
              </a:defRPr>
            </a:lvl2pPr>
            <a:lvl3pPr marL="0" indent="0">
              <a:lnSpc>
                <a:spcPct val="83000"/>
              </a:lnSpc>
              <a:spcAft>
                <a:spcPts val="0"/>
              </a:spcAft>
              <a:buFontTx/>
              <a:buNone/>
              <a:defRPr sz="900" b="1">
                <a:solidFill>
                  <a:schemeClr val="accent1"/>
                </a:solidFill>
              </a:defRPr>
            </a:lvl3pPr>
            <a:lvl4pPr marL="0" indent="0">
              <a:lnSpc>
                <a:spcPct val="83000"/>
              </a:lnSpc>
              <a:spcAft>
                <a:spcPts val="0"/>
              </a:spcAft>
              <a:buFontTx/>
              <a:buNone/>
              <a:defRPr sz="900" b="1">
                <a:solidFill>
                  <a:schemeClr val="accent1"/>
                </a:solidFill>
              </a:defRPr>
            </a:lvl4pPr>
            <a:lvl5pPr marL="0" indent="0">
              <a:lnSpc>
                <a:spcPct val="83000"/>
              </a:lnSpc>
              <a:spcAft>
                <a:spcPts val="0"/>
              </a:spcAft>
              <a:buFontTx/>
              <a:buNone/>
              <a:defRPr sz="900" b="1">
                <a:solidFill>
                  <a:schemeClr val="accent1"/>
                </a:solidFill>
              </a:defRPr>
            </a:lvl5pPr>
            <a:lvl6pPr marL="0" indent="0">
              <a:lnSpc>
                <a:spcPct val="83000"/>
              </a:lnSpc>
              <a:spcBef>
                <a:spcPts val="0"/>
              </a:spcBef>
              <a:spcAft>
                <a:spcPts val="1200"/>
              </a:spcAft>
              <a:buNone/>
              <a:defRPr sz="900" b="1">
                <a:solidFill>
                  <a:schemeClr val="accent1"/>
                </a:solidFill>
                <a:latin typeface="+mn-lt"/>
              </a:defRPr>
            </a:lvl6pPr>
            <a:lvl7pPr>
              <a:lnSpc>
                <a:spcPct val="83000"/>
              </a:lnSpc>
              <a:spcBef>
                <a:spcPts val="0"/>
              </a:spcBef>
              <a:spcAft>
                <a:spcPts val="1200"/>
              </a:spcAft>
              <a:buNone/>
              <a:defRPr sz="900" b="1">
                <a:solidFill>
                  <a:schemeClr val="accent1"/>
                </a:solidFill>
                <a:latin typeface="+mn-lt"/>
              </a:defRPr>
            </a:lvl7pPr>
            <a:lvl8pPr>
              <a:lnSpc>
                <a:spcPct val="83000"/>
              </a:lnSpc>
              <a:spcBef>
                <a:spcPts val="0"/>
              </a:spcBef>
              <a:spcAft>
                <a:spcPts val="1200"/>
              </a:spcAft>
              <a:buNone/>
              <a:defRPr sz="900" b="1">
                <a:solidFill>
                  <a:schemeClr val="accent1"/>
                </a:solidFill>
                <a:latin typeface="+mn-lt"/>
              </a:defRPr>
            </a:lvl8pPr>
            <a:lvl9pPr>
              <a:lnSpc>
                <a:spcPct val="83000"/>
              </a:lnSpc>
              <a:spcBef>
                <a:spcPts val="0"/>
              </a:spcBef>
              <a:spcAft>
                <a:spcPts val="1200"/>
              </a:spcAft>
              <a:buNone/>
              <a:defRPr sz="900" b="1">
                <a:solidFill>
                  <a:schemeClr val="accent1"/>
                </a:solidFill>
                <a:latin typeface="+mn-lt"/>
              </a:defRPr>
            </a:lvl9pPr>
          </a:lstStyle>
          <a:p>
            <a:pPr lvl="0"/>
            <a:r>
              <a:rPr lang="en-GB"/>
              <a:t>Click to add text</a:t>
            </a:r>
          </a:p>
        </p:txBody>
      </p:sp>
      <p:sp>
        <p:nvSpPr>
          <p:cNvPr id="6" name="Date Placeholder 5">
            <a:extLst>
              <a:ext uri="{FF2B5EF4-FFF2-40B4-BE49-F238E27FC236}">
                <a16:creationId xmlns:a16="http://schemas.microsoft.com/office/drawing/2014/main" id="{EFAADE63-428A-D1F9-D1C1-01A4B6DF030B}"/>
              </a:ext>
            </a:extLst>
          </p:cNvPr>
          <p:cNvSpPr>
            <a:spLocks noGrp="1"/>
          </p:cNvSpPr>
          <p:nvPr>
            <p:ph type="dt" sz="half" idx="10"/>
          </p:nvPr>
        </p:nvSpPr>
        <p:spPr>
          <a:xfrm>
            <a:off x="720000" y="720000"/>
            <a:ext cx="2237513" cy="180000"/>
          </a:xfrm>
        </p:spPr>
        <p:txBody>
          <a:bodyPr anchor="t" anchorCtr="0"/>
          <a:lstStyle>
            <a:lvl1pPr marL="0" indent="0">
              <a:lnSpc>
                <a:spcPct val="83000"/>
              </a:lnSpc>
              <a:spcAft>
                <a:spcPts val="0"/>
              </a:spcAft>
              <a:buFontTx/>
              <a:buNone/>
              <a:defRPr sz="900" b="1"/>
            </a:lvl1pPr>
          </a:lstStyle>
          <a:p>
            <a:fld id="{9FAD5B19-725A-42F5-9C17-6054465D5BC2}" type="datetime4">
              <a:rPr lang="en-GB" smtClean="0"/>
              <a:t>09 December 2024</a:t>
            </a:fld>
            <a:endParaRPr lang="en-GB"/>
          </a:p>
        </p:txBody>
      </p:sp>
      <p:sp>
        <p:nvSpPr>
          <p:cNvPr id="10" name="Footer Placeholder 9">
            <a:extLst>
              <a:ext uri="{FF2B5EF4-FFF2-40B4-BE49-F238E27FC236}">
                <a16:creationId xmlns:a16="http://schemas.microsoft.com/office/drawing/2014/main" id="{8734CA9D-490E-0D40-BFFD-29535D4CEC88}"/>
              </a:ext>
            </a:extLst>
          </p:cNvPr>
          <p:cNvSpPr>
            <a:spLocks noGrp="1"/>
          </p:cNvSpPr>
          <p:nvPr>
            <p:ph type="ftr" sz="quarter" idx="11"/>
          </p:nvPr>
        </p:nvSpPr>
        <p:spPr>
          <a:xfrm>
            <a:off x="3317875" y="720000"/>
            <a:ext cx="2597150" cy="180000"/>
          </a:xfrm>
        </p:spPr>
        <p:txBody>
          <a:bodyPr anchor="t" anchorCtr="0"/>
          <a:lstStyle>
            <a:lvl1pPr marL="0" indent="0">
              <a:lnSpc>
                <a:spcPct val="83000"/>
              </a:lnSpc>
              <a:spcAft>
                <a:spcPts val="0"/>
              </a:spcAft>
              <a:buFontTx/>
              <a:buNone/>
              <a:defRPr sz="900" b="1">
                <a:latin typeface="+mn-lt"/>
              </a:defRPr>
            </a:lvl1pPr>
          </a:lstStyle>
          <a:p>
            <a:endParaRPr lang="en-GB"/>
          </a:p>
        </p:txBody>
      </p:sp>
      <p:sp>
        <p:nvSpPr>
          <p:cNvPr id="16" name="Slide Number Placeholder 10" hidden="1">
            <a:extLst>
              <a:ext uri="{FF2B5EF4-FFF2-40B4-BE49-F238E27FC236}">
                <a16:creationId xmlns:a16="http://schemas.microsoft.com/office/drawing/2014/main" id="{F3C2682C-7956-03DB-0E47-B4D4868658CF}"/>
              </a:ext>
            </a:extLst>
          </p:cNvPr>
          <p:cNvSpPr>
            <a:spLocks noGrp="1"/>
          </p:cNvSpPr>
          <p:nvPr>
            <p:ph type="sldNum" sz="quarter" idx="17"/>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394331524"/>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Agenda A">
    <p:bg>
      <p:bgRef idx="1001">
        <a:schemeClr val="bg2"/>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3F0FEF-866A-D689-CAE0-7578C575BB56}"/>
              </a:ext>
            </a:extLst>
          </p:cNvPr>
          <p:cNvSpPr/>
          <p:nvPr userDrawn="1"/>
        </p:nvSpPr>
        <p:spPr>
          <a:xfrm>
            <a:off x="0" y="0"/>
            <a:ext cx="12192000" cy="6858000"/>
          </a:xfrm>
          <a:prstGeom prst="rect">
            <a:avLst/>
          </a:pr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bg1"/>
              </a:solidFill>
            </a:endParaRPr>
          </a:p>
        </p:txBody>
      </p:sp>
      <p:sp>
        <p:nvSpPr>
          <p:cNvPr id="4" name="Rectangle: Rounded Corners 3">
            <a:extLst>
              <a:ext uri="{FF2B5EF4-FFF2-40B4-BE49-F238E27FC236}">
                <a16:creationId xmlns:a16="http://schemas.microsoft.com/office/drawing/2014/main" id="{29DE0309-C656-291A-F611-4E23F2CA735D}"/>
              </a:ext>
            </a:extLst>
          </p:cNvPr>
          <p:cNvSpPr>
            <a:spLocks noChangeAspect="1"/>
          </p:cNvSpPr>
          <p:nvPr userDrawn="1"/>
        </p:nvSpPr>
        <p:spPr>
          <a:xfrm>
            <a:off x="-5030246" y="719139"/>
            <a:ext cx="7360401" cy="5418000"/>
          </a:xfrm>
          <a:prstGeom prst="roundRect">
            <a:avLst>
              <a:gd name="adj" fmla="val 50000"/>
            </a:avLst>
          </a:pr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bg1"/>
              </a:solidFill>
            </a:endParaRPr>
          </a:p>
        </p:txBody>
      </p:sp>
      <p:sp>
        <p:nvSpPr>
          <p:cNvPr id="3" name="Title 2">
            <a:extLst>
              <a:ext uri="{FF2B5EF4-FFF2-40B4-BE49-F238E27FC236}">
                <a16:creationId xmlns:a16="http://schemas.microsoft.com/office/drawing/2014/main" id="{82B3B4A0-C375-41A6-AA76-9E9EE3A791C0}"/>
              </a:ext>
            </a:extLst>
          </p:cNvPr>
          <p:cNvSpPr>
            <a:spLocks noGrp="1"/>
          </p:cNvSpPr>
          <p:nvPr>
            <p:ph type="title" hasCustomPrompt="1"/>
          </p:nvPr>
        </p:nvSpPr>
        <p:spPr bwMode="white">
          <a:xfrm>
            <a:off x="719138" y="719139"/>
            <a:ext cx="3584576" cy="5418136"/>
          </a:xfrm>
        </p:spPr>
        <p:txBody>
          <a:bodyPr anchor="ctr" anchorCtr="0"/>
          <a:lstStyle>
            <a:lvl1pPr algn="r">
              <a:defRPr sz="4800">
                <a:solidFill>
                  <a:schemeClr val="tx1"/>
                </a:solidFill>
              </a:defRPr>
            </a:lvl1pPr>
          </a:lstStyle>
          <a:p>
            <a:r>
              <a:rPr lang="en-GB"/>
              <a:t>Click to add Agenda title</a:t>
            </a:r>
          </a:p>
        </p:txBody>
      </p:sp>
      <p:sp>
        <p:nvSpPr>
          <p:cNvPr id="7" name="Text Placeholder 2"/>
          <p:cNvSpPr>
            <a:spLocks noGrp="1"/>
          </p:cNvSpPr>
          <p:nvPr>
            <p:ph type="body" sz="quarter" idx="13" hasCustomPrompt="1"/>
          </p:nvPr>
        </p:nvSpPr>
        <p:spPr bwMode="white">
          <a:xfrm>
            <a:off x="5289550" y="719139"/>
            <a:ext cx="6181725" cy="5413594"/>
          </a:xfrm>
        </p:spPr>
        <p:txBody>
          <a:bodyPr anchor="ctr" anchorCtr="0"/>
          <a:lstStyle>
            <a:lvl1pPr marL="0" indent="0">
              <a:lnSpc>
                <a:spcPct val="100000"/>
              </a:lnSpc>
              <a:spcBef>
                <a:spcPts val="0"/>
              </a:spcBef>
              <a:spcAft>
                <a:spcPts val="600"/>
              </a:spcAft>
              <a:buFont typeface="Arial" panose="020B0604020202020204" pitchFamily="34" charset="0"/>
              <a:buChar char="​"/>
              <a:defRPr sz="2400">
                <a:solidFill>
                  <a:schemeClr val="tx1"/>
                </a:solidFill>
                <a:latin typeface="+mj-lt"/>
              </a:defRPr>
            </a:lvl1pPr>
            <a:lvl2pPr marL="0" indent="0">
              <a:lnSpc>
                <a:spcPct val="100000"/>
              </a:lnSpc>
              <a:spcBef>
                <a:spcPts val="0"/>
              </a:spcBef>
              <a:spcAft>
                <a:spcPts val="600"/>
              </a:spcAft>
              <a:buFont typeface="Arial" panose="020B0604020202020204" pitchFamily="34" charset="0"/>
              <a:buChar char="​"/>
              <a:defRPr sz="2400" b="1">
                <a:solidFill>
                  <a:schemeClr val="tx1"/>
                </a:solidFill>
                <a:latin typeface="+mj-lt"/>
              </a:defRPr>
            </a:lvl2pPr>
            <a:lvl3pPr marL="0" indent="0">
              <a:lnSpc>
                <a:spcPct val="100000"/>
              </a:lnSpc>
              <a:spcBef>
                <a:spcPts val="0"/>
              </a:spcBef>
              <a:spcAft>
                <a:spcPts val="600"/>
              </a:spcAft>
              <a:buFont typeface="Arial" panose="020B0604020202020204" pitchFamily="34" charset="0"/>
              <a:buChar char="​"/>
              <a:defRPr sz="2400">
                <a:solidFill>
                  <a:schemeClr val="tx1"/>
                </a:solidFill>
                <a:latin typeface="+mj-lt"/>
              </a:defRPr>
            </a:lvl3pPr>
            <a:lvl4pPr marL="0" indent="0">
              <a:lnSpc>
                <a:spcPct val="100000"/>
              </a:lnSpc>
              <a:spcBef>
                <a:spcPts val="0"/>
              </a:spcBef>
              <a:spcAft>
                <a:spcPts val="600"/>
              </a:spcAft>
              <a:buFont typeface="Arial" panose="020B0604020202020204" pitchFamily="34" charset="0"/>
              <a:buChar char="​"/>
              <a:defRPr sz="2400">
                <a:solidFill>
                  <a:schemeClr val="tx1"/>
                </a:solidFill>
                <a:latin typeface="+mj-lt"/>
              </a:defRPr>
            </a:lvl4pPr>
            <a:lvl5pPr marL="0" indent="0">
              <a:lnSpc>
                <a:spcPct val="100000"/>
              </a:lnSpc>
              <a:spcBef>
                <a:spcPts val="0"/>
              </a:spcBef>
              <a:spcAft>
                <a:spcPts val="600"/>
              </a:spcAft>
              <a:buFont typeface="Arial" panose="020B0604020202020204" pitchFamily="34" charset="0"/>
              <a:buChar char="​"/>
              <a:defRPr sz="2400">
                <a:solidFill>
                  <a:schemeClr val="tx1"/>
                </a:solidFill>
                <a:latin typeface="+mj-lt"/>
              </a:defRPr>
            </a:lvl5pPr>
            <a:lvl6pPr marL="0" indent="0">
              <a:lnSpc>
                <a:spcPct val="100000"/>
              </a:lnSpc>
              <a:spcBef>
                <a:spcPts val="0"/>
              </a:spcBef>
              <a:spcAft>
                <a:spcPts val="600"/>
              </a:spcAft>
              <a:buFont typeface="Arial" panose="020B0604020202020204" pitchFamily="34" charset="0"/>
              <a:buChar char="​"/>
              <a:defRPr sz="2400" b="1">
                <a:solidFill>
                  <a:schemeClr val="tx1"/>
                </a:solidFill>
                <a:latin typeface="+mj-lt"/>
              </a:defRPr>
            </a:lvl6pPr>
            <a:lvl7pPr marL="0" indent="0">
              <a:lnSpc>
                <a:spcPct val="100000"/>
              </a:lnSpc>
              <a:spcBef>
                <a:spcPts val="0"/>
              </a:spcBef>
              <a:spcAft>
                <a:spcPts val="600"/>
              </a:spcAft>
              <a:buFont typeface="Arial" panose="020B0604020202020204" pitchFamily="34" charset="0"/>
              <a:buChar char="​"/>
              <a:defRPr sz="2400" b="0">
                <a:solidFill>
                  <a:schemeClr val="tx1"/>
                </a:solidFill>
                <a:latin typeface="+mj-lt"/>
              </a:defRPr>
            </a:lvl7pPr>
            <a:lvl8pPr marL="0" indent="0">
              <a:lnSpc>
                <a:spcPct val="100000"/>
              </a:lnSpc>
              <a:spcBef>
                <a:spcPts val="0"/>
              </a:spcBef>
              <a:spcAft>
                <a:spcPts val="600"/>
              </a:spcAft>
              <a:buFont typeface="Arial" panose="020B0604020202020204" pitchFamily="34" charset="0"/>
              <a:buChar char="​"/>
              <a:defRPr sz="2400" b="1">
                <a:solidFill>
                  <a:schemeClr val="tx1"/>
                </a:solidFill>
                <a:latin typeface="+mj-lt"/>
              </a:defRPr>
            </a:lvl8pPr>
            <a:lvl9pPr marL="0" indent="0">
              <a:lnSpc>
                <a:spcPct val="100000"/>
              </a:lnSpc>
              <a:spcBef>
                <a:spcPts val="0"/>
              </a:spcBef>
              <a:spcAft>
                <a:spcPts val="600"/>
              </a:spcAft>
              <a:buFont typeface="Arial" panose="020B0604020202020204" pitchFamily="34" charset="0"/>
              <a:buChar char="​"/>
              <a:defRPr sz="2400" b="0">
                <a:solidFill>
                  <a:schemeClr val="tx1"/>
                </a:solidFill>
                <a:latin typeface="+mj-lt"/>
              </a:defRPr>
            </a:lvl9pPr>
          </a:lstStyle>
          <a:p>
            <a:pPr lvl="0"/>
            <a:r>
              <a:rPr lang="en-GB" noProof="0"/>
              <a:t>Click to add agenda point                                                   Enter &amp; TAB to view next text style                                                     SHIFT+TAB to view previous text style</a:t>
            </a:r>
          </a:p>
          <a:p>
            <a:pPr lvl="1"/>
            <a:r>
              <a:rPr lang="en-GB" noProof="0"/>
              <a:t>Second level</a:t>
            </a:r>
          </a:p>
        </p:txBody>
      </p:sp>
      <p:sp>
        <p:nvSpPr>
          <p:cNvPr id="5" name="Date Placeholder 4">
            <a:extLst>
              <a:ext uri="{FF2B5EF4-FFF2-40B4-BE49-F238E27FC236}">
                <a16:creationId xmlns:a16="http://schemas.microsoft.com/office/drawing/2014/main" id="{9899682F-0D72-7674-25A1-5A7909BDA205}"/>
              </a:ext>
            </a:extLst>
          </p:cNvPr>
          <p:cNvSpPr>
            <a:spLocks noGrp="1"/>
          </p:cNvSpPr>
          <p:nvPr>
            <p:ph type="dt" sz="half" idx="14"/>
          </p:nvPr>
        </p:nvSpPr>
        <p:spPr bwMode="white"/>
        <p:txBody>
          <a:bodyPr/>
          <a:lstStyle>
            <a:lvl1pPr>
              <a:defRPr>
                <a:solidFill>
                  <a:schemeClr val="tx1"/>
                </a:solidFill>
              </a:defRPr>
            </a:lvl1pPr>
          </a:lstStyle>
          <a:p>
            <a:fld id="{5AB6E30F-1012-4E53-9CC1-E338D6AF5FC2}" type="datetime4">
              <a:rPr lang="en-GB" smtClean="0"/>
              <a:t>09 December 2024</a:t>
            </a:fld>
            <a:endParaRPr lang="en-GB"/>
          </a:p>
        </p:txBody>
      </p:sp>
      <p:sp>
        <p:nvSpPr>
          <p:cNvPr id="6" name="Footer Placeholder 5">
            <a:extLst>
              <a:ext uri="{FF2B5EF4-FFF2-40B4-BE49-F238E27FC236}">
                <a16:creationId xmlns:a16="http://schemas.microsoft.com/office/drawing/2014/main" id="{923D9DB5-1EE3-1539-026D-EC083860CB42}"/>
              </a:ext>
            </a:extLst>
          </p:cNvPr>
          <p:cNvSpPr>
            <a:spLocks noGrp="1"/>
          </p:cNvSpPr>
          <p:nvPr>
            <p:ph type="ftr" sz="quarter" idx="15"/>
          </p:nvPr>
        </p:nvSpPr>
        <p:spPr bwMode="white"/>
        <p:txBody>
          <a:bodyPr/>
          <a:lstStyle>
            <a:lvl1pPr>
              <a:defRPr>
                <a:solidFill>
                  <a:schemeClr val="tx1"/>
                </a:solidFill>
              </a:defRPr>
            </a:lvl1pPr>
          </a:lstStyle>
          <a:p>
            <a:endParaRPr lang="en-GB"/>
          </a:p>
        </p:txBody>
      </p:sp>
      <p:sp>
        <p:nvSpPr>
          <p:cNvPr id="8" name="Slide Number Placeholder 7">
            <a:extLst>
              <a:ext uri="{FF2B5EF4-FFF2-40B4-BE49-F238E27FC236}">
                <a16:creationId xmlns:a16="http://schemas.microsoft.com/office/drawing/2014/main" id="{C58EA3CE-928C-C446-3100-E4B66F4B78B0}"/>
              </a:ext>
            </a:extLst>
          </p:cNvPr>
          <p:cNvSpPr>
            <a:spLocks noGrp="1"/>
          </p:cNvSpPr>
          <p:nvPr>
            <p:ph type="sldNum" sz="quarter" idx="16"/>
          </p:nvPr>
        </p:nvSpPr>
        <p:spPr bwMode="white"/>
        <p:txBody>
          <a:bodyPr/>
          <a:lstStyle>
            <a:lvl1pPr>
              <a:defRPr>
                <a:solidFill>
                  <a:schemeClr val="tx1"/>
                </a:solidFill>
              </a:defRPr>
            </a:lvl1pPr>
          </a:lstStyle>
          <a:p>
            <a:fld id="{24C8C45C-947F-4981-8B3F-4F32E973C901}" type="slidenum">
              <a:rPr lang="en-GB" smtClean="0"/>
              <a:pPr/>
              <a:t>‹#›</a:t>
            </a:fld>
            <a:endParaRPr lang="en-GB"/>
          </a:p>
        </p:txBody>
      </p:sp>
      <p:grpSp>
        <p:nvGrpSpPr>
          <p:cNvPr id="9" name="Logo">
            <a:extLst>
              <a:ext uri="{FF2B5EF4-FFF2-40B4-BE49-F238E27FC236}">
                <a16:creationId xmlns:a16="http://schemas.microsoft.com/office/drawing/2014/main" id="{866349B3-60B8-86A7-BED8-1B23D8506D8E}"/>
              </a:ext>
            </a:extLst>
          </p:cNvPr>
          <p:cNvGrpSpPr>
            <a:grpSpLocks noChangeAspect="1"/>
          </p:cNvGrpSpPr>
          <p:nvPr userDrawn="1"/>
        </p:nvGrpSpPr>
        <p:grpSpPr bwMode="auto">
          <a:xfrm>
            <a:off x="10845800" y="6354763"/>
            <a:ext cx="984251" cy="198543"/>
            <a:chOff x="-1589" y="3947"/>
            <a:chExt cx="7674" cy="1548"/>
          </a:xfrm>
          <a:solidFill>
            <a:schemeClr val="tx1"/>
          </a:solidFill>
        </p:grpSpPr>
        <p:sp>
          <p:nvSpPr>
            <p:cNvPr id="10" name="Freeform 12">
              <a:extLst>
                <a:ext uri="{FF2B5EF4-FFF2-40B4-BE49-F238E27FC236}">
                  <a16:creationId xmlns:a16="http://schemas.microsoft.com/office/drawing/2014/main" id="{9BAB7D79-90B6-66D7-0CD0-B465E28065E2}"/>
                </a:ext>
              </a:extLst>
            </p:cNvPr>
            <p:cNvSpPr>
              <a:spLocks noEditPoints="1"/>
            </p:cNvSpPr>
            <p:nvPr/>
          </p:nvSpPr>
          <p:spPr bwMode="auto">
            <a:xfrm>
              <a:off x="449" y="4325"/>
              <a:ext cx="5636" cy="816"/>
            </a:xfrm>
            <a:custGeom>
              <a:avLst/>
              <a:gdLst>
                <a:gd name="T0" fmla="*/ 2277 w 2635"/>
                <a:gd name="T1" fmla="*/ 374 h 381"/>
                <a:gd name="T2" fmla="*/ 2386 w 2635"/>
                <a:gd name="T3" fmla="*/ 374 h 381"/>
                <a:gd name="T4" fmla="*/ 2563 w 2635"/>
                <a:gd name="T5" fmla="*/ 60 h 381"/>
                <a:gd name="T6" fmla="*/ 2635 w 2635"/>
                <a:gd name="T7" fmla="*/ 374 h 381"/>
                <a:gd name="T8" fmla="*/ 2509 w 2635"/>
                <a:gd name="T9" fmla="*/ 7 h 381"/>
                <a:gd name="T10" fmla="*/ 2327 w 2635"/>
                <a:gd name="T11" fmla="*/ 7 h 381"/>
                <a:gd name="T12" fmla="*/ 2205 w 2635"/>
                <a:gd name="T13" fmla="*/ 374 h 381"/>
                <a:gd name="T14" fmla="*/ 1862 w 2635"/>
                <a:gd name="T15" fmla="*/ 67 h 381"/>
                <a:gd name="T16" fmla="*/ 2045 w 2635"/>
                <a:gd name="T17" fmla="*/ 117 h 381"/>
                <a:gd name="T18" fmla="*/ 1862 w 2635"/>
                <a:gd name="T19" fmla="*/ 170 h 381"/>
                <a:gd name="T20" fmla="*/ 1862 w 2635"/>
                <a:gd name="T21" fmla="*/ 374 h 381"/>
                <a:gd name="T22" fmla="*/ 1950 w 2635"/>
                <a:gd name="T23" fmla="*/ 226 h 381"/>
                <a:gd name="T24" fmla="*/ 2154 w 2635"/>
                <a:gd name="T25" fmla="*/ 374 h 381"/>
                <a:gd name="T26" fmla="*/ 2023 w 2635"/>
                <a:gd name="T27" fmla="*/ 222 h 381"/>
                <a:gd name="T28" fmla="*/ 1981 w 2635"/>
                <a:gd name="T29" fmla="*/ 7 h 381"/>
                <a:gd name="T30" fmla="*/ 1789 w 2635"/>
                <a:gd name="T31" fmla="*/ 374 h 381"/>
                <a:gd name="T32" fmla="*/ 1530 w 2635"/>
                <a:gd name="T33" fmla="*/ 65 h 381"/>
                <a:gd name="T34" fmla="*/ 1470 w 2635"/>
                <a:gd name="T35" fmla="*/ 216 h 381"/>
                <a:gd name="T36" fmla="*/ 1407 w 2635"/>
                <a:gd name="T37" fmla="*/ 374 h 381"/>
                <a:gd name="T38" fmla="*/ 1614 w 2635"/>
                <a:gd name="T39" fmla="*/ 271 h 381"/>
                <a:gd name="T40" fmla="*/ 1736 w 2635"/>
                <a:gd name="T41" fmla="*/ 374 h 381"/>
                <a:gd name="T42" fmla="*/ 1488 w 2635"/>
                <a:gd name="T43" fmla="*/ 7 h 381"/>
                <a:gd name="T44" fmla="*/ 1068 w 2635"/>
                <a:gd name="T45" fmla="*/ 374 h 381"/>
                <a:gd name="T46" fmla="*/ 1141 w 2635"/>
                <a:gd name="T47" fmla="*/ 225 h 381"/>
                <a:gd name="T48" fmla="*/ 1313 w 2635"/>
                <a:gd name="T49" fmla="*/ 166 h 381"/>
                <a:gd name="T50" fmla="*/ 1141 w 2635"/>
                <a:gd name="T51" fmla="*/ 68 h 381"/>
                <a:gd name="T52" fmla="*/ 1357 w 2635"/>
                <a:gd name="T53" fmla="*/ 7 h 381"/>
                <a:gd name="T54" fmla="*/ 1068 w 2635"/>
                <a:gd name="T55" fmla="*/ 374 h 381"/>
                <a:gd name="T56" fmla="*/ 961 w 2635"/>
                <a:gd name="T57" fmla="*/ 374 h 381"/>
                <a:gd name="T58" fmla="*/ 888 w 2635"/>
                <a:gd name="T59" fmla="*/ 7 h 381"/>
                <a:gd name="T60" fmla="*/ 543 w 2635"/>
                <a:gd name="T61" fmla="*/ 170 h 381"/>
                <a:gd name="T62" fmla="*/ 648 w 2635"/>
                <a:gd name="T63" fmla="*/ 67 h 381"/>
                <a:gd name="T64" fmla="*/ 648 w 2635"/>
                <a:gd name="T65" fmla="*/ 170 h 381"/>
                <a:gd name="T66" fmla="*/ 470 w 2635"/>
                <a:gd name="T67" fmla="*/ 374 h 381"/>
                <a:gd name="T68" fmla="*/ 544 w 2635"/>
                <a:gd name="T69" fmla="*/ 226 h 381"/>
                <a:gd name="T70" fmla="*/ 739 w 2635"/>
                <a:gd name="T71" fmla="*/ 374 h 381"/>
                <a:gd name="T72" fmla="*/ 835 w 2635"/>
                <a:gd name="T73" fmla="*/ 370 h 381"/>
                <a:gd name="T74" fmla="*/ 803 w 2635"/>
                <a:gd name="T75" fmla="*/ 112 h 381"/>
                <a:gd name="T76" fmla="*/ 470 w 2635"/>
                <a:gd name="T77" fmla="*/ 7 h 381"/>
                <a:gd name="T78" fmla="*/ 77 w 2635"/>
                <a:gd name="T79" fmla="*/ 190 h 381"/>
                <a:gd name="T80" fmla="*/ 324 w 2635"/>
                <a:gd name="T81" fmla="*/ 190 h 381"/>
                <a:gd name="T82" fmla="*/ 77 w 2635"/>
                <a:gd name="T83" fmla="*/ 190 h 381"/>
                <a:gd name="T84" fmla="*/ 201 w 2635"/>
                <a:gd name="T85" fmla="*/ 381 h 381"/>
                <a:gd name="T86" fmla="*/ 201 w 2635"/>
                <a:gd name="T87" fmla="*/ 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5" h="381">
                  <a:moveTo>
                    <a:pt x="2205" y="374"/>
                  </a:moveTo>
                  <a:cubicBezTo>
                    <a:pt x="2277" y="374"/>
                    <a:pt x="2277" y="374"/>
                    <a:pt x="2277" y="374"/>
                  </a:cubicBezTo>
                  <a:cubicBezTo>
                    <a:pt x="2277" y="69"/>
                    <a:pt x="2277" y="69"/>
                    <a:pt x="2277" y="69"/>
                  </a:cubicBezTo>
                  <a:cubicBezTo>
                    <a:pt x="2386" y="374"/>
                    <a:pt x="2386" y="374"/>
                    <a:pt x="2386" y="374"/>
                  </a:cubicBezTo>
                  <a:cubicBezTo>
                    <a:pt x="2449" y="374"/>
                    <a:pt x="2449" y="374"/>
                    <a:pt x="2449" y="374"/>
                  </a:cubicBezTo>
                  <a:cubicBezTo>
                    <a:pt x="2563" y="60"/>
                    <a:pt x="2563" y="60"/>
                    <a:pt x="2563" y="60"/>
                  </a:cubicBezTo>
                  <a:cubicBezTo>
                    <a:pt x="2563" y="374"/>
                    <a:pt x="2563" y="374"/>
                    <a:pt x="2563" y="374"/>
                  </a:cubicBezTo>
                  <a:cubicBezTo>
                    <a:pt x="2635" y="374"/>
                    <a:pt x="2635" y="374"/>
                    <a:pt x="2635" y="374"/>
                  </a:cubicBezTo>
                  <a:cubicBezTo>
                    <a:pt x="2635" y="7"/>
                    <a:pt x="2635" y="7"/>
                    <a:pt x="2635" y="7"/>
                  </a:cubicBezTo>
                  <a:cubicBezTo>
                    <a:pt x="2509" y="7"/>
                    <a:pt x="2509" y="7"/>
                    <a:pt x="2509" y="7"/>
                  </a:cubicBezTo>
                  <a:cubicBezTo>
                    <a:pt x="2420" y="277"/>
                    <a:pt x="2420" y="277"/>
                    <a:pt x="2420" y="277"/>
                  </a:cubicBezTo>
                  <a:cubicBezTo>
                    <a:pt x="2327" y="7"/>
                    <a:pt x="2327" y="7"/>
                    <a:pt x="2327" y="7"/>
                  </a:cubicBezTo>
                  <a:cubicBezTo>
                    <a:pt x="2205" y="7"/>
                    <a:pt x="2205" y="7"/>
                    <a:pt x="2205" y="7"/>
                  </a:cubicBezTo>
                  <a:lnTo>
                    <a:pt x="2205" y="374"/>
                  </a:lnTo>
                  <a:close/>
                  <a:moveTo>
                    <a:pt x="1862" y="170"/>
                  </a:moveTo>
                  <a:cubicBezTo>
                    <a:pt x="1862" y="67"/>
                    <a:pt x="1862" y="67"/>
                    <a:pt x="1862" y="67"/>
                  </a:cubicBezTo>
                  <a:cubicBezTo>
                    <a:pt x="1967" y="67"/>
                    <a:pt x="1967" y="67"/>
                    <a:pt x="1967" y="67"/>
                  </a:cubicBezTo>
                  <a:cubicBezTo>
                    <a:pt x="2020" y="67"/>
                    <a:pt x="2045" y="81"/>
                    <a:pt x="2045" y="117"/>
                  </a:cubicBezTo>
                  <a:cubicBezTo>
                    <a:pt x="2045" y="157"/>
                    <a:pt x="2020" y="170"/>
                    <a:pt x="1967" y="170"/>
                  </a:cubicBezTo>
                  <a:lnTo>
                    <a:pt x="1862" y="170"/>
                  </a:lnTo>
                  <a:close/>
                  <a:moveTo>
                    <a:pt x="1789" y="374"/>
                  </a:moveTo>
                  <a:cubicBezTo>
                    <a:pt x="1862" y="374"/>
                    <a:pt x="1862" y="374"/>
                    <a:pt x="1862" y="374"/>
                  </a:cubicBezTo>
                  <a:cubicBezTo>
                    <a:pt x="1862" y="226"/>
                    <a:pt x="1862" y="226"/>
                    <a:pt x="1862" y="226"/>
                  </a:cubicBezTo>
                  <a:cubicBezTo>
                    <a:pt x="1950" y="226"/>
                    <a:pt x="1950" y="226"/>
                    <a:pt x="1950" y="226"/>
                  </a:cubicBezTo>
                  <a:cubicBezTo>
                    <a:pt x="1977" y="296"/>
                    <a:pt x="2031" y="354"/>
                    <a:pt x="2058" y="374"/>
                  </a:cubicBezTo>
                  <a:cubicBezTo>
                    <a:pt x="2154" y="374"/>
                    <a:pt x="2154" y="374"/>
                    <a:pt x="2154" y="374"/>
                  </a:cubicBezTo>
                  <a:cubicBezTo>
                    <a:pt x="2154" y="370"/>
                    <a:pt x="2154" y="370"/>
                    <a:pt x="2154" y="370"/>
                  </a:cubicBezTo>
                  <a:cubicBezTo>
                    <a:pt x="2120" y="346"/>
                    <a:pt x="2050" y="289"/>
                    <a:pt x="2023" y="222"/>
                  </a:cubicBezTo>
                  <a:cubicBezTo>
                    <a:pt x="2081" y="218"/>
                    <a:pt x="2122" y="174"/>
                    <a:pt x="2122" y="112"/>
                  </a:cubicBezTo>
                  <a:cubicBezTo>
                    <a:pt x="2122" y="44"/>
                    <a:pt x="2076" y="7"/>
                    <a:pt x="1981" y="7"/>
                  </a:cubicBezTo>
                  <a:cubicBezTo>
                    <a:pt x="1789" y="7"/>
                    <a:pt x="1789" y="7"/>
                    <a:pt x="1789" y="7"/>
                  </a:cubicBezTo>
                  <a:lnTo>
                    <a:pt x="1789" y="374"/>
                  </a:lnTo>
                  <a:close/>
                  <a:moveTo>
                    <a:pt x="1470" y="216"/>
                  </a:moveTo>
                  <a:cubicBezTo>
                    <a:pt x="1530" y="65"/>
                    <a:pt x="1530" y="65"/>
                    <a:pt x="1530" y="65"/>
                  </a:cubicBezTo>
                  <a:cubicBezTo>
                    <a:pt x="1592" y="216"/>
                    <a:pt x="1592" y="216"/>
                    <a:pt x="1592" y="216"/>
                  </a:cubicBezTo>
                  <a:lnTo>
                    <a:pt x="1470" y="216"/>
                  </a:lnTo>
                  <a:close/>
                  <a:moveTo>
                    <a:pt x="1330" y="374"/>
                  </a:moveTo>
                  <a:cubicBezTo>
                    <a:pt x="1407" y="374"/>
                    <a:pt x="1407" y="374"/>
                    <a:pt x="1407" y="374"/>
                  </a:cubicBezTo>
                  <a:cubicBezTo>
                    <a:pt x="1448" y="271"/>
                    <a:pt x="1448" y="271"/>
                    <a:pt x="1448" y="271"/>
                  </a:cubicBezTo>
                  <a:cubicBezTo>
                    <a:pt x="1614" y="271"/>
                    <a:pt x="1614" y="271"/>
                    <a:pt x="1614" y="271"/>
                  </a:cubicBezTo>
                  <a:cubicBezTo>
                    <a:pt x="1656" y="374"/>
                    <a:pt x="1656" y="374"/>
                    <a:pt x="1656" y="374"/>
                  </a:cubicBezTo>
                  <a:cubicBezTo>
                    <a:pt x="1736" y="374"/>
                    <a:pt x="1736" y="374"/>
                    <a:pt x="1736" y="374"/>
                  </a:cubicBezTo>
                  <a:cubicBezTo>
                    <a:pt x="1575" y="7"/>
                    <a:pt x="1575" y="7"/>
                    <a:pt x="1575" y="7"/>
                  </a:cubicBezTo>
                  <a:cubicBezTo>
                    <a:pt x="1488" y="7"/>
                    <a:pt x="1488" y="7"/>
                    <a:pt x="1488" y="7"/>
                  </a:cubicBezTo>
                  <a:lnTo>
                    <a:pt x="1330" y="374"/>
                  </a:lnTo>
                  <a:close/>
                  <a:moveTo>
                    <a:pt x="1068" y="374"/>
                  </a:moveTo>
                  <a:cubicBezTo>
                    <a:pt x="1141" y="374"/>
                    <a:pt x="1141" y="374"/>
                    <a:pt x="1141" y="374"/>
                  </a:cubicBezTo>
                  <a:cubicBezTo>
                    <a:pt x="1141" y="225"/>
                    <a:pt x="1141" y="225"/>
                    <a:pt x="1141" y="225"/>
                  </a:cubicBezTo>
                  <a:cubicBezTo>
                    <a:pt x="1313" y="225"/>
                    <a:pt x="1313" y="225"/>
                    <a:pt x="1313" y="225"/>
                  </a:cubicBezTo>
                  <a:cubicBezTo>
                    <a:pt x="1313" y="166"/>
                    <a:pt x="1313" y="166"/>
                    <a:pt x="1313" y="166"/>
                  </a:cubicBezTo>
                  <a:cubicBezTo>
                    <a:pt x="1141" y="166"/>
                    <a:pt x="1141" y="166"/>
                    <a:pt x="1141" y="166"/>
                  </a:cubicBezTo>
                  <a:cubicBezTo>
                    <a:pt x="1141" y="68"/>
                    <a:pt x="1141" y="68"/>
                    <a:pt x="1141" y="68"/>
                  </a:cubicBezTo>
                  <a:cubicBezTo>
                    <a:pt x="1357" y="68"/>
                    <a:pt x="1357" y="68"/>
                    <a:pt x="1357" y="68"/>
                  </a:cubicBezTo>
                  <a:cubicBezTo>
                    <a:pt x="1357" y="7"/>
                    <a:pt x="1357" y="7"/>
                    <a:pt x="1357" y="7"/>
                  </a:cubicBezTo>
                  <a:cubicBezTo>
                    <a:pt x="1068" y="7"/>
                    <a:pt x="1068" y="7"/>
                    <a:pt x="1068" y="7"/>
                  </a:cubicBezTo>
                  <a:lnTo>
                    <a:pt x="1068" y="374"/>
                  </a:lnTo>
                  <a:close/>
                  <a:moveTo>
                    <a:pt x="888" y="374"/>
                  </a:moveTo>
                  <a:cubicBezTo>
                    <a:pt x="961" y="374"/>
                    <a:pt x="961" y="374"/>
                    <a:pt x="961" y="374"/>
                  </a:cubicBezTo>
                  <a:cubicBezTo>
                    <a:pt x="961" y="7"/>
                    <a:pt x="961" y="7"/>
                    <a:pt x="961" y="7"/>
                  </a:cubicBezTo>
                  <a:cubicBezTo>
                    <a:pt x="888" y="7"/>
                    <a:pt x="888" y="7"/>
                    <a:pt x="888" y="7"/>
                  </a:cubicBezTo>
                  <a:lnTo>
                    <a:pt x="888" y="374"/>
                  </a:lnTo>
                  <a:close/>
                  <a:moveTo>
                    <a:pt x="543" y="170"/>
                  </a:moveTo>
                  <a:cubicBezTo>
                    <a:pt x="543" y="67"/>
                    <a:pt x="543" y="67"/>
                    <a:pt x="543" y="67"/>
                  </a:cubicBezTo>
                  <a:cubicBezTo>
                    <a:pt x="648" y="67"/>
                    <a:pt x="648" y="67"/>
                    <a:pt x="648" y="67"/>
                  </a:cubicBezTo>
                  <a:cubicBezTo>
                    <a:pt x="702" y="67"/>
                    <a:pt x="726" y="81"/>
                    <a:pt x="726" y="117"/>
                  </a:cubicBezTo>
                  <a:cubicBezTo>
                    <a:pt x="726" y="157"/>
                    <a:pt x="702" y="170"/>
                    <a:pt x="648" y="170"/>
                  </a:cubicBezTo>
                  <a:lnTo>
                    <a:pt x="543" y="170"/>
                  </a:lnTo>
                  <a:close/>
                  <a:moveTo>
                    <a:pt x="470" y="374"/>
                  </a:moveTo>
                  <a:cubicBezTo>
                    <a:pt x="544" y="374"/>
                    <a:pt x="544" y="374"/>
                    <a:pt x="544" y="374"/>
                  </a:cubicBezTo>
                  <a:cubicBezTo>
                    <a:pt x="544" y="226"/>
                    <a:pt x="544" y="226"/>
                    <a:pt x="544" y="226"/>
                  </a:cubicBezTo>
                  <a:cubicBezTo>
                    <a:pt x="631" y="226"/>
                    <a:pt x="631" y="226"/>
                    <a:pt x="631" y="226"/>
                  </a:cubicBezTo>
                  <a:cubicBezTo>
                    <a:pt x="658" y="296"/>
                    <a:pt x="712" y="354"/>
                    <a:pt x="739" y="374"/>
                  </a:cubicBezTo>
                  <a:cubicBezTo>
                    <a:pt x="835" y="374"/>
                    <a:pt x="835" y="374"/>
                    <a:pt x="835" y="374"/>
                  </a:cubicBezTo>
                  <a:cubicBezTo>
                    <a:pt x="835" y="370"/>
                    <a:pt x="835" y="370"/>
                    <a:pt x="835" y="370"/>
                  </a:cubicBezTo>
                  <a:cubicBezTo>
                    <a:pt x="801" y="346"/>
                    <a:pt x="731" y="289"/>
                    <a:pt x="705" y="222"/>
                  </a:cubicBezTo>
                  <a:cubicBezTo>
                    <a:pt x="762" y="218"/>
                    <a:pt x="803" y="174"/>
                    <a:pt x="803" y="112"/>
                  </a:cubicBezTo>
                  <a:cubicBezTo>
                    <a:pt x="803" y="44"/>
                    <a:pt x="757" y="7"/>
                    <a:pt x="663" y="7"/>
                  </a:cubicBezTo>
                  <a:cubicBezTo>
                    <a:pt x="470" y="7"/>
                    <a:pt x="470" y="7"/>
                    <a:pt x="470" y="7"/>
                  </a:cubicBezTo>
                  <a:lnTo>
                    <a:pt x="470" y="374"/>
                  </a:lnTo>
                  <a:close/>
                  <a:moveTo>
                    <a:pt x="77" y="190"/>
                  </a:moveTo>
                  <a:cubicBezTo>
                    <a:pt x="77" y="114"/>
                    <a:pt x="133" y="64"/>
                    <a:pt x="201" y="64"/>
                  </a:cubicBezTo>
                  <a:cubicBezTo>
                    <a:pt x="270" y="64"/>
                    <a:pt x="324" y="114"/>
                    <a:pt x="324" y="190"/>
                  </a:cubicBezTo>
                  <a:cubicBezTo>
                    <a:pt x="324" y="268"/>
                    <a:pt x="270" y="317"/>
                    <a:pt x="201" y="317"/>
                  </a:cubicBezTo>
                  <a:cubicBezTo>
                    <a:pt x="133" y="317"/>
                    <a:pt x="77" y="268"/>
                    <a:pt x="77" y="190"/>
                  </a:cubicBezTo>
                  <a:moveTo>
                    <a:pt x="0" y="190"/>
                  </a:moveTo>
                  <a:cubicBezTo>
                    <a:pt x="0" y="303"/>
                    <a:pt x="93" y="381"/>
                    <a:pt x="201" y="381"/>
                  </a:cubicBezTo>
                  <a:cubicBezTo>
                    <a:pt x="308" y="381"/>
                    <a:pt x="401" y="303"/>
                    <a:pt x="401" y="190"/>
                  </a:cubicBezTo>
                  <a:cubicBezTo>
                    <a:pt x="401" y="78"/>
                    <a:pt x="308" y="0"/>
                    <a:pt x="201" y="0"/>
                  </a:cubicBezTo>
                  <a:cubicBezTo>
                    <a:pt x="93" y="0"/>
                    <a:pt x="0" y="78"/>
                    <a:pt x="0" y="1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24">
              <a:extLst>
                <a:ext uri="{FF2B5EF4-FFF2-40B4-BE49-F238E27FC236}">
                  <a16:creationId xmlns:a16="http://schemas.microsoft.com/office/drawing/2014/main" id="{351797C6-357E-0843-0EC1-49A1299491F5}"/>
                </a:ext>
              </a:extLst>
            </p:cNvPr>
            <p:cNvSpPr>
              <a:spLocks/>
            </p:cNvSpPr>
            <p:nvPr/>
          </p:nvSpPr>
          <p:spPr bwMode="auto">
            <a:xfrm>
              <a:off x="-704" y="3947"/>
              <a:ext cx="685" cy="1349"/>
            </a:xfrm>
            <a:custGeom>
              <a:avLst/>
              <a:gdLst>
                <a:gd name="T0" fmla="*/ 0 w 320"/>
                <a:gd name="T1" fmla="*/ 30 h 629"/>
                <a:gd name="T2" fmla="*/ 111 w 320"/>
                <a:gd name="T3" fmla="*/ 320 h 629"/>
                <a:gd name="T4" fmla="*/ 194 w 320"/>
                <a:gd name="T5" fmla="*/ 629 h 629"/>
                <a:gd name="T6" fmla="*/ 197 w 320"/>
                <a:gd name="T7" fmla="*/ 629 h 629"/>
                <a:gd name="T8" fmla="*/ 320 w 320"/>
                <a:gd name="T9" fmla="*/ 344 h 629"/>
                <a:gd name="T10" fmla="*/ 0 w 320"/>
                <a:gd name="T11" fmla="*/ 0 h 629"/>
                <a:gd name="T12" fmla="*/ 0 w 320"/>
                <a:gd name="T13" fmla="*/ 30 h 629"/>
              </a:gdLst>
              <a:ahLst/>
              <a:cxnLst>
                <a:cxn ang="0">
                  <a:pos x="T0" y="T1"/>
                </a:cxn>
                <a:cxn ang="0">
                  <a:pos x="T2" y="T3"/>
                </a:cxn>
                <a:cxn ang="0">
                  <a:pos x="T4" y="T5"/>
                </a:cxn>
                <a:cxn ang="0">
                  <a:pos x="T6" y="T7"/>
                </a:cxn>
                <a:cxn ang="0">
                  <a:pos x="T8" y="T9"/>
                </a:cxn>
                <a:cxn ang="0">
                  <a:pos x="T10" y="T11"/>
                </a:cxn>
                <a:cxn ang="0">
                  <a:pos x="T12" y="T13"/>
                </a:cxn>
              </a:cxnLst>
              <a:rect l="0" t="0" r="r" b="b"/>
              <a:pathLst>
                <a:path w="320" h="629">
                  <a:moveTo>
                    <a:pt x="0" y="30"/>
                  </a:moveTo>
                  <a:cubicBezTo>
                    <a:pt x="0" y="96"/>
                    <a:pt x="15" y="179"/>
                    <a:pt x="111" y="320"/>
                  </a:cubicBezTo>
                  <a:cubicBezTo>
                    <a:pt x="214" y="471"/>
                    <a:pt x="217" y="556"/>
                    <a:pt x="194" y="629"/>
                  </a:cubicBezTo>
                  <a:cubicBezTo>
                    <a:pt x="197" y="629"/>
                    <a:pt x="197" y="629"/>
                    <a:pt x="197" y="629"/>
                  </a:cubicBezTo>
                  <a:cubicBezTo>
                    <a:pt x="256" y="571"/>
                    <a:pt x="320" y="490"/>
                    <a:pt x="320" y="344"/>
                  </a:cubicBezTo>
                  <a:cubicBezTo>
                    <a:pt x="320" y="176"/>
                    <a:pt x="180" y="28"/>
                    <a:pt x="0" y="0"/>
                  </a:cubicBez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25">
              <a:extLst>
                <a:ext uri="{FF2B5EF4-FFF2-40B4-BE49-F238E27FC236}">
                  <a16:creationId xmlns:a16="http://schemas.microsoft.com/office/drawing/2014/main" id="{2818192A-94C6-0A4B-62D4-4ABD16502DC9}"/>
                </a:ext>
              </a:extLst>
            </p:cNvPr>
            <p:cNvSpPr>
              <a:spLocks/>
            </p:cNvSpPr>
            <p:nvPr/>
          </p:nvSpPr>
          <p:spPr bwMode="auto">
            <a:xfrm>
              <a:off x="-1589" y="3947"/>
              <a:ext cx="682" cy="1349"/>
            </a:xfrm>
            <a:custGeom>
              <a:avLst/>
              <a:gdLst>
                <a:gd name="T0" fmla="*/ 123 w 319"/>
                <a:gd name="T1" fmla="*/ 629 h 629"/>
                <a:gd name="T2" fmla="*/ 125 w 319"/>
                <a:gd name="T3" fmla="*/ 629 h 629"/>
                <a:gd name="T4" fmla="*/ 209 w 319"/>
                <a:gd name="T5" fmla="*/ 320 h 629"/>
                <a:gd name="T6" fmla="*/ 319 w 319"/>
                <a:gd name="T7" fmla="*/ 30 h 629"/>
                <a:gd name="T8" fmla="*/ 319 w 319"/>
                <a:gd name="T9" fmla="*/ 0 h 629"/>
                <a:gd name="T10" fmla="*/ 0 w 319"/>
                <a:gd name="T11" fmla="*/ 344 h 629"/>
                <a:gd name="T12" fmla="*/ 123 w 319"/>
                <a:gd name="T13" fmla="*/ 629 h 629"/>
              </a:gdLst>
              <a:ahLst/>
              <a:cxnLst>
                <a:cxn ang="0">
                  <a:pos x="T0" y="T1"/>
                </a:cxn>
                <a:cxn ang="0">
                  <a:pos x="T2" y="T3"/>
                </a:cxn>
                <a:cxn ang="0">
                  <a:pos x="T4" y="T5"/>
                </a:cxn>
                <a:cxn ang="0">
                  <a:pos x="T6" y="T7"/>
                </a:cxn>
                <a:cxn ang="0">
                  <a:pos x="T8" y="T9"/>
                </a:cxn>
                <a:cxn ang="0">
                  <a:pos x="T10" y="T11"/>
                </a:cxn>
                <a:cxn ang="0">
                  <a:pos x="T12" y="T13"/>
                </a:cxn>
              </a:cxnLst>
              <a:rect l="0" t="0" r="r" b="b"/>
              <a:pathLst>
                <a:path w="319" h="629">
                  <a:moveTo>
                    <a:pt x="123" y="629"/>
                  </a:moveTo>
                  <a:cubicBezTo>
                    <a:pt x="125" y="629"/>
                    <a:pt x="125" y="629"/>
                    <a:pt x="125" y="629"/>
                  </a:cubicBezTo>
                  <a:cubicBezTo>
                    <a:pt x="102" y="556"/>
                    <a:pt x="106" y="471"/>
                    <a:pt x="209" y="320"/>
                  </a:cubicBezTo>
                  <a:cubicBezTo>
                    <a:pt x="305" y="179"/>
                    <a:pt x="319" y="96"/>
                    <a:pt x="319" y="30"/>
                  </a:cubicBezTo>
                  <a:cubicBezTo>
                    <a:pt x="319" y="0"/>
                    <a:pt x="319" y="0"/>
                    <a:pt x="319" y="0"/>
                  </a:cubicBezTo>
                  <a:cubicBezTo>
                    <a:pt x="140" y="28"/>
                    <a:pt x="0" y="176"/>
                    <a:pt x="0" y="344"/>
                  </a:cubicBezTo>
                  <a:cubicBezTo>
                    <a:pt x="0" y="490"/>
                    <a:pt x="64" y="571"/>
                    <a:pt x="123" y="6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26">
              <a:extLst>
                <a:ext uri="{FF2B5EF4-FFF2-40B4-BE49-F238E27FC236}">
                  <a16:creationId xmlns:a16="http://schemas.microsoft.com/office/drawing/2014/main" id="{B5E8BCAE-25D0-0E43-40BB-F40911C082E9}"/>
                </a:ext>
              </a:extLst>
            </p:cNvPr>
            <p:cNvSpPr>
              <a:spLocks/>
            </p:cNvSpPr>
            <p:nvPr/>
          </p:nvSpPr>
          <p:spPr bwMode="auto">
            <a:xfrm>
              <a:off x="-1155" y="4378"/>
              <a:ext cx="700" cy="1117"/>
            </a:xfrm>
            <a:custGeom>
              <a:avLst/>
              <a:gdLst>
                <a:gd name="T0" fmla="*/ 0 w 327"/>
                <a:gd name="T1" fmla="*/ 365 h 521"/>
                <a:gd name="T2" fmla="*/ 164 w 327"/>
                <a:gd name="T3" fmla="*/ 521 h 521"/>
                <a:gd name="T4" fmla="*/ 327 w 327"/>
                <a:gd name="T5" fmla="*/ 365 h 521"/>
                <a:gd name="T6" fmla="*/ 165 w 327"/>
                <a:gd name="T7" fmla="*/ 0 h 521"/>
                <a:gd name="T8" fmla="*/ 162 w 327"/>
                <a:gd name="T9" fmla="*/ 0 h 521"/>
                <a:gd name="T10" fmla="*/ 0 w 327"/>
                <a:gd name="T11" fmla="*/ 365 h 521"/>
              </a:gdLst>
              <a:ahLst/>
              <a:cxnLst>
                <a:cxn ang="0">
                  <a:pos x="T0" y="T1"/>
                </a:cxn>
                <a:cxn ang="0">
                  <a:pos x="T2" y="T3"/>
                </a:cxn>
                <a:cxn ang="0">
                  <a:pos x="T4" y="T5"/>
                </a:cxn>
                <a:cxn ang="0">
                  <a:pos x="T6" y="T7"/>
                </a:cxn>
                <a:cxn ang="0">
                  <a:pos x="T8" y="T9"/>
                </a:cxn>
                <a:cxn ang="0">
                  <a:pos x="T10" y="T11"/>
                </a:cxn>
              </a:cxnLst>
              <a:rect l="0" t="0" r="r" b="b"/>
              <a:pathLst>
                <a:path w="327" h="521">
                  <a:moveTo>
                    <a:pt x="0" y="365"/>
                  </a:moveTo>
                  <a:cubicBezTo>
                    <a:pt x="0" y="467"/>
                    <a:pt x="72" y="520"/>
                    <a:pt x="164" y="521"/>
                  </a:cubicBezTo>
                  <a:cubicBezTo>
                    <a:pt x="256" y="520"/>
                    <a:pt x="327" y="467"/>
                    <a:pt x="327" y="365"/>
                  </a:cubicBezTo>
                  <a:cubicBezTo>
                    <a:pt x="327" y="250"/>
                    <a:pt x="212" y="126"/>
                    <a:pt x="165" y="0"/>
                  </a:cubicBezTo>
                  <a:cubicBezTo>
                    <a:pt x="162" y="0"/>
                    <a:pt x="162" y="0"/>
                    <a:pt x="162" y="0"/>
                  </a:cubicBezTo>
                  <a:cubicBezTo>
                    <a:pt x="115" y="126"/>
                    <a:pt x="0" y="250"/>
                    <a:pt x="0" y="3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55502637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2.91667E-6 1.48148E-6 L 0.08151 1.48148E-6 " pathEditMode="relative" rAng="0" ptsTypes="AA">
                                      <p:cBhvr>
                                        <p:cTn id="6" dur="2000" fill="hold"/>
                                        <p:tgtEl>
                                          <p:spTgt spid="4"/>
                                        </p:tgtEl>
                                        <p:attrNameLst>
                                          <p:attrName>ppt_x</p:attrName>
                                          <p:attrName>ppt_y</p:attrName>
                                        </p:attrNameLst>
                                      </p:cBhvr>
                                      <p:rCtr x="407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guide id="3" pos="7226">
          <p15:clr>
            <a:srgbClr val="A4A3A4"/>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Agenda B">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B3B4A0-C375-41A6-AA76-9E9EE3A791C0}"/>
              </a:ext>
            </a:extLst>
          </p:cNvPr>
          <p:cNvSpPr>
            <a:spLocks noGrp="1"/>
          </p:cNvSpPr>
          <p:nvPr>
            <p:ph type="title" hasCustomPrompt="1"/>
          </p:nvPr>
        </p:nvSpPr>
        <p:spPr>
          <a:xfrm>
            <a:off x="719138" y="719139"/>
            <a:ext cx="3224212" cy="5418136"/>
          </a:xfrm>
        </p:spPr>
        <p:txBody>
          <a:bodyPr anchor="ctr" anchorCtr="0"/>
          <a:lstStyle>
            <a:lvl1pPr algn="l">
              <a:defRPr sz="4800">
                <a:solidFill>
                  <a:srgbClr val="004295"/>
                </a:solidFill>
              </a:defRPr>
            </a:lvl1pPr>
          </a:lstStyle>
          <a:p>
            <a:r>
              <a:rPr lang="en-GB"/>
              <a:t>Click to add Agenda title</a:t>
            </a:r>
          </a:p>
        </p:txBody>
      </p:sp>
      <p:sp>
        <p:nvSpPr>
          <p:cNvPr id="7" name="Text Placeholder 2"/>
          <p:cNvSpPr>
            <a:spLocks noGrp="1"/>
          </p:cNvSpPr>
          <p:nvPr>
            <p:ph type="body" sz="quarter" idx="13" hasCustomPrompt="1"/>
          </p:nvPr>
        </p:nvSpPr>
        <p:spPr>
          <a:xfrm>
            <a:off x="4303713" y="719139"/>
            <a:ext cx="7167563" cy="5413594"/>
          </a:xfrm>
        </p:spPr>
        <p:txBody>
          <a:bodyPr anchor="ctr" anchorCtr="0"/>
          <a:lstStyle>
            <a:lvl1pPr marL="0" indent="0">
              <a:lnSpc>
                <a:spcPct val="100000"/>
              </a:lnSpc>
              <a:spcBef>
                <a:spcPts val="0"/>
              </a:spcBef>
              <a:spcAft>
                <a:spcPts val="600"/>
              </a:spcAft>
              <a:buFont typeface="Arial" panose="020B0604020202020204" pitchFamily="34" charset="0"/>
              <a:buChar char="​"/>
              <a:defRPr sz="2400">
                <a:solidFill>
                  <a:srgbClr val="004295"/>
                </a:solidFill>
                <a:latin typeface="+mj-lt"/>
              </a:defRPr>
            </a:lvl1pPr>
            <a:lvl2pPr marL="0" indent="0">
              <a:lnSpc>
                <a:spcPct val="100000"/>
              </a:lnSpc>
              <a:spcBef>
                <a:spcPts val="0"/>
              </a:spcBef>
              <a:spcAft>
                <a:spcPts val="600"/>
              </a:spcAft>
              <a:buFont typeface="Arial" panose="020B0604020202020204" pitchFamily="34" charset="0"/>
              <a:buChar char="​"/>
              <a:defRPr sz="2400" b="1">
                <a:solidFill>
                  <a:srgbClr val="004295"/>
                </a:solidFill>
                <a:latin typeface="+mj-lt"/>
              </a:defRPr>
            </a:lvl2pPr>
            <a:lvl3pPr marL="0" indent="0">
              <a:lnSpc>
                <a:spcPct val="100000"/>
              </a:lnSpc>
              <a:spcBef>
                <a:spcPts val="0"/>
              </a:spcBef>
              <a:spcAft>
                <a:spcPts val="600"/>
              </a:spcAft>
              <a:buFont typeface="Arial" panose="020B0604020202020204" pitchFamily="34" charset="0"/>
              <a:buChar char="​"/>
              <a:defRPr sz="2400">
                <a:solidFill>
                  <a:srgbClr val="004295"/>
                </a:solidFill>
                <a:latin typeface="+mj-lt"/>
              </a:defRPr>
            </a:lvl3pPr>
            <a:lvl4pPr marL="0" indent="0">
              <a:lnSpc>
                <a:spcPct val="100000"/>
              </a:lnSpc>
              <a:spcBef>
                <a:spcPts val="0"/>
              </a:spcBef>
              <a:spcAft>
                <a:spcPts val="600"/>
              </a:spcAft>
              <a:buFont typeface="Arial" panose="020B0604020202020204" pitchFamily="34" charset="0"/>
              <a:buChar char="​"/>
              <a:defRPr sz="2400">
                <a:solidFill>
                  <a:srgbClr val="004295"/>
                </a:solidFill>
                <a:latin typeface="+mj-lt"/>
              </a:defRPr>
            </a:lvl4pPr>
            <a:lvl5pPr marL="0" indent="0">
              <a:lnSpc>
                <a:spcPct val="100000"/>
              </a:lnSpc>
              <a:spcBef>
                <a:spcPts val="0"/>
              </a:spcBef>
              <a:spcAft>
                <a:spcPts val="600"/>
              </a:spcAft>
              <a:buFont typeface="Arial" panose="020B0604020202020204" pitchFamily="34" charset="0"/>
              <a:buChar char="​"/>
              <a:defRPr sz="2400">
                <a:solidFill>
                  <a:srgbClr val="004295"/>
                </a:solidFill>
                <a:latin typeface="+mj-lt"/>
              </a:defRPr>
            </a:lvl5pPr>
            <a:lvl6pPr marL="0" indent="0">
              <a:lnSpc>
                <a:spcPct val="100000"/>
              </a:lnSpc>
              <a:spcBef>
                <a:spcPts val="0"/>
              </a:spcBef>
              <a:spcAft>
                <a:spcPts val="600"/>
              </a:spcAft>
              <a:buFont typeface="Arial" panose="020B0604020202020204" pitchFamily="34" charset="0"/>
              <a:buChar char="​"/>
              <a:defRPr sz="2400" b="1">
                <a:solidFill>
                  <a:srgbClr val="004295"/>
                </a:solidFill>
                <a:latin typeface="+mj-lt"/>
              </a:defRPr>
            </a:lvl6pPr>
            <a:lvl7pPr marL="0" indent="0">
              <a:lnSpc>
                <a:spcPct val="100000"/>
              </a:lnSpc>
              <a:spcBef>
                <a:spcPts val="0"/>
              </a:spcBef>
              <a:spcAft>
                <a:spcPts val="600"/>
              </a:spcAft>
              <a:buFont typeface="Arial" panose="020B0604020202020204" pitchFamily="34" charset="0"/>
              <a:buChar char="​"/>
              <a:defRPr sz="2400" b="0">
                <a:solidFill>
                  <a:srgbClr val="004295"/>
                </a:solidFill>
                <a:latin typeface="+mj-lt"/>
              </a:defRPr>
            </a:lvl7pPr>
            <a:lvl8pPr marL="0" indent="0">
              <a:lnSpc>
                <a:spcPct val="100000"/>
              </a:lnSpc>
              <a:spcBef>
                <a:spcPts val="0"/>
              </a:spcBef>
              <a:spcAft>
                <a:spcPts val="600"/>
              </a:spcAft>
              <a:buFont typeface="Arial" panose="020B0604020202020204" pitchFamily="34" charset="0"/>
              <a:buChar char="​"/>
              <a:defRPr sz="2400" b="1">
                <a:solidFill>
                  <a:srgbClr val="004295"/>
                </a:solidFill>
                <a:latin typeface="+mj-lt"/>
              </a:defRPr>
            </a:lvl8pPr>
            <a:lvl9pPr marL="0" indent="0">
              <a:lnSpc>
                <a:spcPct val="100000"/>
              </a:lnSpc>
              <a:spcBef>
                <a:spcPts val="0"/>
              </a:spcBef>
              <a:spcAft>
                <a:spcPts val="600"/>
              </a:spcAft>
              <a:buFont typeface="Arial" panose="020B0604020202020204" pitchFamily="34" charset="0"/>
              <a:buChar char="​"/>
              <a:defRPr sz="2400" b="0">
                <a:solidFill>
                  <a:srgbClr val="004295"/>
                </a:solidFill>
                <a:latin typeface="+mj-lt"/>
              </a:defRPr>
            </a:lvl9pPr>
          </a:lstStyle>
          <a:p>
            <a:pPr lvl="0"/>
            <a:r>
              <a:rPr lang="en-GB" noProof="0"/>
              <a:t>Click to add agenda point                                                             Enter &amp; TAB to view next text style                                                     SHIFT+TAB to view previous text style</a:t>
            </a:r>
          </a:p>
          <a:p>
            <a:pPr lvl="1"/>
            <a:r>
              <a:rPr lang="en-GB" noProof="0"/>
              <a:t>Second level</a:t>
            </a:r>
          </a:p>
        </p:txBody>
      </p:sp>
      <p:sp>
        <p:nvSpPr>
          <p:cNvPr id="5" name="Date Placeholder 4">
            <a:extLst>
              <a:ext uri="{FF2B5EF4-FFF2-40B4-BE49-F238E27FC236}">
                <a16:creationId xmlns:a16="http://schemas.microsoft.com/office/drawing/2014/main" id="{9899682F-0D72-7674-25A1-5A7909BDA205}"/>
              </a:ext>
            </a:extLst>
          </p:cNvPr>
          <p:cNvSpPr>
            <a:spLocks noGrp="1"/>
          </p:cNvSpPr>
          <p:nvPr>
            <p:ph type="dt" sz="half" idx="14"/>
          </p:nvPr>
        </p:nvSpPr>
        <p:spPr/>
        <p:txBody>
          <a:bodyPr/>
          <a:lstStyle>
            <a:lvl1pPr>
              <a:defRPr>
                <a:solidFill>
                  <a:srgbClr val="004295"/>
                </a:solidFill>
              </a:defRPr>
            </a:lvl1pPr>
          </a:lstStyle>
          <a:p>
            <a:fld id="{13C93597-10E9-4F2F-BB48-8CA1475972C3}" type="datetime4">
              <a:rPr lang="en-GB" smtClean="0"/>
              <a:pPr/>
              <a:t>09 December 2024</a:t>
            </a:fld>
            <a:endParaRPr lang="en-GB"/>
          </a:p>
        </p:txBody>
      </p:sp>
      <p:sp>
        <p:nvSpPr>
          <p:cNvPr id="6" name="Footer Placeholder 5">
            <a:extLst>
              <a:ext uri="{FF2B5EF4-FFF2-40B4-BE49-F238E27FC236}">
                <a16:creationId xmlns:a16="http://schemas.microsoft.com/office/drawing/2014/main" id="{923D9DB5-1EE3-1539-026D-EC083860CB42}"/>
              </a:ext>
            </a:extLst>
          </p:cNvPr>
          <p:cNvSpPr>
            <a:spLocks noGrp="1"/>
          </p:cNvSpPr>
          <p:nvPr>
            <p:ph type="ftr" sz="quarter" idx="15"/>
          </p:nvPr>
        </p:nvSpPr>
        <p:spPr/>
        <p:txBody>
          <a:bodyPr/>
          <a:lstStyle>
            <a:lvl1pPr>
              <a:defRPr>
                <a:solidFill>
                  <a:srgbClr val="004295"/>
                </a:solidFill>
              </a:defRPr>
            </a:lvl1pPr>
          </a:lstStyle>
          <a:p>
            <a:endParaRPr lang="en-GB"/>
          </a:p>
        </p:txBody>
      </p:sp>
      <p:sp>
        <p:nvSpPr>
          <p:cNvPr id="8" name="Slide Number Placeholder 7">
            <a:extLst>
              <a:ext uri="{FF2B5EF4-FFF2-40B4-BE49-F238E27FC236}">
                <a16:creationId xmlns:a16="http://schemas.microsoft.com/office/drawing/2014/main" id="{C58EA3CE-928C-C446-3100-E4B66F4B78B0}"/>
              </a:ext>
            </a:extLst>
          </p:cNvPr>
          <p:cNvSpPr>
            <a:spLocks noGrp="1"/>
          </p:cNvSpPr>
          <p:nvPr>
            <p:ph type="sldNum" sz="quarter" idx="16"/>
          </p:nvPr>
        </p:nvSpPr>
        <p:spPr/>
        <p:txBody>
          <a:bodyPr/>
          <a:lstStyle>
            <a:lvl1pPr>
              <a:defRPr>
                <a:solidFill>
                  <a:srgbClr val="004295"/>
                </a:solid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994114917"/>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guide id="3" pos="7226">
          <p15:clr>
            <a:srgbClr val="A4A3A4"/>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reaker A">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19138" y="719138"/>
            <a:ext cx="7167562" cy="5418137"/>
          </a:xfrm>
        </p:spPr>
        <p:txBody>
          <a:bodyPr anchor="ctr" anchorCtr="0"/>
          <a:lstStyle>
            <a:lvl1pPr algn="l">
              <a:defRPr sz="6600">
                <a:solidFill>
                  <a:srgbClr val="004295"/>
                </a:solidFill>
              </a:defRPr>
            </a:lvl1pPr>
          </a:lstStyle>
          <a:p>
            <a:r>
              <a:rPr lang="en-GB"/>
              <a:t>Click to add breaker title</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B9336725-62CD-4A62-A56E-378EB7AEA15A}"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1209580630"/>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Breaker B">
    <p:bg>
      <p:bgRef idx="1001">
        <a:schemeClr val="bg1"/>
      </p:bgRef>
    </p:bg>
    <p:spTree>
      <p:nvGrpSpPr>
        <p:cNvPr id="1" name=""/>
        <p:cNvGrpSpPr/>
        <p:nvPr/>
      </p:nvGrpSpPr>
      <p:grpSpPr>
        <a:xfrm>
          <a:off x="0" y="0"/>
          <a:ext cx="0" cy="0"/>
          <a:chOff x="0" y="0"/>
          <a:chExt cx="0" cy="0"/>
        </a:xfrm>
      </p:grpSpPr>
      <p:sp>
        <p:nvSpPr>
          <p:cNvPr id="3" name="Background">
            <a:extLst>
              <a:ext uri="{FF2B5EF4-FFF2-40B4-BE49-F238E27FC236}">
                <a16:creationId xmlns:a16="http://schemas.microsoft.com/office/drawing/2014/main" id="{054FD550-8FDB-8B4B-82C2-96EE27C46B77}"/>
              </a:ext>
            </a:extLst>
          </p:cNvPr>
          <p:cNvSpPr/>
          <p:nvPr userDrawn="1"/>
        </p:nvSpPr>
        <p:spPr>
          <a:xfrm>
            <a:off x="0" y="0"/>
            <a:ext cx="12192000" cy="6858000"/>
          </a:xfrm>
          <a:prstGeom prst="rect">
            <a:avLst/>
          </a:prstGeom>
          <a:solidFill>
            <a:srgbClr val="E9EF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grpSp>
        <p:nvGrpSpPr>
          <p:cNvPr id="10" name="Logo">
            <a:extLst>
              <a:ext uri="{FF2B5EF4-FFF2-40B4-BE49-F238E27FC236}">
                <a16:creationId xmlns:a16="http://schemas.microsoft.com/office/drawing/2014/main" id="{B6323126-A253-BE8C-5A0B-486E28C60C37}"/>
              </a:ext>
            </a:extLst>
          </p:cNvPr>
          <p:cNvGrpSpPr>
            <a:grpSpLocks noChangeAspect="1"/>
          </p:cNvGrpSpPr>
          <p:nvPr userDrawn="1"/>
        </p:nvGrpSpPr>
        <p:grpSpPr bwMode="auto">
          <a:xfrm>
            <a:off x="10845800" y="6354763"/>
            <a:ext cx="984251" cy="198543"/>
            <a:chOff x="-1589" y="3947"/>
            <a:chExt cx="7674" cy="1548"/>
          </a:xfrm>
          <a:solidFill>
            <a:schemeClr val="accent1"/>
          </a:solidFill>
        </p:grpSpPr>
        <p:sp>
          <p:nvSpPr>
            <p:cNvPr id="11" name="Freeform 12">
              <a:extLst>
                <a:ext uri="{FF2B5EF4-FFF2-40B4-BE49-F238E27FC236}">
                  <a16:creationId xmlns:a16="http://schemas.microsoft.com/office/drawing/2014/main" id="{E28F0A68-3BF7-550C-97B8-44E8D874052A}"/>
                </a:ext>
              </a:extLst>
            </p:cNvPr>
            <p:cNvSpPr>
              <a:spLocks noEditPoints="1"/>
            </p:cNvSpPr>
            <p:nvPr/>
          </p:nvSpPr>
          <p:spPr bwMode="auto">
            <a:xfrm>
              <a:off x="449" y="4325"/>
              <a:ext cx="5636" cy="816"/>
            </a:xfrm>
            <a:custGeom>
              <a:avLst/>
              <a:gdLst>
                <a:gd name="T0" fmla="*/ 2277 w 2635"/>
                <a:gd name="T1" fmla="*/ 374 h 381"/>
                <a:gd name="T2" fmla="*/ 2386 w 2635"/>
                <a:gd name="T3" fmla="*/ 374 h 381"/>
                <a:gd name="T4" fmla="*/ 2563 w 2635"/>
                <a:gd name="T5" fmla="*/ 60 h 381"/>
                <a:gd name="T6" fmla="*/ 2635 w 2635"/>
                <a:gd name="T7" fmla="*/ 374 h 381"/>
                <a:gd name="T8" fmla="*/ 2509 w 2635"/>
                <a:gd name="T9" fmla="*/ 7 h 381"/>
                <a:gd name="T10" fmla="*/ 2327 w 2635"/>
                <a:gd name="T11" fmla="*/ 7 h 381"/>
                <a:gd name="T12" fmla="*/ 2205 w 2635"/>
                <a:gd name="T13" fmla="*/ 374 h 381"/>
                <a:gd name="T14" fmla="*/ 1862 w 2635"/>
                <a:gd name="T15" fmla="*/ 67 h 381"/>
                <a:gd name="T16" fmla="*/ 2045 w 2635"/>
                <a:gd name="T17" fmla="*/ 117 h 381"/>
                <a:gd name="T18" fmla="*/ 1862 w 2635"/>
                <a:gd name="T19" fmla="*/ 170 h 381"/>
                <a:gd name="T20" fmla="*/ 1862 w 2635"/>
                <a:gd name="T21" fmla="*/ 374 h 381"/>
                <a:gd name="T22" fmla="*/ 1950 w 2635"/>
                <a:gd name="T23" fmla="*/ 226 h 381"/>
                <a:gd name="T24" fmla="*/ 2154 w 2635"/>
                <a:gd name="T25" fmla="*/ 374 h 381"/>
                <a:gd name="T26" fmla="*/ 2023 w 2635"/>
                <a:gd name="T27" fmla="*/ 222 h 381"/>
                <a:gd name="T28" fmla="*/ 1981 w 2635"/>
                <a:gd name="T29" fmla="*/ 7 h 381"/>
                <a:gd name="T30" fmla="*/ 1789 w 2635"/>
                <a:gd name="T31" fmla="*/ 374 h 381"/>
                <a:gd name="T32" fmla="*/ 1530 w 2635"/>
                <a:gd name="T33" fmla="*/ 65 h 381"/>
                <a:gd name="T34" fmla="*/ 1470 w 2635"/>
                <a:gd name="T35" fmla="*/ 216 h 381"/>
                <a:gd name="T36" fmla="*/ 1407 w 2635"/>
                <a:gd name="T37" fmla="*/ 374 h 381"/>
                <a:gd name="T38" fmla="*/ 1614 w 2635"/>
                <a:gd name="T39" fmla="*/ 271 h 381"/>
                <a:gd name="T40" fmla="*/ 1736 w 2635"/>
                <a:gd name="T41" fmla="*/ 374 h 381"/>
                <a:gd name="T42" fmla="*/ 1488 w 2635"/>
                <a:gd name="T43" fmla="*/ 7 h 381"/>
                <a:gd name="T44" fmla="*/ 1068 w 2635"/>
                <a:gd name="T45" fmla="*/ 374 h 381"/>
                <a:gd name="T46" fmla="*/ 1141 w 2635"/>
                <a:gd name="T47" fmla="*/ 225 h 381"/>
                <a:gd name="T48" fmla="*/ 1313 w 2635"/>
                <a:gd name="T49" fmla="*/ 166 h 381"/>
                <a:gd name="T50" fmla="*/ 1141 w 2635"/>
                <a:gd name="T51" fmla="*/ 68 h 381"/>
                <a:gd name="T52" fmla="*/ 1357 w 2635"/>
                <a:gd name="T53" fmla="*/ 7 h 381"/>
                <a:gd name="T54" fmla="*/ 1068 w 2635"/>
                <a:gd name="T55" fmla="*/ 374 h 381"/>
                <a:gd name="T56" fmla="*/ 961 w 2635"/>
                <a:gd name="T57" fmla="*/ 374 h 381"/>
                <a:gd name="T58" fmla="*/ 888 w 2635"/>
                <a:gd name="T59" fmla="*/ 7 h 381"/>
                <a:gd name="T60" fmla="*/ 543 w 2635"/>
                <a:gd name="T61" fmla="*/ 170 h 381"/>
                <a:gd name="T62" fmla="*/ 648 w 2635"/>
                <a:gd name="T63" fmla="*/ 67 h 381"/>
                <a:gd name="T64" fmla="*/ 648 w 2635"/>
                <a:gd name="T65" fmla="*/ 170 h 381"/>
                <a:gd name="T66" fmla="*/ 470 w 2635"/>
                <a:gd name="T67" fmla="*/ 374 h 381"/>
                <a:gd name="T68" fmla="*/ 544 w 2635"/>
                <a:gd name="T69" fmla="*/ 226 h 381"/>
                <a:gd name="T70" fmla="*/ 739 w 2635"/>
                <a:gd name="T71" fmla="*/ 374 h 381"/>
                <a:gd name="T72" fmla="*/ 835 w 2635"/>
                <a:gd name="T73" fmla="*/ 370 h 381"/>
                <a:gd name="T74" fmla="*/ 803 w 2635"/>
                <a:gd name="T75" fmla="*/ 112 h 381"/>
                <a:gd name="T76" fmla="*/ 470 w 2635"/>
                <a:gd name="T77" fmla="*/ 7 h 381"/>
                <a:gd name="T78" fmla="*/ 77 w 2635"/>
                <a:gd name="T79" fmla="*/ 190 h 381"/>
                <a:gd name="T80" fmla="*/ 324 w 2635"/>
                <a:gd name="T81" fmla="*/ 190 h 381"/>
                <a:gd name="T82" fmla="*/ 77 w 2635"/>
                <a:gd name="T83" fmla="*/ 190 h 381"/>
                <a:gd name="T84" fmla="*/ 201 w 2635"/>
                <a:gd name="T85" fmla="*/ 381 h 381"/>
                <a:gd name="T86" fmla="*/ 201 w 2635"/>
                <a:gd name="T87" fmla="*/ 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5" h="381">
                  <a:moveTo>
                    <a:pt x="2205" y="374"/>
                  </a:moveTo>
                  <a:cubicBezTo>
                    <a:pt x="2277" y="374"/>
                    <a:pt x="2277" y="374"/>
                    <a:pt x="2277" y="374"/>
                  </a:cubicBezTo>
                  <a:cubicBezTo>
                    <a:pt x="2277" y="69"/>
                    <a:pt x="2277" y="69"/>
                    <a:pt x="2277" y="69"/>
                  </a:cubicBezTo>
                  <a:cubicBezTo>
                    <a:pt x="2386" y="374"/>
                    <a:pt x="2386" y="374"/>
                    <a:pt x="2386" y="374"/>
                  </a:cubicBezTo>
                  <a:cubicBezTo>
                    <a:pt x="2449" y="374"/>
                    <a:pt x="2449" y="374"/>
                    <a:pt x="2449" y="374"/>
                  </a:cubicBezTo>
                  <a:cubicBezTo>
                    <a:pt x="2563" y="60"/>
                    <a:pt x="2563" y="60"/>
                    <a:pt x="2563" y="60"/>
                  </a:cubicBezTo>
                  <a:cubicBezTo>
                    <a:pt x="2563" y="374"/>
                    <a:pt x="2563" y="374"/>
                    <a:pt x="2563" y="374"/>
                  </a:cubicBezTo>
                  <a:cubicBezTo>
                    <a:pt x="2635" y="374"/>
                    <a:pt x="2635" y="374"/>
                    <a:pt x="2635" y="374"/>
                  </a:cubicBezTo>
                  <a:cubicBezTo>
                    <a:pt x="2635" y="7"/>
                    <a:pt x="2635" y="7"/>
                    <a:pt x="2635" y="7"/>
                  </a:cubicBezTo>
                  <a:cubicBezTo>
                    <a:pt x="2509" y="7"/>
                    <a:pt x="2509" y="7"/>
                    <a:pt x="2509" y="7"/>
                  </a:cubicBezTo>
                  <a:cubicBezTo>
                    <a:pt x="2420" y="277"/>
                    <a:pt x="2420" y="277"/>
                    <a:pt x="2420" y="277"/>
                  </a:cubicBezTo>
                  <a:cubicBezTo>
                    <a:pt x="2327" y="7"/>
                    <a:pt x="2327" y="7"/>
                    <a:pt x="2327" y="7"/>
                  </a:cubicBezTo>
                  <a:cubicBezTo>
                    <a:pt x="2205" y="7"/>
                    <a:pt x="2205" y="7"/>
                    <a:pt x="2205" y="7"/>
                  </a:cubicBezTo>
                  <a:lnTo>
                    <a:pt x="2205" y="374"/>
                  </a:lnTo>
                  <a:close/>
                  <a:moveTo>
                    <a:pt x="1862" y="170"/>
                  </a:moveTo>
                  <a:cubicBezTo>
                    <a:pt x="1862" y="67"/>
                    <a:pt x="1862" y="67"/>
                    <a:pt x="1862" y="67"/>
                  </a:cubicBezTo>
                  <a:cubicBezTo>
                    <a:pt x="1967" y="67"/>
                    <a:pt x="1967" y="67"/>
                    <a:pt x="1967" y="67"/>
                  </a:cubicBezTo>
                  <a:cubicBezTo>
                    <a:pt x="2020" y="67"/>
                    <a:pt x="2045" y="81"/>
                    <a:pt x="2045" y="117"/>
                  </a:cubicBezTo>
                  <a:cubicBezTo>
                    <a:pt x="2045" y="157"/>
                    <a:pt x="2020" y="170"/>
                    <a:pt x="1967" y="170"/>
                  </a:cubicBezTo>
                  <a:lnTo>
                    <a:pt x="1862" y="170"/>
                  </a:lnTo>
                  <a:close/>
                  <a:moveTo>
                    <a:pt x="1789" y="374"/>
                  </a:moveTo>
                  <a:cubicBezTo>
                    <a:pt x="1862" y="374"/>
                    <a:pt x="1862" y="374"/>
                    <a:pt x="1862" y="374"/>
                  </a:cubicBezTo>
                  <a:cubicBezTo>
                    <a:pt x="1862" y="226"/>
                    <a:pt x="1862" y="226"/>
                    <a:pt x="1862" y="226"/>
                  </a:cubicBezTo>
                  <a:cubicBezTo>
                    <a:pt x="1950" y="226"/>
                    <a:pt x="1950" y="226"/>
                    <a:pt x="1950" y="226"/>
                  </a:cubicBezTo>
                  <a:cubicBezTo>
                    <a:pt x="1977" y="296"/>
                    <a:pt x="2031" y="354"/>
                    <a:pt x="2058" y="374"/>
                  </a:cubicBezTo>
                  <a:cubicBezTo>
                    <a:pt x="2154" y="374"/>
                    <a:pt x="2154" y="374"/>
                    <a:pt x="2154" y="374"/>
                  </a:cubicBezTo>
                  <a:cubicBezTo>
                    <a:pt x="2154" y="370"/>
                    <a:pt x="2154" y="370"/>
                    <a:pt x="2154" y="370"/>
                  </a:cubicBezTo>
                  <a:cubicBezTo>
                    <a:pt x="2120" y="346"/>
                    <a:pt x="2050" y="289"/>
                    <a:pt x="2023" y="222"/>
                  </a:cubicBezTo>
                  <a:cubicBezTo>
                    <a:pt x="2081" y="218"/>
                    <a:pt x="2122" y="174"/>
                    <a:pt x="2122" y="112"/>
                  </a:cubicBezTo>
                  <a:cubicBezTo>
                    <a:pt x="2122" y="44"/>
                    <a:pt x="2076" y="7"/>
                    <a:pt x="1981" y="7"/>
                  </a:cubicBezTo>
                  <a:cubicBezTo>
                    <a:pt x="1789" y="7"/>
                    <a:pt x="1789" y="7"/>
                    <a:pt x="1789" y="7"/>
                  </a:cubicBezTo>
                  <a:lnTo>
                    <a:pt x="1789" y="374"/>
                  </a:lnTo>
                  <a:close/>
                  <a:moveTo>
                    <a:pt x="1470" y="216"/>
                  </a:moveTo>
                  <a:cubicBezTo>
                    <a:pt x="1530" y="65"/>
                    <a:pt x="1530" y="65"/>
                    <a:pt x="1530" y="65"/>
                  </a:cubicBezTo>
                  <a:cubicBezTo>
                    <a:pt x="1592" y="216"/>
                    <a:pt x="1592" y="216"/>
                    <a:pt x="1592" y="216"/>
                  </a:cubicBezTo>
                  <a:lnTo>
                    <a:pt x="1470" y="216"/>
                  </a:lnTo>
                  <a:close/>
                  <a:moveTo>
                    <a:pt x="1330" y="374"/>
                  </a:moveTo>
                  <a:cubicBezTo>
                    <a:pt x="1407" y="374"/>
                    <a:pt x="1407" y="374"/>
                    <a:pt x="1407" y="374"/>
                  </a:cubicBezTo>
                  <a:cubicBezTo>
                    <a:pt x="1448" y="271"/>
                    <a:pt x="1448" y="271"/>
                    <a:pt x="1448" y="271"/>
                  </a:cubicBezTo>
                  <a:cubicBezTo>
                    <a:pt x="1614" y="271"/>
                    <a:pt x="1614" y="271"/>
                    <a:pt x="1614" y="271"/>
                  </a:cubicBezTo>
                  <a:cubicBezTo>
                    <a:pt x="1656" y="374"/>
                    <a:pt x="1656" y="374"/>
                    <a:pt x="1656" y="374"/>
                  </a:cubicBezTo>
                  <a:cubicBezTo>
                    <a:pt x="1736" y="374"/>
                    <a:pt x="1736" y="374"/>
                    <a:pt x="1736" y="374"/>
                  </a:cubicBezTo>
                  <a:cubicBezTo>
                    <a:pt x="1575" y="7"/>
                    <a:pt x="1575" y="7"/>
                    <a:pt x="1575" y="7"/>
                  </a:cubicBezTo>
                  <a:cubicBezTo>
                    <a:pt x="1488" y="7"/>
                    <a:pt x="1488" y="7"/>
                    <a:pt x="1488" y="7"/>
                  </a:cubicBezTo>
                  <a:lnTo>
                    <a:pt x="1330" y="374"/>
                  </a:lnTo>
                  <a:close/>
                  <a:moveTo>
                    <a:pt x="1068" y="374"/>
                  </a:moveTo>
                  <a:cubicBezTo>
                    <a:pt x="1141" y="374"/>
                    <a:pt x="1141" y="374"/>
                    <a:pt x="1141" y="374"/>
                  </a:cubicBezTo>
                  <a:cubicBezTo>
                    <a:pt x="1141" y="225"/>
                    <a:pt x="1141" y="225"/>
                    <a:pt x="1141" y="225"/>
                  </a:cubicBezTo>
                  <a:cubicBezTo>
                    <a:pt x="1313" y="225"/>
                    <a:pt x="1313" y="225"/>
                    <a:pt x="1313" y="225"/>
                  </a:cubicBezTo>
                  <a:cubicBezTo>
                    <a:pt x="1313" y="166"/>
                    <a:pt x="1313" y="166"/>
                    <a:pt x="1313" y="166"/>
                  </a:cubicBezTo>
                  <a:cubicBezTo>
                    <a:pt x="1141" y="166"/>
                    <a:pt x="1141" y="166"/>
                    <a:pt x="1141" y="166"/>
                  </a:cubicBezTo>
                  <a:cubicBezTo>
                    <a:pt x="1141" y="68"/>
                    <a:pt x="1141" y="68"/>
                    <a:pt x="1141" y="68"/>
                  </a:cubicBezTo>
                  <a:cubicBezTo>
                    <a:pt x="1357" y="68"/>
                    <a:pt x="1357" y="68"/>
                    <a:pt x="1357" y="68"/>
                  </a:cubicBezTo>
                  <a:cubicBezTo>
                    <a:pt x="1357" y="7"/>
                    <a:pt x="1357" y="7"/>
                    <a:pt x="1357" y="7"/>
                  </a:cubicBezTo>
                  <a:cubicBezTo>
                    <a:pt x="1068" y="7"/>
                    <a:pt x="1068" y="7"/>
                    <a:pt x="1068" y="7"/>
                  </a:cubicBezTo>
                  <a:lnTo>
                    <a:pt x="1068" y="374"/>
                  </a:lnTo>
                  <a:close/>
                  <a:moveTo>
                    <a:pt x="888" y="374"/>
                  </a:moveTo>
                  <a:cubicBezTo>
                    <a:pt x="961" y="374"/>
                    <a:pt x="961" y="374"/>
                    <a:pt x="961" y="374"/>
                  </a:cubicBezTo>
                  <a:cubicBezTo>
                    <a:pt x="961" y="7"/>
                    <a:pt x="961" y="7"/>
                    <a:pt x="961" y="7"/>
                  </a:cubicBezTo>
                  <a:cubicBezTo>
                    <a:pt x="888" y="7"/>
                    <a:pt x="888" y="7"/>
                    <a:pt x="888" y="7"/>
                  </a:cubicBezTo>
                  <a:lnTo>
                    <a:pt x="888" y="374"/>
                  </a:lnTo>
                  <a:close/>
                  <a:moveTo>
                    <a:pt x="543" y="170"/>
                  </a:moveTo>
                  <a:cubicBezTo>
                    <a:pt x="543" y="67"/>
                    <a:pt x="543" y="67"/>
                    <a:pt x="543" y="67"/>
                  </a:cubicBezTo>
                  <a:cubicBezTo>
                    <a:pt x="648" y="67"/>
                    <a:pt x="648" y="67"/>
                    <a:pt x="648" y="67"/>
                  </a:cubicBezTo>
                  <a:cubicBezTo>
                    <a:pt x="702" y="67"/>
                    <a:pt x="726" y="81"/>
                    <a:pt x="726" y="117"/>
                  </a:cubicBezTo>
                  <a:cubicBezTo>
                    <a:pt x="726" y="157"/>
                    <a:pt x="702" y="170"/>
                    <a:pt x="648" y="170"/>
                  </a:cubicBezTo>
                  <a:lnTo>
                    <a:pt x="543" y="170"/>
                  </a:lnTo>
                  <a:close/>
                  <a:moveTo>
                    <a:pt x="470" y="374"/>
                  </a:moveTo>
                  <a:cubicBezTo>
                    <a:pt x="544" y="374"/>
                    <a:pt x="544" y="374"/>
                    <a:pt x="544" y="374"/>
                  </a:cubicBezTo>
                  <a:cubicBezTo>
                    <a:pt x="544" y="226"/>
                    <a:pt x="544" y="226"/>
                    <a:pt x="544" y="226"/>
                  </a:cubicBezTo>
                  <a:cubicBezTo>
                    <a:pt x="631" y="226"/>
                    <a:pt x="631" y="226"/>
                    <a:pt x="631" y="226"/>
                  </a:cubicBezTo>
                  <a:cubicBezTo>
                    <a:pt x="658" y="296"/>
                    <a:pt x="712" y="354"/>
                    <a:pt x="739" y="374"/>
                  </a:cubicBezTo>
                  <a:cubicBezTo>
                    <a:pt x="835" y="374"/>
                    <a:pt x="835" y="374"/>
                    <a:pt x="835" y="374"/>
                  </a:cubicBezTo>
                  <a:cubicBezTo>
                    <a:pt x="835" y="370"/>
                    <a:pt x="835" y="370"/>
                    <a:pt x="835" y="370"/>
                  </a:cubicBezTo>
                  <a:cubicBezTo>
                    <a:pt x="801" y="346"/>
                    <a:pt x="731" y="289"/>
                    <a:pt x="705" y="222"/>
                  </a:cubicBezTo>
                  <a:cubicBezTo>
                    <a:pt x="762" y="218"/>
                    <a:pt x="803" y="174"/>
                    <a:pt x="803" y="112"/>
                  </a:cubicBezTo>
                  <a:cubicBezTo>
                    <a:pt x="803" y="44"/>
                    <a:pt x="757" y="7"/>
                    <a:pt x="663" y="7"/>
                  </a:cubicBezTo>
                  <a:cubicBezTo>
                    <a:pt x="470" y="7"/>
                    <a:pt x="470" y="7"/>
                    <a:pt x="470" y="7"/>
                  </a:cubicBezTo>
                  <a:lnTo>
                    <a:pt x="470" y="374"/>
                  </a:lnTo>
                  <a:close/>
                  <a:moveTo>
                    <a:pt x="77" y="190"/>
                  </a:moveTo>
                  <a:cubicBezTo>
                    <a:pt x="77" y="114"/>
                    <a:pt x="133" y="64"/>
                    <a:pt x="201" y="64"/>
                  </a:cubicBezTo>
                  <a:cubicBezTo>
                    <a:pt x="270" y="64"/>
                    <a:pt x="324" y="114"/>
                    <a:pt x="324" y="190"/>
                  </a:cubicBezTo>
                  <a:cubicBezTo>
                    <a:pt x="324" y="268"/>
                    <a:pt x="270" y="317"/>
                    <a:pt x="201" y="317"/>
                  </a:cubicBezTo>
                  <a:cubicBezTo>
                    <a:pt x="133" y="317"/>
                    <a:pt x="77" y="268"/>
                    <a:pt x="77" y="190"/>
                  </a:cubicBezTo>
                  <a:moveTo>
                    <a:pt x="0" y="190"/>
                  </a:moveTo>
                  <a:cubicBezTo>
                    <a:pt x="0" y="303"/>
                    <a:pt x="93" y="381"/>
                    <a:pt x="201" y="381"/>
                  </a:cubicBezTo>
                  <a:cubicBezTo>
                    <a:pt x="308" y="381"/>
                    <a:pt x="401" y="303"/>
                    <a:pt x="401" y="190"/>
                  </a:cubicBezTo>
                  <a:cubicBezTo>
                    <a:pt x="401" y="78"/>
                    <a:pt x="308" y="0"/>
                    <a:pt x="201" y="0"/>
                  </a:cubicBezTo>
                  <a:cubicBezTo>
                    <a:pt x="93" y="0"/>
                    <a:pt x="0" y="78"/>
                    <a:pt x="0" y="1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24">
              <a:extLst>
                <a:ext uri="{FF2B5EF4-FFF2-40B4-BE49-F238E27FC236}">
                  <a16:creationId xmlns:a16="http://schemas.microsoft.com/office/drawing/2014/main" id="{2DC2B8DD-08F2-821C-C36F-536780DBACCB}"/>
                </a:ext>
              </a:extLst>
            </p:cNvPr>
            <p:cNvSpPr>
              <a:spLocks/>
            </p:cNvSpPr>
            <p:nvPr/>
          </p:nvSpPr>
          <p:spPr bwMode="auto">
            <a:xfrm>
              <a:off x="-704" y="3947"/>
              <a:ext cx="685" cy="1349"/>
            </a:xfrm>
            <a:custGeom>
              <a:avLst/>
              <a:gdLst>
                <a:gd name="T0" fmla="*/ 0 w 320"/>
                <a:gd name="T1" fmla="*/ 30 h 629"/>
                <a:gd name="T2" fmla="*/ 111 w 320"/>
                <a:gd name="T3" fmla="*/ 320 h 629"/>
                <a:gd name="T4" fmla="*/ 194 w 320"/>
                <a:gd name="T5" fmla="*/ 629 h 629"/>
                <a:gd name="T6" fmla="*/ 197 w 320"/>
                <a:gd name="T7" fmla="*/ 629 h 629"/>
                <a:gd name="T8" fmla="*/ 320 w 320"/>
                <a:gd name="T9" fmla="*/ 344 h 629"/>
                <a:gd name="T10" fmla="*/ 0 w 320"/>
                <a:gd name="T11" fmla="*/ 0 h 629"/>
                <a:gd name="T12" fmla="*/ 0 w 320"/>
                <a:gd name="T13" fmla="*/ 30 h 629"/>
              </a:gdLst>
              <a:ahLst/>
              <a:cxnLst>
                <a:cxn ang="0">
                  <a:pos x="T0" y="T1"/>
                </a:cxn>
                <a:cxn ang="0">
                  <a:pos x="T2" y="T3"/>
                </a:cxn>
                <a:cxn ang="0">
                  <a:pos x="T4" y="T5"/>
                </a:cxn>
                <a:cxn ang="0">
                  <a:pos x="T6" y="T7"/>
                </a:cxn>
                <a:cxn ang="0">
                  <a:pos x="T8" y="T9"/>
                </a:cxn>
                <a:cxn ang="0">
                  <a:pos x="T10" y="T11"/>
                </a:cxn>
                <a:cxn ang="0">
                  <a:pos x="T12" y="T13"/>
                </a:cxn>
              </a:cxnLst>
              <a:rect l="0" t="0" r="r" b="b"/>
              <a:pathLst>
                <a:path w="320" h="629">
                  <a:moveTo>
                    <a:pt x="0" y="30"/>
                  </a:moveTo>
                  <a:cubicBezTo>
                    <a:pt x="0" y="96"/>
                    <a:pt x="15" y="179"/>
                    <a:pt x="111" y="320"/>
                  </a:cubicBezTo>
                  <a:cubicBezTo>
                    <a:pt x="214" y="471"/>
                    <a:pt x="217" y="556"/>
                    <a:pt x="194" y="629"/>
                  </a:cubicBezTo>
                  <a:cubicBezTo>
                    <a:pt x="197" y="629"/>
                    <a:pt x="197" y="629"/>
                    <a:pt x="197" y="629"/>
                  </a:cubicBezTo>
                  <a:cubicBezTo>
                    <a:pt x="256" y="571"/>
                    <a:pt x="320" y="490"/>
                    <a:pt x="320" y="344"/>
                  </a:cubicBezTo>
                  <a:cubicBezTo>
                    <a:pt x="320" y="176"/>
                    <a:pt x="180" y="28"/>
                    <a:pt x="0" y="0"/>
                  </a:cubicBez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25">
              <a:extLst>
                <a:ext uri="{FF2B5EF4-FFF2-40B4-BE49-F238E27FC236}">
                  <a16:creationId xmlns:a16="http://schemas.microsoft.com/office/drawing/2014/main" id="{7DE9E4ED-D06A-B886-0E5B-43188E88A5C7}"/>
                </a:ext>
              </a:extLst>
            </p:cNvPr>
            <p:cNvSpPr>
              <a:spLocks/>
            </p:cNvSpPr>
            <p:nvPr/>
          </p:nvSpPr>
          <p:spPr bwMode="auto">
            <a:xfrm>
              <a:off x="-1589" y="3947"/>
              <a:ext cx="682" cy="1349"/>
            </a:xfrm>
            <a:custGeom>
              <a:avLst/>
              <a:gdLst>
                <a:gd name="T0" fmla="*/ 123 w 319"/>
                <a:gd name="T1" fmla="*/ 629 h 629"/>
                <a:gd name="T2" fmla="*/ 125 w 319"/>
                <a:gd name="T3" fmla="*/ 629 h 629"/>
                <a:gd name="T4" fmla="*/ 209 w 319"/>
                <a:gd name="T5" fmla="*/ 320 h 629"/>
                <a:gd name="T6" fmla="*/ 319 w 319"/>
                <a:gd name="T7" fmla="*/ 30 h 629"/>
                <a:gd name="T8" fmla="*/ 319 w 319"/>
                <a:gd name="T9" fmla="*/ 0 h 629"/>
                <a:gd name="T10" fmla="*/ 0 w 319"/>
                <a:gd name="T11" fmla="*/ 344 h 629"/>
                <a:gd name="T12" fmla="*/ 123 w 319"/>
                <a:gd name="T13" fmla="*/ 629 h 629"/>
              </a:gdLst>
              <a:ahLst/>
              <a:cxnLst>
                <a:cxn ang="0">
                  <a:pos x="T0" y="T1"/>
                </a:cxn>
                <a:cxn ang="0">
                  <a:pos x="T2" y="T3"/>
                </a:cxn>
                <a:cxn ang="0">
                  <a:pos x="T4" y="T5"/>
                </a:cxn>
                <a:cxn ang="0">
                  <a:pos x="T6" y="T7"/>
                </a:cxn>
                <a:cxn ang="0">
                  <a:pos x="T8" y="T9"/>
                </a:cxn>
                <a:cxn ang="0">
                  <a:pos x="T10" y="T11"/>
                </a:cxn>
                <a:cxn ang="0">
                  <a:pos x="T12" y="T13"/>
                </a:cxn>
              </a:cxnLst>
              <a:rect l="0" t="0" r="r" b="b"/>
              <a:pathLst>
                <a:path w="319" h="629">
                  <a:moveTo>
                    <a:pt x="123" y="629"/>
                  </a:moveTo>
                  <a:cubicBezTo>
                    <a:pt x="125" y="629"/>
                    <a:pt x="125" y="629"/>
                    <a:pt x="125" y="629"/>
                  </a:cubicBezTo>
                  <a:cubicBezTo>
                    <a:pt x="102" y="556"/>
                    <a:pt x="106" y="471"/>
                    <a:pt x="209" y="320"/>
                  </a:cubicBezTo>
                  <a:cubicBezTo>
                    <a:pt x="305" y="179"/>
                    <a:pt x="319" y="96"/>
                    <a:pt x="319" y="30"/>
                  </a:cubicBezTo>
                  <a:cubicBezTo>
                    <a:pt x="319" y="0"/>
                    <a:pt x="319" y="0"/>
                    <a:pt x="319" y="0"/>
                  </a:cubicBezTo>
                  <a:cubicBezTo>
                    <a:pt x="140" y="28"/>
                    <a:pt x="0" y="176"/>
                    <a:pt x="0" y="344"/>
                  </a:cubicBezTo>
                  <a:cubicBezTo>
                    <a:pt x="0" y="490"/>
                    <a:pt x="64" y="571"/>
                    <a:pt x="123" y="6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26">
              <a:extLst>
                <a:ext uri="{FF2B5EF4-FFF2-40B4-BE49-F238E27FC236}">
                  <a16:creationId xmlns:a16="http://schemas.microsoft.com/office/drawing/2014/main" id="{5E42A012-579D-97AE-5C4E-9126D18151A2}"/>
                </a:ext>
              </a:extLst>
            </p:cNvPr>
            <p:cNvSpPr>
              <a:spLocks/>
            </p:cNvSpPr>
            <p:nvPr/>
          </p:nvSpPr>
          <p:spPr bwMode="auto">
            <a:xfrm>
              <a:off x="-1155" y="4378"/>
              <a:ext cx="700" cy="1117"/>
            </a:xfrm>
            <a:custGeom>
              <a:avLst/>
              <a:gdLst>
                <a:gd name="T0" fmla="*/ 0 w 327"/>
                <a:gd name="T1" fmla="*/ 365 h 521"/>
                <a:gd name="T2" fmla="*/ 164 w 327"/>
                <a:gd name="T3" fmla="*/ 521 h 521"/>
                <a:gd name="T4" fmla="*/ 327 w 327"/>
                <a:gd name="T5" fmla="*/ 365 h 521"/>
                <a:gd name="T6" fmla="*/ 165 w 327"/>
                <a:gd name="T7" fmla="*/ 0 h 521"/>
                <a:gd name="T8" fmla="*/ 162 w 327"/>
                <a:gd name="T9" fmla="*/ 0 h 521"/>
                <a:gd name="T10" fmla="*/ 0 w 327"/>
                <a:gd name="T11" fmla="*/ 365 h 521"/>
              </a:gdLst>
              <a:ahLst/>
              <a:cxnLst>
                <a:cxn ang="0">
                  <a:pos x="T0" y="T1"/>
                </a:cxn>
                <a:cxn ang="0">
                  <a:pos x="T2" y="T3"/>
                </a:cxn>
                <a:cxn ang="0">
                  <a:pos x="T4" y="T5"/>
                </a:cxn>
                <a:cxn ang="0">
                  <a:pos x="T6" y="T7"/>
                </a:cxn>
                <a:cxn ang="0">
                  <a:pos x="T8" y="T9"/>
                </a:cxn>
                <a:cxn ang="0">
                  <a:pos x="T10" y="T11"/>
                </a:cxn>
              </a:cxnLst>
              <a:rect l="0" t="0" r="r" b="b"/>
              <a:pathLst>
                <a:path w="327" h="521">
                  <a:moveTo>
                    <a:pt x="0" y="365"/>
                  </a:moveTo>
                  <a:cubicBezTo>
                    <a:pt x="0" y="467"/>
                    <a:pt x="72" y="520"/>
                    <a:pt x="164" y="521"/>
                  </a:cubicBezTo>
                  <a:cubicBezTo>
                    <a:pt x="256" y="520"/>
                    <a:pt x="327" y="467"/>
                    <a:pt x="327" y="365"/>
                  </a:cubicBezTo>
                  <a:cubicBezTo>
                    <a:pt x="327" y="250"/>
                    <a:pt x="212" y="126"/>
                    <a:pt x="165" y="0"/>
                  </a:cubicBezTo>
                  <a:cubicBezTo>
                    <a:pt x="162" y="0"/>
                    <a:pt x="162" y="0"/>
                    <a:pt x="162" y="0"/>
                  </a:cubicBezTo>
                  <a:cubicBezTo>
                    <a:pt x="115" y="126"/>
                    <a:pt x="0" y="250"/>
                    <a:pt x="0" y="3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7" name="Rectangle: Rounded Corners 6">
            <a:extLst>
              <a:ext uri="{FF2B5EF4-FFF2-40B4-BE49-F238E27FC236}">
                <a16:creationId xmlns:a16="http://schemas.microsoft.com/office/drawing/2014/main" id="{170ECF92-DAE5-64D7-C876-957A66664967}"/>
              </a:ext>
            </a:extLst>
          </p:cNvPr>
          <p:cNvSpPr/>
          <p:nvPr userDrawn="1"/>
        </p:nvSpPr>
        <p:spPr>
          <a:xfrm>
            <a:off x="4303713" y="719138"/>
            <a:ext cx="12677453" cy="5419722"/>
          </a:xfrm>
          <a:prstGeom prst="roundRect">
            <a:avLst>
              <a:gd name="adj" fmla="val 50000"/>
            </a:avLst>
          </a:prstGeom>
          <a:solidFill>
            <a:srgbClr val="D3E0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8" name="Rectangle 7">
            <a:extLst>
              <a:ext uri="{FF2B5EF4-FFF2-40B4-BE49-F238E27FC236}">
                <a16:creationId xmlns:a16="http://schemas.microsoft.com/office/drawing/2014/main" id="{2AAF25EE-6A29-998F-59C6-B2738693A4F0}"/>
              </a:ext>
            </a:extLst>
          </p:cNvPr>
          <p:cNvSpPr/>
          <p:nvPr userDrawn="1"/>
        </p:nvSpPr>
        <p:spPr>
          <a:xfrm>
            <a:off x="8247062" y="0"/>
            <a:ext cx="3944937" cy="6858000"/>
          </a:xfrm>
          <a:prstGeom prst="rect">
            <a:avLst/>
          </a:prstGeom>
          <a:solidFill>
            <a:srgbClr val="E9EF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sp>
        <p:nvSpPr>
          <p:cNvPr id="9" name="Oval 8">
            <a:extLst>
              <a:ext uri="{FF2B5EF4-FFF2-40B4-BE49-F238E27FC236}">
                <a16:creationId xmlns:a16="http://schemas.microsoft.com/office/drawing/2014/main" id="{FDC7C792-4932-A74E-F9AD-7480F7351F40}"/>
              </a:ext>
            </a:extLst>
          </p:cNvPr>
          <p:cNvSpPr/>
          <p:nvPr userDrawn="1"/>
        </p:nvSpPr>
        <p:spPr>
          <a:xfrm>
            <a:off x="9248398" y="719138"/>
            <a:ext cx="5413595" cy="5413595"/>
          </a:xfrm>
          <a:prstGeom prst="ellipse">
            <a:avLst/>
          </a:pr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 name="Title 1"/>
          <p:cNvSpPr>
            <a:spLocks noGrp="1"/>
          </p:cNvSpPr>
          <p:nvPr>
            <p:ph type="ctrTitle" hasCustomPrompt="1"/>
          </p:nvPr>
        </p:nvSpPr>
        <p:spPr>
          <a:xfrm>
            <a:off x="719138" y="719138"/>
            <a:ext cx="7888286" cy="5418137"/>
          </a:xfrm>
        </p:spPr>
        <p:txBody>
          <a:bodyPr anchor="ctr" anchorCtr="0"/>
          <a:lstStyle>
            <a:lvl1pPr algn="l">
              <a:defRPr sz="6600">
                <a:solidFill>
                  <a:srgbClr val="004295"/>
                </a:solidFill>
              </a:defRPr>
            </a:lvl1pPr>
          </a:lstStyle>
          <a:p>
            <a:r>
              <a:rPr lang="en-GB"/>
              <a:t>Click to add breaker title</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828EBB8F-70CF-49D0-911C-03D78470F4B1}"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pic>
        <p:nvPicPr>
          <p:cNvPr id="20" name="Picture 19">
            <a:extLst>
              <a:ext uri="{FF2B5EF4-FFF2-40B4-BE49-F238E27FC236}">
                <a16:creationId xmlns:a16="http://schemas.microsoft.com/office/drawing/2014/main" id="{060D295C-D3C0-EED6-18C6-0380FFF19203}"/>
              </a:ext>
            </a:extLst>
          </p:cNvPr>
          <p:cNvPicPr>
            <a:picLocks noChangeAspect="1"/>
          </p:cNvPicPr>
          <p:nvPr userDrawn="1"/>
        </p:nvPicPr>
        <p:blipFill>
          <a:blip r:embed="rId2"/>
          <a:stretch>
            <a:fillRect/>
          </a:stretch>
        </p:blipFill>
        <p:spPr>
          <a:xfrm>
            <a:off x="10845800" y="6348408"/>
            <a:ext cx="984250" cy="198716"/>
          </a:xfrm>
          <a:prstGeom prst="rect">
            <a:avLst/>
          </a:prstGeom>
        </p:spPr>
      </p:pic>
    </p:spTree>
    <p:extLst>
      <p:ext uri="{BB962C8B-B14F-4D97-AF65-F5344CB8AC3E}">
        <p14:creationId xmlns:p14="http://schemas.microsoft.com/office/powerpoint/2010/main" val="18074597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3.33333E-6 0 L -0.07709 0 " pathEditMode="relative" rAng="0" ptsTypes="AA">
                                      <p:cBhvr>
                                        <p:cTn id="6" dur="2000" fill="hold"/>
                                        <p:tgtEl>
                                          <p:spTgt spid="7"/>
                                        </p:tgtEl>
                                        <p:attrNameLst>
                                          <p:attrName>ppt_x</p:attrName>
                                          <p:attrName>ppt_y</p:attrName>
                                        </p:attrNameLst>
                                      </p:cBhvr>
                                      <p:rCtr x="-385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Breaker C">
    <p:bg>
      <p:bgRef idx="1001">
        <a:schemeClr val="bg1"/>
      </p:bgRef>
    </p:bg>
    <p:spTree>
      <p:nvGrpSpPr>
        <p:cNvPr id="1" name=""/>
        <p:cNvGrpSpPr/>
        <p:nvPr/>
      </p:nvGrpSpPr>
      <p:grpSpPr>
        <a:xfrm>
          <a:off x="0" y="0"/>
          <a:ext cx="0" cy="0"/>
          <a:chOff x="0" y="0"/>
          <a:chExt cx="0" cy="0"/>
        </a:xfrm>
      </p:grpSpPr>
      <p:sp>
        <p:nvSpPr>
          <p:cNvPr id="3" name="Freeform: Shape 2">
            <a:extLst>
              <a:ext uri="{FF2B5EF4-FFF2-40B4-BE49-F238E27FC236}">
                <a16:creationId xmlns:a16="http://schemas.microsoft.com/office/drawing/2014/main" id="{6B7E192A-5A56-96BF-14B0-E10C4C88AC4F}"/>
              </a:ext>
            </a:extLst>
          </p:cNvPr>
          <p:cNvSpPr/>
          <p:nvPr userDrawn="1"/>
        </p:nvSpPr>
        <p:spPr>
          <a:xfrm>
            <a:off x="10020592"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7" name="Freeform: Shape 6">
            <a:extLst>
              <a:ext uri="{FF2B5EF4-FFF2-40B4-BE49-F238E27FC236}">
                <a16:creationId xmlns:a16="http://schemas.microsoft.com/office/drawing/2014/main" id="{7326EDE5-2A0E-B27E-1E1C-77C7BD9370DC}"/>
              </a:ext>
            </a:extLst>
          </p:cNvPr>
          <p:cNvSpPr/>
          <p:nvPr userDrawn="1"/>
        </p:nvSpPr>
        <p:spPr>
          <a:xfrm>
            <a:off x="8231111"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8" name="Freeform: Shape 7">
            <a:extLst>
              <a:ext uri="{FF2B5EF4-FFF2-40B4-BE49-F238E27FC236}">
                <a16:creationId xmlns:a16="http://schemas.microsoft.com/office/drawing/2014/main" id="{B2884B38-9A70-A38E-A4E9-381A11EC9994}"/>
              </a:ext>
            </a:extLst>
          </p:cNvPr>
          <p:cNvSpPr/>
          <p:nvPr userDrawn="1"/>
        </p:nvSpPr>
        <p:spPr>
          <a:xfrm>
            <a:off x="11810073"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9" name="Freeform: Shape 8">
            <a:extLst>
              <a:ext uri="{FF2B5EF4-FFF2-40B4-BE49-F238E27FC236}">
                <a16:creationId xmlns:a16="http://schemas.microsoft.com/office/drawing/2014/main" id="{12BEF18C-98CC-B3EA-BA9F-CD8EB5BB3352}"/>
              </a:ext>
            </a:extLst>
          </p:cNvPr>
          <p:cNvSpPr/>
          <p:nvPr userDrawn="1"/>
        </p:nvSpPr>
        <p:spPr>
          <a:xfrm>
            <a:off x="6445244" y="-13716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0" name="Freeform: Shape 9">
            <a:extLst>
              <a:ext uri="{FF2B5EF4-FFF2-40B4-BE49-F238E27FC236}">
                <a16:creationId xmlns:a16="http://schemas.microsoft.com/office/drawing/2014/main" id="{8EB65F91-9B9E-FF32-1BA7-FD75C07216A3}"/>
              </a:ext>
            </a:extLst>
          </p:cNvPr>
          <p:cNvSpPr/>
          <p:nvPr userDrawn="1"/>
        </p:nvSpPr>
        <p:spPr>
          <a:xfrm>
            <a:off x="11810073"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1" name="Freeform: Shape 10">
            <a:extLst>
              <a:ext uri="{FF2B5EF4-FFF2-40B4-BE49-F238E27FC236}">
                <a16:creationId xmlns:a16="http://schemas.microsoft.com/office/drawing/2014/main" id="{6F829713-C73B-732E-34CD-A520199808C7}"/>
              </a:ext>
            </a:extLst>
          </p:cNvPr>
          <p:cNvSpPr/>
          <p:nvPr userDrawn="1"/>
        </p:nvSpPr>
        <p:spPr>
          <a:xfrm>
            <a:off x="10020591"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2" name="Freeform: Shape 11">
            <a:extLst>
              <a:ext uri="{FF2B5EF4-FFF2-40B4-BE49-F238E27FC236}">
                <a16:creationId xmlns:a16="http://schemas.microsoft.com/office/drawing/2014/main" id="{A82ABA14-6BB7-6972-61FF-F2DD157C222F}"/>
              </a:ext>
            </a:extLst>
          </p:cNvPr>
          <p:cNvSpPr/>
          <p:nvPr userDrawn="1"/>
        </p:nvSpPr>
        <p:spPr>
          <a:xfrm>
            <a:off x="8231111"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3" name="Freeform: Shape 12">
            <a:extLst>
              <a:ext uri="{FF2B5EF4-FFF2-40B4-BE49-F238E27FC236}">
                <a16:creationId xmlns:a16="http://schemas.microsoft.com/office/drawing/2014/main" id="{D7DBE091-86AA-A055-5E98-D05123B79017}"/>
              </a:ext>
            </a:extLst>
          </p:cNvPr>
          <p:cNvSpPr/>
          <p:nvPr userDrawn="1"/>
        </p:nvSpPr>
        <p:spPr>
          <a:xfrm>
            <a:off x="13572056" y="2608933"/>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4" name="Freeform: Shape 13">
            <a:extLst>
              <a:ext uri="{FF2B5EF4-FFF2-40B4-BE49-F238E27FC236}">
                <a16:creationId xmlns:a16="http://schemas.microsoft.com/office/drawing/2014/main" id="{46943B08-6DC8-8F59-8F7B-884F6F9559E8}"/>
              </a:ext>
            </a:extLst>
          </p:cNvPr>
          <p:cNvSpPr/>
          <p:nvPr userDrawn="1"/>
        </p:nvSpPr>
        <p:spPr>
          <a:xfrm>
            <a:off x="12716917"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5" name="Freeform: Shape 14">
            <a:extLst>
              <a:ext uri="{FF2B5EF4-FFF2-40B4-BE49-F238E27FC236}">
                <a16:creationId xmlns:a16="http://schemas.microsoft.com/office/drawing/2014/main" id="{DEE23225-8687-803F-30B7-8E871BC35C01}"/>
              </a:ext>
            </a:extLst>
          </p:cNvPr>
          <p:cNvSpPr/>
          <p:nvPr userDrawn="1"/>
        </p:nvSpPr>
        <p:spPr>
          <a:xfrm>
            <a:off x="10927435"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6" name="Freeform: Shape 15">
            <a:extLst>
              <a:ext uri="{FF2B5EF4-FFF2-40B4-BE49-F238E27FC236}">
                <a16:creationId xmlns:a16="http://schemas.microsoft.com/office/drawing/2014/main" id="{9F4F9911-B7E4-5632-8BED-AA360D9C1C9C}"/>
              </a:ext>
            </a:extLst>
          </p:cNvPr>
          <p:cNvSpPr/>
          <p:nvPr userDrawn="1"/>
        </p:nvSpPr>
        <p:spPr>
          <a:xfrm>
            <a:off x="9137955"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7" name="Freeform: Shape 16">
            <a:extLst>
              <a:ext uri="{FF2B5EF4-FFF2-40B4-BE49-F238E27FC236}">
                <a16:creationId xmlns:a16="http://schemas.microsoft.com/office/drawing/2014/main" id="{600E5CAB-6F0A-1F45-70DC-F0BDE9AB7A56}"/>
              </a:ext>
            </a:extLst>
          </p:cNvPr>
          <p:cNvSpPr/>
          <p:nvPr userDrawn="1"/>
        </p:nvSpPr>
        <p:spPr>
          <a:xfrm>
            <a:off x="14478900" y="819337"/>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8" name="Freeform: Shape 17">
            <a:extLst>
              <a:ext uri="{FF2B5EF4-FFF2-40B4-BE49-F238E27FC236}">
                <a16:creationId xmlns:a16="http://schemas.microsoft.com/office/drawing/2014/main" id="{524DCC8A-F538-7805-A5DE-4A033527D876}"/>
              </a:ext>
            </a:extLst>
          </p:cNvPr>
          <p:cNvSpPr/>
          <p:nvPr userDrawn="1"/>
        </p:nvSpPr>
        <p:spPr>
          <a:xfrm>
            <a:off x="10929083"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19" name="Freeform: Shape 18">
            <a:extLst>
              <a:ext uri="{FF2B5EF4-FFF2-40B4-BE49-F238E27FC236}">
                <a16:creationId xmlns:a16="http://schemas.microsoft.com/office/drawing/2014/main" id="{5A4EB6C1-6EB7-03B6-0756-C9BBBB7E70FC}"/>
              </a:ext>
            </a:extLst>
          </p:cNvPr>
          <p:cNvSpPr/>
          <p:nvPr userDrawn="1"/>
        </p:nvSpPr>
        <p:spPr>
          <a:xfrm>
            <a:off x="12718564"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0" name="Freeform: Shape 19">
            <a:extLst>
              <a:ext uri="{FF2B5EF4-FFF2-40B4-BE49-F238E27FC236}">
                <a16:creationId xmlns:a16="http://schemas.microsoft.com/office/drawing/2014/main" id="{4FE68D96-1CDB-0735-6E50-395892DF2F60}"/>
              </a:ext>
            </a:extLst>
          </p:cNvPr>
          <p:cNvSpPr/>
          <p:nvPr userDrawn="1"/>
        </p:nvSpPr>
        <p:spPr>
          <a:xfrm>
            <a:off x="10929082"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1" name="Freeform: Shape 20">
            <a:extLst>
              <a:ext uri="{FF2B5EF4-FFF2-40B4-BE49-F238E27FC236}">
                <a16:creationId xmlns:a16="http://schemas.microsoft.com/office/drawing/2014/main" id="{7FE436C6-E8B7-A95A-B58A-7C28A5AA5301}"/>
              </a:ext>
            </a:extLst>
          </p:cNvPr>
          <p:cNvSpPr/>
          <p:nvPr userDrawn="1"/>
        </p:nvSpPr>
        <p:spPr>
          <a:xfrm>
            <a:off x="9139602"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2" name="Freeform: Shape 21">
            <a:extLst>
              <a:ext uri="{FF2B5EF4-FFF2-40B4-BE49-F238E27FC236}">
                <a16:creationId xmlns:a16="http://schemas.microsoft.com/office/drawing/2014/main" id="{A8A3C843-AB3C-F050-E78D-552A5FA819B7}"/>
              </a:ext>
            </a:extLst>
          </p:cNvPr>
          <p:cNvSpPr/>
          <p:nvPr userDrawn="1"/>
        </p:nvSpPr>
        <p:spPr>
          <a:xfrm>
            <a:off x="14480547" y="4396920"/>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3" name="Freeform: Shape 22">
            <a:extLst>
              <a:ext uri="{FF2B5EF4-FFF2-40B4-BE49-F238E27FC236}">
                <a16:creationId xmlns:a16="http://schemas.microsoft.com/office/drawing/2014/main" id="{C5786761-8543-5E53-3275-9276F82AE4CB}"/>
              </a:ext>
            </a:extLst>
          </p:cNvPr>
          <p:cNvSpPr/>
          <p:nvPr userDrawn="1"/>
        </p:nvSpPr>
        <p:spPr>
          <a:xfrm>
            <a:off x="11806048"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4" name="Freeform: Shape 23">
            <a:extLst>
              <a:ext uri="{FF2B5EF4-FFF2-40B4-BE49-F238E27FC236}">
                <a16:creationId xmlns:a16="http://schemas.microsoft.com/office/drawing/2014/main" id="{F62E9AF9-F6B7-57FC-AA96-5D20BC869760}"/>
              </a:ext>
            </a:extLst>
          </p:cNvPr>
          <p:cNvSpPr/>
          <p:nvPr userDrawn="1"/>
        </p:nvSpPr>
        <p:spPr>
          <a:xfrm>
            <a:off x="10016566"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5" name="Freeform: Shape 24">
            <a:extLst>
              <a:ext uri="{FF2B5EF4-FFF2-40B4-BE49-F238E27FC236}">
                <a16:creationId xmlns:a16="http://schemas.microsoft.com/office/drawing/2014/main" id="{57DC49ED-35BB-862C-A81C-92D71A81E19A}"/>
              </a:ext>
            </a:extLst>
          </p:cNvPr>
          <p:cNvSpPr/>
          <p:nvPr userDrawn="1"/>
        </p:nvSpPr>
        <p:spPr>
          <a:xfrm>
            <a:off x="8227086"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6" name="Freeform: Shape 25">
            <a:extLst>
              <a:ext uri="{FF2B5EF4-FFF2-40B4-BE49-F238E27FC236}">
                <a16:creationId xmlns:a16="http://schemas.microsoft.com/office/drawing/2014/main" id="{6E7873DC-E170-35F4-3D78-ADE0F433323A}"/>
              </a:ext>
            </a:extLst>
          </p:cNvPr>
          <p:cNvSpPr/>
          <p:nvPr userDrawn="1"/>
        </p:nvSpPr>
        <p:spPr>
          <a:xfrm>
            <a:off x="13568031" y="6174632"/>
            <a:ext cx="763854" cy="829805"/>
          </a:xfrm>
          <a:custGeom>
            <a:avLst/>
            <a:gdLst>
              <a:gd name="connsiteX0" fmla="*/ 381927 w 763854"/>
              <a:gd name="connsiteY0" fmla="*/ 0 h 829805"/>
              <a:gd name="connsiteX1" fmla="*/ 763854 w 763854"/>
              <a:gd name="connsiteY1" fmla="*/ 381927 h 829805"/>
              <a:gd name="connsiteX2" fmla="*/ 763854 w 763854"/>
              <a:gd name="connsiteY2" fmla="*/ 829805 h 829805"/>
              <a:gd name="connsiteX3" fmla="*/ 0 w 763854"/>
              <a:gd name="connsiteY3" fmla="*/ 829805 h 829805"/>
              <a:gd name="connsiteX4" fmla="*/ 0 w 763854"/>
              <a:gd name="connsiteY4" fmla="*/ 381927 h 829805"/>
              <a:gd name="connsiteX5" fmla="*/ 381927 w 763854"/>
              <a:gd name="connsiteY5" fmla="*/ 0 h 829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3854" h="829805">
                <a:moveTo>
                  <a:pt x="381927" y="0"/>
                </a:moveTo>
                <a:cubicBezTo>
                  <a:pt x="592859" y="0"/>
                  <a:pt x="763854" y="170995"/>
                  <a:pt x="763854" y="381927"/>
                </a:cubicBezTo>
                <a:lnTo>
                  <a:pt x="763854" y="829805"/>
                </a:lnTo>
                <a:lnTo>
                  <a:pt x="0" y="829805"/>
                </a:lnTo>
                <a:lnTo>
                  <a:pt x="0" y="381927"/>
                </a:lnTo>
                <a:cubicBezTo>
                  <a:pt x="0" y="170995"/>
                  <a:pt x="170995" y="0"/>
                  <a:pt x="381927" y="0"/>
                </a:cubicBezTo>
                <a:close/>
              </a:path>
            </a:pathLst>
          </a:cu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7" name="Freeform: Shape 26">
            <a:extLst>
              <a:ext uri="{FF2B5EF4-FFF2-40B4-BE49-F238E27FC236}">
                <a16:creationId xmlns:a16="http://schemas.microsoft.com/office/drawing/2014/main" id="{6846A60A-ACAF-3C9B-2977-6413C106192D}"/>
              </a:ext>
            </a:extLst>
          </p:cNvPr>
          <p:cNvSpPr/>
          <p:nvPr userDrawn="1"/>
        </p:nvSpPr>
        <p:spPr>
          <a:xfrm>
            <a:off x="9139602"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8" name="Freeform: Shape 27">
            <a:extLst>
              <a:ext uri="{FF2B5EF4-FFF2-40B4-BE49-F238E27FC236}">
                <a16:creationId xmlns:a16="http://schemas.microsoft.com/office/drawing/2014/main" id="{F9B74324-6B8E-4F60-DA31-104B0F8D7F78}"/>
              </a:ext>
            </a:extLst>
          </p:cNvPr>
          <p:cNvSpPr/>
          <p:nvPr userDrawn="1"/>
        </p:nvSpPr>
        <p:spPr>
          <a:xfrm>
            <a:off x="12718564"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29" name="Freeform: Shape 28">
            <a:extLst>
              <a:ext uri="{FF2B5EF4-FFF2-40B4-BE49-F238E27FC236}">
                <a16:creationId xmlns:a16="http://schemas.microsoft.com/office/drawing/2014/main" id="{3B6BFC0F-3827-C7E1-6FB8-17B148C1CC0F}"/>
              </a:ext>
            </a:extLst>
          </p:cNvPr>
          <p:cNvSpPr/>
          <p:nvPr userDrawn="1"/>
        </p:nvSpPr>
        <p:spPr>
          <a:xfrm>
            <a:off x="7353735" y="522206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0" name="Freeform: Shape 29">
            <a:extLst>
              <a:ext uri="{FF2B5EF4-FFF2-40B4-BE49-F238E27FC236}">
                <a16:creationId xmlns:a16="http://schemas.microsoft.com/office/drawing/2014/main" id="{9BFB2839-A31D-AA41-A29B-8420386D392B}"/>
              </a:ext>
            </a:extLst>
          </p:cNvPr>
          <p:cNvSpPr/>
          <p:nvPr userDrawn="1"/>
        </p:nvSpPr>
        <p:spPr>
          <a:xfrm>
            <a:off x="10016567"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1" name="Freeform: Shape 30">
            <a:extLst>
              <a:ext uri="{FF2B5EF4-FFF2-40B4-BE49-F238E27FC236}">
                <a16:creationId xmlns:a16="http://schemas.microsoft.com/office/drawing/2014/main" id="{94F79186-C47B-2C84-7FDD-83C25DE8BC5E}"/>
              </a:ext>
            </a:extLst>
          </p:cNvPr>
          <p:cNvSpPr/>
          <p:nvPr userDrawn="1"/>
        </p:nvSpPr>
        <p:spPr>
          <a:xfrm>
            <a:off x="8227086"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2" name="Freeform: Shape 31">
            <a:extLst>
              <a:ext uri="{FF2B5EF4-FFF2-40B4-BE49-F238E27FC236}">
                <a16:creationId xmlns:a16="http://schemas.microsoft.com/office/drawing/2014/main" id="{AA7A93E9-0DD7-92DA-CA17-880C5D2020D0}"/>
              </a:ext>
            </a:extLst>
          </p:cNvPr>
          <p:cNvSpPr/>
          <p:nvPr userDrawn="1"/>
        </p:nvSpPr>
        <p:spPr>
          <a:xfrm>
            <a:off x="11806048"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3" name="Freeform: Shape 32">
            <a:extLst>
              <a:ext uri="{FF2B5EF4-FFF2-40B4-BE49-F238E27FC236}">
                <a16:creationId xmlns:a16="http://schemas.microsoft.com/office/drawing/2014/main" id="{19F52230-571F-3148-08BE-ADB4090D3327}"/>
              </a:ext>
            </a:extLst>
          </p:cNvPr>
          <p:cNvSpPr/>
          <p:nvPr userDrawn="1"/>
        </p:nvSpPr>
        <p:spPr>
          <a:xfrm>
            <a:off x="6441219" y="3437298"/>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4" name="Freeform: Shape 33">
            <a:extLst>
              <a:ext uri="{FF2B5EF4-FFF2-40B4-BE49-F238E27FC236}">
                <a16:creationId xmlns:a16="http://schemas.microsoft.com/office/drawing/2014/main" id="{2BCFE9BF-839C-FCB9-2F1B-5BE871242DBF}"/>
              </a:ext>
            </a:extLst>
          </p:cNvPr>
          <p:cNvSpPr/>
          <p:nvPr userDrawn="1"/>
        </p:nvSpPr>
        <p:spPr>
          <a:xfrm>
            <a:off x="10927436"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5" name="Freeform: Shape 34">
            <a:extLst>
              <a:ext uri="{FF2B5EF4-FFF2-40B4-BE49-F238E27FC236}">
                <a16:creationId xmlns:a16="http://schemas.microsoft.com/office/drawing/2014/main" id="{728B034F-99C9-8216-E035-FEFCAD3CA6EC}"/>
              </a:ext>
            </a:extLst>
          </p:cNvPr>
          <p:cNvSpPr/>
          <p:nvPr userDrawn="1"/>
        </p:nvSpPr>
        <p:spPr>
          <a:xfrm>
            <a:off x="9137955"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6" name="Freeform: Shape 35">
            <a:extLst>
              <a:ext uri="{FF2B5EF4-FFF2-40B4-BE49-F238E27FC236}">
                <a16:creationId xmlns:a16="http://schemas.microsoft.com/office/drawing/2014/main" id="{7D778E80-65EB-0CAE-C0A8-169A14FDE216}"/>
              </a:ext>
            </a:extLst>
          </p:cNvPr>
          <p:cNvSpPr/>
          <p:nvPr userDrawn="1"/>
        </p:nvSpPr>
        <p:spPr>
          <a:xfrm>
            <a:off x="12716917"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rgbClr val="009B7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7" name="Freeform: Shape 36">
            <a:extLst>
              <a:ext uri="{FF2B5EF4-FFF2-40B4-BE49-F238E27FC236}">
                <a16:creationId xmlns:a16="http://schemas.microsoft.com/office/drawing/2014/main" id="{3FBDA613-1F94-62CB-5AD1-54185A5F5459}"/>
              </a:ext>
            </a:extLst>
          </p:cNvPr>
          <p:cNvSpPr/>
          <p:nvPr userDrawn="1"/>
        </p:nvSpPr>
        <p:spPr>
          <a:xfrm>
            <a:off x="7352088" y="1646533"/>
            <a:ext cx="763854" cy="829805"/>
          </a:xfrm>
          <a:custGeom>
            <a:avLst/>
            <a:gdLst>
              <a:gd name="connsiteX0" fmla="*/ 0 w 763854"/>
              <a:gd name="connsiteY0" fmla="*/ 0 h 829805"/>
              <a:gd name="connsiteX1" fmla="*/ 763854 w 763854"/>
              <a:gd name="connsiteY1" fmla="*/ 0 h 829805"/>
              <a:gd name="connsiteX2" fmla="*/ 763854 w 763854"/>
              <a:gd name="connsiteY2" fmla="*/ 447878 h 829805"/>
              <a:gd name="connsiteX3" fmla="*/ 381927 w 763854"/>
              <a:gd name="connsiteY3" fmla="*/ 829805 h 829805"/>
              <a:gd name="connsiteX4" fmla="*/ 0 w 763854"/>
              <a:gd name="connsiteY4" fmla="*/ 447878 h 829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3854" h="829805">
                <a:moveTo>
                  <a:pt x="0" y="0"/>
                </a:moveTo>
                <a:lnTo>
                  <a:pt x="763854" y="0"/>
                </a:lnTo>
                <a:lnTo>
                  <a:pt x="763854" y="447878"/>
                </a:lnTo>
                <a:cubicBezTo>
                  <a:pt x="763854" y="658810"/>
                  <a:pt x="592859" y="829805"/>
                  <a:pt x="381927" y="829805"/>
                </a:cubicBezTo>
                <a:cubicBezTo>
                  <a:pt x="170995" y="829805"/>
                  <a:pt x="0" y="658810"/>
                  <a:pt x="0" y="4478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FFFFF"/>
              </a:solidFill>
              <a:effectLst/>
              <a:uLnTx/>
              <a:uFillTx/>
              <a:latin typeface="Orifont Text"/>
              <a:ea typeface="+mn-ea"/>
              <a:cs typeface="+mn-cs"/>
            </a:endParaRPr>
          </a:p>
        </p:txBody>
      </p:sp>
      <p:sp>
        <p:nvSpPr>
          <p:cNvPr id="38" name="Rectangle 37">
            <a:extLst>
              <a:ext uri="{FF2B5EF4-FFF2-40B4-BE49-F238E27FC236}">
                <a16:creationId xmlns:a16="http://schemas.microsoft.com/office/drawing/2014/main" id="{C3BE13D3-CCBD-4582-2F4D-7F8CA1D59DCE}"/>
              </a:ext>
            </a:extLst>
          </p:cNvPr>
          <p:cNvSpPr/>
          <p:nvPr userDrawn="1"/>
        </p:nvSpPr>
        <p:spPr bwMode="white">
          <a:xfrm>
            <a:off x="6178064" y="1"/>
            <a:ext cx="204499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 name="Title 1"/>
          <p:cNvSpPr>
            <a:spLocks noGrp="1"/>
          </p:cNvSpPr>
          <p:nvPr>
            <p:ph type="ctrTitle" hasCustomPrompt="1"/>
          </p:nvPr>
        </p:nvSpPr>
        <p:spPr>
          <a:xfrm>
            <a:off x="719138" y="719138"/>
            <a:ext cx="6181725" cy="5418137"/>
          </a:xfrm>
        </p:spPr>
        <p:txBody>
          <a:bodyPr anchor="t" anchorCtr="0"/>
          <a:lstStyle>
            <a:lvl1pPr algn="l">
              <a:defRPr sz="7200">
                <a:solidFill>
                  <a:srgbClr val="004295"/>
                </a:solidFill>
              </a:defRPr>
            </a:lvl1pPr>
          </a:lstStyle>
          <a:p>
            <a:r>
              <a:rPr lang="en-GB"/>
              <a:t>Click to add breaker title, use Green #00987C </a:t>
            </a:r>
            <a:br>
              <a:rPr lang="en-GB"/>
            </a:br>
            <a:r>
              <a:rPr lang="en-GB"/>
              <a:t>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CEA19317-96F5-4FCA-869F-C9D19401A47F}"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425900147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0"/>
                                  </p:stCondLst>
                                  <p:childTnLst>
                                    <p:animMotion origin="layout" path="M 0 -7.40741E-7 L -0.14674 -7.40741E-7 " pathEditMode="relative" rAng="0" ptsTypes="AA">
                                      <p:cBhvr>
                                        <p:cTn id="6" dur="6250" fill="hold"/>
                                        <p:tgtEl>
                                          <p:spTgt spid="10"/>
                                        </p:tgtEl>
                                        <p:attrNameLst>
                                          <p:attrName>ppt_x</p:attrName>
                                          <p:attrName>ppt_y</p:attrName>
                                        </p:attrNameLst>
                                      </p:cBhvr>
                                      <p:rCtr x="-7344" y="0"/>
                                    </p:animMotion>
                                  </p:childTnLst>
                                </p:cTn>
                              </p:par>
                              <p:par>
                                <p:cTn id="7" presetID="42" presetClass="path" presetSubtype="0" repeatCount="indefinite" accel="50000" decel="50000" fill="hold" grpId="0" nodeType="withEffect">
                                  <p:stCondLst>
                                    <p:cond delay="0"/>
                                  </p:stCondLst>
                                  <p:childTnLst>
                                    <p:animMotion origin="layout" path="M 5E-6 -7.40741E-7 L -0.14675 -7.40741E-7 " pathEditMode="relative" rAng="0" ptsTypes="AA">
                                      <p:cBhvr>
                                        <p:cTn id="8" dur="6250" fill="hold"/>
                                        <p:tgtEl>
                                          <p:spTgt spid="11"/>
                                        </p:tgtEl>
                                        <p:attrNameLst>
                                          <p:attrName>ppt_x</p:attrName>
                                          <p:attrName>ppt_y</p:attrName>
                                        </p:attrNameLst>
                                      </p:cBhvr>
                                      <p:rCtr x="-7344" y="0"/>
                                    </p:animMotion>
                                  </p:childTnLst>
                                </p:cTn>
                              </p:par>
                              <p:par>
                                <p:cTn id="9" presetID="42" presetClass="path" presetSubtype="0" repeatCount="indefinite" accel="50000" decel="50000" fill="hold" grpId="0" nodeType="withEffect">
                                  <p:stCondLst>
                                    <p:cond delay="0"/>
                                  </p:stCondLst>
                                  <p:childTnLst>
                                    <p:animMotion origin="layout" path="M -2.08333E-7 -7.40741E-7 L -0.14674 -7.40741E-7 " pathEditMode="relative" rAng="0" ptsTypes="AA">
                                      <p:cBhvr>
                                        <p:cTn id="10" dur="6250" fill="hold"/>
                                        <p:tgtEl>
                                          <p:spTgt spid="12"/>
                                        </p:tgtEl>
                                        <p:attrNameLst>
                                          <p:attrName>ppt_x</p:attrName>
                                          <p:attrName>ppt_y</p:attrName>
                                        </p:attrNameLst>
                                      </p:cBhvr>
                                      <p:rCtr x="-7344" y="0"/>
                                    </p:animMotion>
                                  </p:childTnLst>
                                </p:cTn>
                              </p:par>
                              <p:par>
                                <p:cTn id="11" presetID="42" presetClass="path" presetSubtype="0" repeatCount="indefinite" accel="50000" decel="50000" fill="hold" grpId="0" nodeType="withEffect">
                                  <p:stCondLst>
                                    <p:cond delay="0"/>
                                  </p:stCondLst>
                                  <p:childTnLst>
                                    <p:animMotion origin="layout" path="M -1.04167E-6 -7.40741E-7 L -0.14453 -7.40741E-7 " pathEditMode="relative" rAng="0" ptsTypes="AA">
                                      <p:cBhvr>
                                        <p:cTn id="12" dur="6250" fill="hold"/>
                                        <p:tgtEl>
                                          <p:spTgt spid="13"/>
                                        </p:tgtEl>
                                        <p:attrNameLst>
                                          <p:attrName>ppt_x</p:attrName>
                                          <p:attrName>ppt_y</p:attrName>
                                        </p:attrNameLst>
                                      </p:cBhvr>
                                      <p:rCtr x="-7227" y="0"/>
                                    </p:animMotion>
                                  </p:childTnLst>
                                </p:cTn>
                              </p:par>
                              <p:par>
                                <p:cTn id="13" presetID="42" presetClass="path" presetSubtype="0" repeatCount="indefinite" accel="50000" decel="50000" fill="hold" grpId="0" nodeType="withEffect">
                                  <p:stCondLst>
                                    <p:cond delay="0"/>
                                  </p:stCondLst>
                                  <p:childTnLst>
                                    <p:animMotion origin="layout" path="M 1.04167E-6 -1.11111E-6 L -0.14675 -1.11111E-6 " pathEditMode="relative" rAng="0" ptsTypes="AA">
                                      <p:cBhvr>
                                        <p:cTn id="14" dur="6250" fill="hold"/>
                                        <p:tgtEl>
                                          <p:spTgt spid="14"/>
                                        </p:tgtEl>
                                        <p:attrNameLst>
                                          <p:attrName>ppt_x</p:attrName>
                                          <p:attrName>ppt_y</p:attrName>
                                        </p:attrNameLst>
                                      </p:cBhvr>
                                      <p:rCtr x="-7344" y="0"/>
                                    </p:animMotion>
                                  </p:childTnLst>
                                </p:cTn>
                              </p:par>
                              <p:par>
                                <p:cTn id="15" presetID="42" presetClass="path" presetSubtype="0" repeatCount="indefinite" accel="50000" decel="50000" fill="hold" grpId="0" nodeType="withEffect">
                                  <p:stCondLst>
                                    <p:cond delay="0"/>
                                  </p:stCondLst>
                                  <p:childTnLst>
                                    <p:animMotion origin="layout" path="M -4.16667E-6 -1.11111E-6 L -0.14674 -1.11111E-6 " pathEditMode="relative" rAng="0" ptsTypes="AA">
                                      <p:cBhvr>
                                        <p:cTn id="16" dur="6250" fill="hold"/>
                                        <p:tgtEl>
                                          <p:spTgt spid="15"/>
                                        </p:tgtEl>
                                        <p:attrNameLst>
                                          <p:attrName>ppt_x</p:attrName>
                                          <p:attrName>ppt_y</p:attrName>
                                        </p:attrNameLst>
                                      </p:cBhvr>
                                      <p:rCtr x="-7344" y="0"/>
                                    </p:animMotion>
                                  </p:childTnLst>
                                </p:cTn>
                              </p:par>
                              <p:par>
                                <p:cTn id="17" presetID="42" presetClass="path" presetSubtype="0" repeatCount="indefinite" accel="50000" decel="50000" fill="hold" grpId="0" nodeType="withEffect">
                                  <p:stCondLst>
                                    <p:cond delay="0"/>
                                  </p:stCondLst>
                                  <p:childTnLst>
                                    <p:animMotion origin="layout" path="M 8.33333E-7 -1.11111E-6 L -0.14675 -1.11111E-6 " pathEditMode="relative" rAng="0" ptsTypes="AA">
                                      <p:cBhvr>
                                        <p:cTn id="18" dur="6250" fill="hold"/>
                                        <p:tgtEl>
                                          <p:spTgt spid="16"/>
                                        </p:tgtEl>
                                        <p:attrNameLst>
                                          <p:attrName>ppt_x</p:attrName>
                                          <p:attrName>ppt_y</p:attrName>
                                        </p:attrNameLst>
                                      </p:cBhvr>
                                      <p:rCtr x="-7344" y="0"/>
                                    </p:animMotion>
                                  </p:childTnLst>
                                </p:cTn>
                              </p:par>
                              <p:par>
                                <p:cTn id="19" presetID="42" presetClass="path" presetSubtype="0" repeatCount="indefinite" accel="50000" decel="50000" fill="hold" grpId="0" nodeType="withEffect">
                                  <p:stCondLst>
                                    <p:cond delay="0"/>
                                  </p:stCondLst>
                                  <p:childTnLst>
                                    <p:animMotion origin="layout" path="M -2.08333E-7 -1.11111E-6 L -0.14453 -1.11111E-6 " pathEditMode="relative" rAng="0" ptsTypes="AA">
                                      <p:cBhvr>
                                        <p:cTn id="20" dur="6250" fill="hold"/>
                                        <p:tgtEl>
                                          <p:spTgt spid="17"/>
                                        </p:tgtEl>
                                        <p:attrNameLst>
                                          <p:attrName>ppt_x</p:attrName>
                                          <p:attrName>ppt_y</p:attrName>
                                        </p:attrNameLst>
                                      </p:cBhvr>
                                      <p:rCtr x="-7227" y="0"/>
                                    </p:animMotion>
                                  </p:childTnLst>
                                </p:cTn>
                              </p:par>
                              <p:par>
                                <p:cTn id="21" presetID="42" presetClass="path" presetSubtype="0" repeatCount="indefinite" accel="50000" decel="50000" fill="hold" grpId="0" nodeType="withEffect">
                                  <p:stCondLst>
                                    <p:cond delay="0"/>
                                  </p:stCondLst>
                                  <p:childTnLst>
                                    <p:animMotion origin="layout" path="M 8.33333E-7 -3.7037E-7 L -0.14675 -3.7037E-7 " pathEditMode="relative" rAng="0" ptsTypes="AA">
                                      <p:cBhvr>
                                        <p:cTn id="22" dur="6250" fill="hold"/>
                                        <p:tgtEl>
                                          <p:spTgt spid="19"/>
                                        </p:tgtEl>
                                        <p:attrNameLst>
                                          <p:attrName>ppt_x</p:attrName>
                                          <p:attrName>ppt_y</p:attrName>
                                        </p:attrNameLst>
                                      </p:cBhvr>
                                      <p:rCtr x="-7344" y="0"/>
                                    </p:animMotion>
                                  </p:childTnLst>
                                </p:cTn>
                              </p:par>
                              <p:par>
                                <p:cTn id="23" presetID="42" presetClass="path" presetSubtype="0" repeatCount="indefinite" accel="50000" decel="50000" fill="hold" grpId="0" nodeType="withEffect">
                                  <p:stCondLst>
                                    <p:cond delay="0"/>
                                  </p:stCondLst>
                                  <p:childTnLst>
                                    <p:animMotion origin="layout" path="M -4.375E-6 -3.7037E-7 L -0.14674 -3.7037E-7 " pathEditMode="relative" rAng="0" ptsTypes="AA">
                                      <p:cBhvr>
                                        <p:cTn id="24" dur="6250" fill="hold"/>
                                        <p:tgtEl>
                                          <p:spTgt spid="20"/>
                                        </p:tgtEl>
                                        <p:attrNameLst>
                                          <p:attrName>ppt_x</p:attrName>
                                          <p:attrName>ppt_y</p:attrName>
                                        </p:attrNameLst>
                                      </p:cBhvr>
                                      <p:rCtr x="-7344" y="0"/>
                                    </p:animMotion>
                                  </p:childTnLst>
                                </p:cTn>
                              </p:par>
                              <p:par>
                                <p:cTn id="25" presetID="42" presetClass="path" presetSubtype="0" repeatCount="indefinite" accel="50000" decel="50000" fill="hold" grpId="0" nodeType="withEffect">
                                  <p:stCondLst>
                                    <p:cond delay="0"/>
                                  </p:stCondLst>
                                  <p:childTnLst>
                                    <p:animMotion origin="layout" path="M 6.25E-7 -3.7037E-7 L -0.14675 -3.7037E-7 " pathEditMode="relative" rAng="0" ptsTypes="AA">
                                      <p:cBhvr>
                                        <p:cTn id="26" dur="6250" fill="hold"/>
                                        <p:tgtEl>
                                          <p:spTgt spid="21"/>
                                        </p:tgtEl>
                                        <p:attrNameLst>
                                          <p:attrName>ppt_x</p:attrName>
                                          <p:attrName>ppt_y</p:attrName>
                                        </p:attrNameLst>
                                      </p:cBhvr>
                                      <p:rCtr x="-7344" y="0"/>
                                    </p:animMotion>
                                  </p:childTnLst>
                                </p:cTn>
                              </p:par>
                              <p:par>
                                <p:cTn id="27" presetID="42" presetClass="path" presetSubtype="0" repeatCount="indefinite" accel="50000" decel="50000" fill="hold" grpId="0" nodeType="withEffect">
                                  <p:stCondLst>
                                    <p:cond delay="0"/>
                                  </p:stCondLst>
                                  <p:childTnLst>
                                    <p:animMotion origin="layout" path="M -4.16667E-7 -3.7037E-7 L -0.14453 -3.7037E-7 " pathEditMode="relative" rAng="0" ptsTypes="AA">
                                      <p:cBhvr>
                                        <p:cTn id="28" dur="6250" fill="hold"/>
                                        <p:tgtEl>
                                          <p:spTgt spid="22"/>
                                        </p:tgtEl>
                                        <p:attrNameLst>
                                          <p:attrName>ppt_x</p:attrName>
                                          <p:attrName>ppt_y</p:attrName>
                                        </p:attrNameLst>
                                      </p:cBhvr>
                                      <p:rCtr x="-7227" y="0"/>
                                    </p:animMotion>
                                  </p:childTnLst>
                                </p:cTn>
                              </p:par>
                              <p:par>
                                <p:cTn id="29" presetID="42" presetClass="path" presetSubtype="0" repeatCount="indefinite" accel="50000" decel="50000" fill="hold" grpId="0" nodeType="withEffect">
                                  <p:stCondLst>
                                    <p:cond delay="0"/>
                                  </p:stCondLst>
                                  <p:childTnLst>
                                    <p:animMotion origin="layout" path="M 6.25E-7 3.7037E-7 L -0.14675 3.7037E-7 " pathEditMode="relative" rAng="0" ptsTypes="AA">
                                      <p:cBhvr>
                                        <p:cTn id="30" dur="6250" fill="hold"/>
                                        <p:tgtEl>
                                          <p:spTgt spid="23"/>
                                        </p:tgtEl>
                                        <p:attrNameLst>
                                          <p:attrName>ppt_x</p:attrName>
                                          <p:attrName>ppt_y</p:attrName>
                                        </p:attrNameLst>
                                      </p:cBhvr>
                                      <p:rCtr x="-7344" y="0"/>
                                    </p:animMotion>
                                  </p:childTnLst>
                                </p:cTn>
                              </p:par>
                              <p:par>
                                <p:cTn id="31" presetID="42" presetClass="path" presetSubtype="0" repeatCount="indefinite" accel="50000" decel="50000" fill="hold" grpId="0" nodeType="withEffect">
                                  <p:stCondLst>
                                    <p:cond delay="0"/>
                                  </p:stCondLst>
                                  <p:childTnLst>
                                    <p:animMotion origin="layout" path="M -4.58333E-6 3.7037E-7 L -0.14674 3.7037E-7 " pathEditMode="relative" rAng="0" ptsTypes="AA">
                                      <p:cBhvr>
                                        <p:cTn id="32" dur="6250" fill="hold"/>
                                        <p:tgtEl>
                                          <p:spTgt spid="24"/>
                                        </p:tgtEl>
                                        <p:attrNameLst>
                                          <p:attrName>ppt_x</p:attrName>
                                          <p:attrName>ppt_y</p:attrName>
                                        </p:attrNameLst>
                                      </p:cBhvr>
                                      <p:rCtr x="-7344" y="0"/>
                                    </p:animMotion>
                                  </p:childTnLst>
                                </p:cTn>
                              </p:par>
                              <p:par>
                                <p:cTn id="33" presetID="42" presetClass="path" presetSubtype="0" repeatCount="indefinite" accel="50000" decel="50000" fill="hold" grpId="0" nodeType="withEffect">
                                  <p:stCondLst>
                                    <p:cond delay="0"/>
                                  </p:stCondLst>
                                  <p:childTnLst>
                                    <p:animMotion origin="layout" path="M 2.08333E-7 3.7037E-7 L -0.14674 3.7037E-7 " pathEditMode="relative" rAng="0" ptsTypes="AA">
                                      <p:cBhvr>
                                        <p:cTn id="34" dur="6250" fill="hold"/>
                                        <p:tgtEl>
                                          <p:spTgt spid="25"/>
                                        </p:tgtEl>
                                        <p:attrNameLst>
                                          <p:attrName>ppt_x</p:attrName>
                                          <p:attrName>ppt_y</p:attrName>
                                        </p:attrNameLst>
                                      </p:cBhvr>
                                      <p:rCtr x="-7344" y="0"/>
                                    </p:animMotion>
                                  </p:childTnLst>
                                </p:cTn>
                              </p:par>
                              <p:par>
                                <p:cTn id="35" presetID="42" presetClass="path" presetSubtype="0" repeatCount="indefinite" accel="50000" decel="50000" fill="hold" grpId="0" nodeType="withEffect">
                                  <p:stCondLst>
                                    <p:cond delay="0"/>
                                  </p:stCondLst>
                                  <p:childTnLst>
                                    <p:animMotion origin="layout" path="M -6.25E-7 3.7037E-7 L -0.14453 3.7037E-7 " pathEditMode="relative" rAng="0" ptsTypes="AA">
                                      <p:cBhvr>
                                        <p:cTn id="36" dur="6250" fill="hold"/>
                                        <p:tgtEl>
                                          <p:spTgt spid="26"/>
                                        </p:tgtEl>
                                        <p:attrNameLst>
                                          <p:attrName>ppt_x</p:attrName>
                                          <p:attrName>ppt_y</p:attrName>
                                        </p:attrNameLst>
                                      </p:cBhvr>
                                      <p:rCtr x="-7227" y="0"/>
                                    </p:animMotion>
                                  </p:childTnLst>
                                </p:cTn>
                              </p:par>
                              <p:par>
                                <p:cTn id="37" presetID="42" presetClass="path" presetSubtype="0" repeatCount="indefinite" accel="50000" decel="50000" fill="hold" grpId="0" nodeType="withEffect">
                                  <p:stCondLst>
                                    <p:cond delay="0"/>
                                  </p:stCondLst>
                                  <p:endCondLst>
                                    <p:cond evt="onNext" delay="0">
                                      <p:tgtEl>
                                        <p:sldTgt/>
                                      </p:tgtEl>
                                    </p:cond>
                                  </p:endCondLst>
                                  <p:childTnLst>
                                    <p:animMotion origin="layout" path="M -4.375E-6 7.40741E-7 L 0.14688 -0.00023 " pathEditMode="relative" rAng="0" ptsTypes="AA">
                                      <p:cBhvr>
                                        <p:cTn id="38" dur="6250" fill="hold"/>
                                        <p:tgtEl>
                                          <p:spTgt spid="18"/>
                                        </p:tgtEl>
                                        <p:attrNameLst>
                                          <p:attrName>ppt_x</p:attrName>
                                          <p:attrName>ppt_y</p:attrName>
                                        </p:attrNameLst>
                                      </p:cBhvr>
                                      <p:rCtr x="7344" y="-23"/>
                                    </p:animMotion>
                                  </p:childTnLst>
                                </p:cTn>
                              </p:par>
                              <p:par>
                                <p:cTn id="39" presetID="42" presetClass="path" presetSubtype="0" repeatCount="indefinite" accel="50000" decel="50000" fill="hold" grpId="0" nodeType="withEffect">
                                  <p:stCondLst>
                                    <p:cond delay="0"/>
                                  </p:stCondLst>
                                  <p:endCondLst>
                                    <p:cond evt="onNext" delay="0">
                                      <p:tgtEl>
                                        <p:sldTgt/>
                                      </p:tgtEl>
                                    </p:cond>
                                  </p:endCondLst>
                                  <p:childTnLst>
                                    <p:animMotion origin="layout" path="M 6.25E-7 7.40741E-7 L 0.14687 -0.00023 " pathEditMode="relative" rAng="0" ptsTypes="AA">
                                      <p:cBhvr>
                                        <p:cTn id="40" dur="6250" fill="hold"/>
                                        <p:tgtEl>
                                          <p:spTgt spid="27"/>
                                        </p:tgtEl>
                                        <p:attrNameLst>
                                          <p:attrName>ppt_x</p:attrName>
                                          <p:attrName>ppt_y</p:attrName>
                                        </p:attrNameLst>
                                      </p:cBhvr>
                                      <p:rCtr x="7344" y="-23"/>
                                    </p:animMotion>
                                  </p:childTnLst>
                                </p:cTn>
                              </p:par>
                              <p:par>
                                <p:cTn id="41" presetID="42" presetClass="path" presetSubtype="0" repeatCount="indefinite" accel="50000" decel="50000" fill="hold" grpId="0" nodeType="withEffect">
                                  <p:stCondLst>
                                    <p:cond delay="0"/>
                                  </p:stCondLst>
                                  <p:endCondLst>
                                    <p:cond evt="onNext" delay="0">
                                      <p:tgtEl>
                                        <p:sldTgt/>
                                      </p:tgtEl>
                                    </p:cond>
                                  </p:endCondLst>
                                  <p:childTnLst>
                                    <p:animMotion origin="layout" path="M 8.33333E-7 7.40741E-7 L 0.14687 -0.00023 " pathEditMode="relative" rAng="0" ptsTypes="AA">
                                      <p:cBhvr>
                                        <p:cTn id="42" dur="6250" fill="hold"/>
                                        <p:tgtEl>
                                          <p:spTgt spid="28"/>
                                        </p:tgtEl>
                                        <p:attrNameLst>
                                          <p:attrName>ppt_x</p:attrName>
                                          <p:attrName>ppt_y</p:attrName>
                                        </p:attrNameLst>
                                      </p:cBhvr>
                                      <p:rCtr x="7344" y="-23"/>
                                    </p:animMotion>
                                  </p:childTnLst>
                                </p:cTn>
                              </p:par>
                              <p:par>
                                <p:cTn id="43" presetID="42" presetClass="path" presetSubtype="0" repeatCount="indefinite" accel="50000" decel="50000" fill="hold" grpId="0" nodeType="withEffect">
                                  <p:stCondLst>
                                    <p:cond delay="0"/>
                                  </p:stCondLst>
                                  <p:endCondLst>
                                    <p:cond evt="onNext" delay="0">
                                      <p:tgtEl>
                                        <p:sldTgt/>
                                      </p:tgtEl>
                                    </p:cond>
                                  </p:endCondLst>
                                  <p:childTnLst>
                                    <p:animMotion origin="layout" path="M 5E-6 7.40741E-7 L 0.14688 -0.00023 " pathEditMode="relative" rAng="0" ptsTypes="AA">
                                      <p:cBhvr>
                                        <p:cTn id="44" dur="6250" fill="hold"/>
                                        <p:tgtEl>
                                          <p:spTgt spid="29"/>
                                        </p:tgtEl>
                                        <p:attrNameLst>
                                          <p:attrName>ppt_x</p:attrName>
                                          <p:attrName>ppt_y</p:attrName>
                                        </p:attrNameLst>
                                      </p:cBhvr>
                                      <p:rCtr x="7344" y="-23"/>
                                    </p:animMotion>
                                  </p:childTnLst>
                                </p:cTn>
                              </p:par>
                              <p:par>
                                <p:cTn id="45" presetID="42" presetClass="path" presetSubtype="0" repeatCount="indefinite" accel="50000" decel="50000" fill="hold" grpId="0" nodeType="withEffect">
                                  <p:stCondLst>
                                    <p:cond delay="0"/>
                                  </p:stCondLst>
                                  <p:endCondLst>
                                    <p:cond evt="onNext" delay="0">
                                      <p:tgtEl>
                                        <p:sldTgt/>
                                      </p:tgtEl>
                                    </p:cond>
                                  </p:endCondLst>
                                  <p:childTnLst>
                                    <p:animMotion origin="layout" path="M -4.58333E-6 -4.07407E-6 L 0.14688 -0.00023 " pathEditMode="relative" rAng="0" ptsTypes="AA">
                                      <p:cBhvr>
                                        <p:cTn id="46" dur="6250" fill="hold"/>
                                        <p:tgtEl>
                                          <p:spTgt spid="30"/>
                                        </p:tgtEl>
                                        <p:attrNameLst>
                                          <p:attrName>ppt_x</p:attrName>
                                          <p:attrName>ppt_y</p:attrName>
                                        </p:attrNameLst>
                                      </p:cBhvr>
                                      <p:rCtr x="7344" y="-23"/>
                                    </p:animMotion>
                                  </p:childTnLst>
                                </p:cTn>
                              </p:par>
                              <p:par>
                                <p:cTn id="47" presetID="42" presetClass="path" presetSubtype="0" repeatCount="indefinite" accel="50000" decel="50000" fill="hold" grpId="0" nodeType="withEffect">
                                  <p:stCondLst>
                                    <p:cond delay="0"/>
                                  </p:stCondLst>
                                  <p:endCondLst>
                                    <p:cond evt="onNext" delay="0">
                                      <p:tgtEl>
                                        <p:sldTgt/>
                                      </p:tgtEl>
                                    </p:cond>
                                  </p:endCondLst>
                                  <p:childTnLst>
                                    <p:animMotion origin="layout" path="M 2.08333E-7 -4.07407E-6 L 0.14687 -0.00023 " pathEditMode="relative" rAng="0" ptsTypes="AA">
                                      <p:cBhvr>
                                        <p:cTn id="48" dur="6250" fill="hold"/>
                                        <p:tgtEl>
                                          <p:spTgt spid="31"/>
                                        </p:tgtEl>
                                        <p:attrNameLst>
                                          <p:attrName>ppt_x</p:attrName>
                                          <p:attrName>ppt_y</p:attrName>
                                        </p:attrNameLst>
                                      </p:cBhvr>
                                      <p:rCtr x="7344" y="-23"/>
                                    </p:animMotion>
                                  </p:childTnLst>
                                </p:cTn>
                              </p:par>
                              <p:par>
                                <p:cTn id="49" presetID="42" presetClass="path" presetSubtype="0" repeatCount="indefinite" accel="50000" decel="50000" fill="hold" grpId="0" nodeType="withEffect">
                                  <p:stCondLst>
                                    <p:cond delay="0"/>
                                  </p:stCondLst>
                                  <p:endCondLst>
                                    <p:cond evt="onNext" delay="0">
                                      <p:tgtEl>
                                        <p:sldTgt/>
                                      </p:tgtEl>
                                    </p:cond>
                                  </p:endCondLst>
                                  <p:childTnLst>
                                    <p:animMotion origin="layout" path="M 6.25E-7 -4.07407E-6 L 0.14687 -0.00023 " pathEditMode="relative" rAng="0" ptsTypes="AA">
                                      <p:cBhvr>
                                        <p:cTn id="50" dur="6250" fill="hold"/>
                                        <p:tgtEl>
                                          <p:spTgt spid="32"/>
                                        </p:tgtEl>
                                        <p:attrNameLst>
                                          <p:attrName>ppt_x</p:attrName>
                                          <p:attrName>ppt_y</p:attrName>
                                        </p:attrNameLst>
                                      </p:cBhvr>
                                      <p:rCtr x="7344" y="-23"/>
                                    </p:animMotion>
                                  </p:childTnLst>
                                </p:cTn>
                              </p:par>
                              <p:par>
                                <p:cTn id="51" presetID="42" presetClass="path" presetSubtype="0" repeatCount="indefinite" accel="50000" decel="50000" fill="hold" grpId="0" nodeType="withEffect">
                                  <p:stCondLst>
                                    <p:cond delay="0"/>
                                  </p:stCondLst>
                                  <p:endCondLst>
                                    <p:cond evt="onNext" delay="0">
                                      <p:tgtEl>
                                        <p:sldTgt/>
                                      </p:tgtEl>
                                    </p:cond>
                                  </p:endCondLst>
                                  <p:childTnLst>
                                    <p:animMotion origin="layout" path="M 4.58333E-6 -4.07407E-6 L 0.14687 -0.00023 " pathEditMode="relative" rAng="0" ptsTypes="AA">
                                      <p:cBhvr>
                                        <p:cTn id="52" dur="6250" fill="hold"/>
                                        <p:tgtEl>
                                          <p:spTgt spid="33"/>
                                        </p:tgtEl>
                                        <p:attrNameLst>
                                          <p:attrName>ppt_x</p:attrName>
                                          <p:attrName>ppt_y</p:attrName>
                                        </p:attrNameLst>
                                      </p:cBhvr>
                                      <p:rCtr x="7344" y="-23"/>
                                    </p:animMotion>
                                  </p:childTnLst>
                                </p:cTn>
                              </p:par>
                              <p:par>
                                <p:cTn id="53" presetID="42" presetClass="path" presetSubtype="0" repeatCount="indefinite" accel="50000" decel="50000" fill="hold" grpId="0" nodeType="withEffect">
                                  <p:stCondLst>
                                    <p:cond delay="0"/>
                                  </p:stCondLst>
                                  <p:endCondLst>
                                    <p:cond evt="onNext" delay="0">
                                      <p:tgtEl>
                                        <p:sldTgt/>
                                      </p:tgtEl>
                                    </p:cond>
                                  </p:endCondLst>
                                  <p:childTnLst>
                                    <p:animMotion origin="layout" path="M -4.16667E-6 -2.96296E-6 L 0.14688 -0.00023 " pathEditMode="relative" rAng="0" ptsTypes="AA">
                                      <p:cBhvr>
                                        <p:cTn id="54" dur="6250" fill="hold"/>
                                        <p:tgtEl>
                                          <p:spTgt spid="34"/>
                                        </p:tgtEl>
                                        <p:attrNameLst>
                                          <p:attrName>ppt_x</p:attrName>
                                          <p:attrName>ppt_y</p:attrName>
                                        </p:attrNameLst>
                                      </p:cBhvr>
                                      <p:rCtr x="7344" y="-23"/>
                                    </p:animMotion>
                                  </p:childTnLst>
                                </p:cTn>
                              </p:par>
                              <p:par>
                                <p:cTn id="55" presetID="42" presetClass="path" presetSubtype="0" repeatCount="indefinite" accel="50000" decel="50000" fill="hold" grpId="0" nodeType="withEffect">
                                  <p:stCondLst>
                                    <p:cond delay="0"/>
                                  </p:stCondLst>
                                  <p:endCondLst>
                                    <p:cond evt="onNext" delay="0">
                                      <p:tgtEl>
                                        <p:sldTgt/>
                                      </p:tgtEl>
                                    </p:cond>
                                  </p:endCondLst>
                                  <p:childTnLst>
                                    <p:animMotion origin="layout" path="M 8.33333E-7 -2.96296E-6 L 0.14687 -0.00023 " pathEditMode="relative" rAng="0" ptsTypes="AA">
                                      <p:cBhvr>
                                        <p:cTn id="56" dur="6250" fill="hold"/>
                                        <p:tgtEl>
                                          <p:spTgt spid="35"/>
                                        </p:tgtEl>
                                        <p:attrNameLst>
                                          <p:attrName>ppt_x</p:attrName>
                                          <p:attrName>ppt_y</p:attrName>
                                        </p:attrNameLst>
                                      </p:cBhvr>
                                      <p:rCtr x="7344" y="-23"/>
                                    </p:animMotion>
                                  </p:childTnLst>
                                </p:cTn>
                              </p:par>
                              <p:par>
                                <p:cTn id="57" presetID="42" presetClass="path" presetSubtype="0" repeatCount="indefinite" accel="50000" decel="50000" fill="hold" grpId="0" nodeType="withEffect">
                                  <p:stCondLst>
                                    <p:cond delay="0"/>
                                  </p:stCondLst>
                                  <p:endCondLst>
                                    <p:cond evt="onNext" delay="0">
                                      <p:tgtEl>
                                        <p:sldTgt/>
                                      </p:tgtEl>
                                    </p:cond>
                                  </p:endCondLst>
                                  <p:childTnLst>
                                    <p:animMotion origin="layout" path="M 1.04167E-6 -2.96296E-6 L 0.14687 -0.00023 " pathEditMode="relative" rAng="0" ptsTypes="AA">
                                      <p:cBhvr>
                                        <p:cTn id="58" dur="6250" fill="hold"/>
                                        <p:tgtEl>
                                          <p:spTgt spid="36"/>
                                        </p:tgtEl>
                                        <p:attrNameLst>
                                          <p:attrName>ppt_x</p:attrName>
                                          <p:attrName>ppt_y</p:attrName>
                                        </p:attrNameLst>
                                      </p:cBhvr>
                                      <p:rCtr x="7344" y="-23"/>
                                    </p:animMotion>
                                  </p:childTnLst>
                                </p:cTn>
                              </p:par>
                              <p:par>
                                <p:cTn id="59" presetID="42" presetClass="path" presetSubtype="0" repeatCount="indefinite" accel="50000" decel="50000" fill="hold" grpId="0" nodeType="withEffect">
                                  <p:stCondLst>
                                    <p:cond delay="0"/>
                                  </p:stCondLst>
                                  <p:endCondLst>
                                    <p:cond evt="onNext" delay="0">
                                      <p:tgtEl>
                                        <p:sldTgt/>
                                      </p:tgtEl>
                                    </p:cond>
                                  </p:endCondLst>
                                  <p:childTnLst>
                                    <p:animMotion origin="layout" path="M -4.79167E-6 -2.96296E-6 L 0.14688 -0.00023 " pathEditMode="relative" rAng="0" ptsTypes="AA">
                                      <p:cBhvr>
                                        <p:cTn id="60" dur="6250" fill="hold"/>
                                        <p:tgtEl>
                                          <p:spTgt spid="37"/>
                                        </p:tgtEl>
                                        <p:attrNameLst>
                                          <p:attrName>ppt_x</p:attrName>
                                          <p:attrName>ppt_y</p:attrName>
                                        </p:attrNameLst>
                                      </p:cBhvr>
                                      <p:rCtr x="7344" y="-23"/>
                                    </p:animMotion>
                                  </p:childTnLst>
                                </p:cTn>
                              </p:par>
                              <p:par>
                                <p:cTn id="61" presetID="42" presetClass="path" presetSubtype="0" repeatCount="indefinite" accel="50000" decel="50000" fill="hold" grpId="0" nodeType="withEffect">
                                  <p:stCondLst>
                                    <p:cond delay="0"/>
                                  </p:stCondLst>
                                  <p:endCondLst>
                                    <p:cond evt="onNext" delay="0">
                                      <p:tgtEl>
                                        <p:sldTgt/>
                                      </p:tgtEl>
                                    </p:cond>
                                  </p:endCondLst>
                                  <p:childTnLst>
                                    <p:animMotion origin="layout" path="M 5E-6 7.40741E-7 L 0.14688 -0.00023 " pathEditMode="relative" rAng="0" ptsTypes="AA">
                                      <p:cBhvr>
                                        <p:cTn id="62" dur="6250" fill="hold"/>
                                        <p:tgtEl>
                                          <p:spTgt spid="3"/>
                                        </p:tgtEl>
                                        <p:attrNameLst>
                                          <p:attrName>ppt_x</p:attrName>
                                          <p:attrName>ppt_y</p:attrName>
                                        </p:attrNameLst>
                                      </p:cBhvr>
                                      <p:rCtr x="7344" y="-23"/>
                                    </p:animMotion>
                                  </p:childTnLst>
                                </p:cTn>
                              </p:par>
                              <p:par>
                                <p:cTn id="63" presetID="42" presetClass="path" presetSubtype="0" repeatCount="indefinite" accel="50000" decel="50000" fill="hold" grpId="0" nodeType="withEffect">
                                  <p:stCondLst>
                                    <p:cond delay="0"/>
                                  </p:stCondLst>
                                  <p:endCondLst>
                                    <p:cond evt="onNext" delay="0">
                                      <p:tgtEl>
                                        <p:sldTgt/>
                                      </p:tgtEl>
                                    </p:cond>
                                  </p:endCondLst>
                                  <p:childTnLst>
                                    <p:animMotion origin="layout" path="M -2.08333E-7 7.40741E-7 L 0.14688 -0.00023 " pathEditMode="relative" rAng="0" ptsTypes="AA">
                                      <p:cBhvr>
                                        <p:cTn id="64" dur="6250" fill="hold"/>
                                        <p:tgtEl>
                                          <p:spTgt spid="7"/>
                                        </p:tgtEl>
                                        <p:attrNameLst>
                                          <p:attrName>ppt_x</p:attrName>
                                          <p:attrName>ppt_y</p:attrName>
                                        </p:attrNameLst>
                                      </p:cBhvr>
                                      <p:rCtr x="7344" y="-23"/>
                                    </p:animMotion>
                                  </p:childTnLst>
                                </p:cTn>
                              </p:par>
                              <p:par>
                                <p:cTn id="65" presetID="42" presetClass="path" presetSubtype="0" repeatCount="indefinite" accel="50000" decel="50000" fill="hold" grpId="0" nodeType="withEffect">
                                  <p:stCondLst>
                                    <p:cond delay="0"/>
                                  </p:stCondLst>
                                  <p:endCondLst>
                                    <p:cond evt="onNext" delay="0">
                                      <p:tgtEl>
                                        <p:sldTgt/>
                                      </p:tgtEl>
                                    </p:cond>
                                  </p:endCondLst>
                                  <p:childTnLst>
                                    <p:animMotion origin="layout" path="M 0 7.40741E-7 L 0.14688 -0.00023 " pathEditMode="relative" rAng="0" ptsTypes="AA">
                                      <p:cBhvr>
                                        <p:cTn id="66" dur="6250" fill="hold"/>
                                        <p:tgtEl>
                                          <p:spTgt spid="8"/>
                                        </p:tgtEl>
                                        <p:attrNameLst>
                                          <p:attrName>ppt_x</p:attrName>
                                          <p:attrName>ppt_y</p:attrName>
                                        </p:attrNameLst>
                                      </p:cBhvr>
                                      <p:rCtr x="7344" y="-23"/>
                                    </p:animMotion>
                                  </p:childTnLst>
                                </p:cTn>
                              </p:par>
                              <p:par>
                                <p:cTn id="67" presetID="42" presetClass="path" presetSubtype="0" repeatCount="indefinite" accel="50000" decel="50000" fill="hold" grpId="0" nodeType="withEffect">
                                  <p:stCondLst>
                                    <p:cond delay="0"/>
                                  </p:stCondLst>
                                  <p:endCondLst>
                                    <p:cond evt="onNext" delay="0">
                                      <p:tgtEl>
                                        <p:sldTgt/>
                                      </p:tgtEl>
                                    </p:cond>
                                  </p:endCondLst>
                                  <p:childTnLst>
                                    <p:animMotion origin="layout" path="M 4.16667E-6 7.40741E-7 L 0.14687 -0.00023 " pathEditMode="relative" rAng="0" ptsTypes="AA">
                                      <p:cBhvr>
                                        <p:cTn id="68" dur="6250" fill="hold"/>
                                        <p:tgtEl>
                                          <p:spTgt spid="9"/>
                                        </p:tgtEl>
                                        <p:attrNameLst>
                                          <p:attrName>ppt_x</p:attrName>
                                          <p:attrName>ppt_y</p:attrName>
                                        </p:attrNameLst>
                                      </p:cBhvr>
                                      <p:rCtr x="7344" y="-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Breaker 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19138" y="719138"/>
            <a:ext cx="8153400" cy="5418137"/>
          </a:xfrm>
        </p:spPr>
        <p:txBody>
          <a:bodyPr anchor="t" anchorCtr="0"/>
          <a:lstStyle>
            <a:lvl1pPr algn="l">
              <a:defRPr sz="7200">
                <a:solidFill>
                  <a:srgbClr val="004295"/>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8B87E0FC-26A5-4FDD-A548-AE6B35B3A6E4}"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406861293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Breaker E">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CCE422A-DFA4-3F07-A57D-58D2A35BADDA}"/>
              </a:ext>
            </a:extLst>
          </p:cNvPr>
          <p:cNvSpPr/>
          <p:nvPr userDrawn="1"/>
        </p:nvSpPr>
        <p:spPr>
          <a:xfrm>
            <a:off x="0" y="0"/>
            <a:ext cx="12192000" cy="6858000"/>
          </a:xfrm>
          <a:prstGeom prst="rect">
            <a:avLst/>
          </a:prstGeom>
          <a:solidFill>
            <a:srgbClr val="E9EFFD"/>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sp>
        <p:nvSpPr>
          <p:cNvPr id="2" name="Title 1"/>
          <p:cNvSpPr>
            <a:spLocks noGrp="1"/>
          </p:cNvSpPr>
          <p:nvPr>
            <p:ph type="ctrTitle" hasCustomPrompt="1"/>
          </p:nvPr>
        </p:nvSpPr>
        <p:spPr>
          <a:xfrm>
            <a:off x="719138" y="719138"/>
            <a:ext cx="8153400" cy="5418137"/>
          </a:xfrm>
        </p:spPr>
        <p:txBody>
          <a:bodyPr anchor="t" anchorCtr="0"/>
          <a:lstStyle>
            <a:lvl1pPr algn="l">
              <a:defRPr sz="7200">
                <a:solidFill>
                  <a:srgbClr val="004295"/>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B8F86188-E61A-4A97-9B38-32CEA7E1D347}"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pic>
        <p:nvPicPr>
          <p:cNvPr id="3" name="Picture 2">
            <a:extLst>
              <a:ext uri="{FF2B5EF4-FFF2-40B4-BE49-F238E27FC236}">
                <a16:creationId xmlns:a16="http://schemas.microsoft.com/office/drawing/2014/main" id="{01A73F5D-5FEA-F1FA-E889-7E4688446B3B}"/>
              </a:ext>
            </a:extLst>
          </p:cNvPr>
          <p:cNvPicPr>
            <a:picLocks noChangeAspect="1"/>
          </p:cNvPicPr>
          <p:nvPr userDrawn="1"/>
        </p:nvPicPr>
        <p:blipFill>
          <a:blip r:embed="rId2"/>
          <a:stretch>
            <a:fillRect/>
          </a:stretch>
        </p:blipFill>
        <p:spPr>
          <a:xfrm>
            <a:off x="10845800" y="6348408"/>
            <a:ext cx="984250" cy="198716"/>
          </a:xfrm>
          <a:prstGeom prst="rect">
            <a:avLst/>
          </a:prstGeom>
        </p:spPr>
      </p:pic>
    </p:spTree>
    <p:extLst>
      <p:ext uri="{BB962C8B-B14F-4D97-AF65-F5344CB8AC3E}">
        <p14:creationId xmlns:p14="http://schemas.microsoft.com/office/powerpoint/2010/main" val="141656103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Breaker F">
    <p:bg>
      <p:bgRef idx="1001">
        <a:schemeClr val="bg1"/>
      </p:bgRef>
    </p:bg>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8700328E-B431-2783-AF88-6A108C0098F7}"/>
              </a:ext>
            </a:extLst>
          </p:cNvPr>
          <p:cNvSpPr/>
          <p:nvPr userDrawn="1"/>
        </p:nvSpPr>
        <p:spPr>
          <a:xfrm>
            <a:off x="0" y="0"/>
            <a:ext cx="12192000" cy="6858000"/>
          </a:xfrm>
          <a:prstGeom prst="rect">
            <a:avLst/>
          </a:prstGeom>
          <a:solidFill>
            <a:srgbClr val="E8F3EF"/>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sp>
        <p:nvSpPr>
          <p:cNvPr id="2" name="Title 1"/>
          <p:cNvSpPr>
            <a:spLocks noGrp="1"/>
          </p:cNvSpPr>
          <p:nvPr>
            <p:ph type="ctrTitle" hasCustomPrompt="1"/>
          </p:nvPr>
        </p:nvSpPr>
        <p:spPr>
          <a:xfrm>
            <a:off x="719138" y="719138"/>
            <a:ext cx="8153400" cy="5418137"/>
          </a:xfrm>
        </p:spPr>
        <p:txBody>
          <a:bodyPr anchor="t" anchorCtr="0"/>
          <a:lstStyle>
            <a:lvl1pPr algn="l">
              <a:defRPr sz="7200">
                <a:solidFill>
                  <a:srgbClr val="004295"/>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p:txBody>
          <a:bodyPr/>
          <a:lstStyle/>
          <a:p>
            <a:fld id="{6A5D27D6-C2D0-4BA5-A6CA-A0B6AC0B8F1F}"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p:txBody>
          <a:bodyPr/>
          <a:lstStyle/>
          <a:p>
            <a:fld id="{24C8C45C-947F-4981-8B3F-4F32E973C901}" type="slidenum">
              <a:rPr lang="en-GB" smtClean="0"/>
              <a:pPr/>
              <a:t>‹#›</a:t>
            </a:fld>
            <a:endParaRPr lang="en-GB"/>
          </a:p>
        </p:txBody>
      </p:sp>
      <p:pic>
        <p:nvPicPr>
          <p:cNvPr id="3" name="Picture 2">
            <a:extLst>
              <a:ext uri="{FF2B5EF4-FFF2-40B4-BE49-F238E27FC236}">
                <a16:creationId xmlns:a16="http://schemas.microsoft.com/office/drawing/2014/main" id="{42222889-83CA-CED4-CA51-0F4763101B3E}"/>
              </a:ext>
            </a:extLst>
          </p:cNvPr>
          <p:cNvPicPr>
            <a:picLocks noChangeAspect="1"/>
          </p:cNvPicPr>
          <p:nvPr userDrawn="1"/>
        </p:nvPicPr>
        <p:blipFill>
          <a:blip r:embed="rId2"/>
          <a:stretch>
            <a:fillRect/>
          </a:stretch>
        </p:blipFill>
        <p:spPr>
          <a:xfrm>
            <a:off x="10845800" y="6348408"/>
            <a:ext cx="984250" cy="198716"/>
          </a:xfrm>
          <a:prstGeom prst="rect">
            <a:avLst/>
          </a:prstGeom>
        </p:spPr>
      </p:pic>
    </p:spTree>
    <p:extLst>
      <p:ext uri="{BB962C8B-B14F-4D97-AF65-F5344CB8AC3E}">
        <p14:creationId xmlns:p14="http://schemas.microsoft.com/office/powerpoint/2010/main" val="283938524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Breaker G">
    <p:bg>
      <p:bgRef idx="1001">
        <a:schemeClr val="bg2"/>
      </p:bgRef>
    </p:bg>
    <p:spTree>
      <p:nvGrpSpPr>
        <p:cNvPr id="1" name=""/>
        <p:cNvGrpSpPr/>
        <p:nvPr/>
      </p:nvGrpSpPr>
      <p:grpSpPr>
        <a:xfrm>
          <a:off x="0" y="0"/>
          <a:ext cx="0" cy="0"/>
          <a:chOff x="0" y="0"/>
          <a:chExt cx="0" cy="0"/>
        </a:xfrm>
      </p:grpSpPr>
      <p:sp>
        <p:nvSpPr>
          <p:cNvPr id="13" name="Background">
            <a:extLst>
              <a:ext uri="{FF2B5EF4-FFF2-40B4-BE49-F238E27FC236}">
                <a16:creationId xmlns:a16="http://schemas.microsoft.com/office/drawing/2014/main" id="{8700328E-B431-2783-AF88-6A108C0098F7}"/>
              </a:ext>
            </a:extLst>
          </p:cNvPr>
          <p:cNvSpPr/>
          <p:nvPr userDrawn="1"/>
        </p:nvSpPr>
        <p:spPr>
          <a:xfrm>
            <a:off x="0" y="0"/>
            <a:ext cx="12192000" cy="6858000"/>
          </a:xfrm>
          <a:prstGeom prst="rect">
            <a:avLst/>
          </a:prstGeom>
          <a:solidFill>
            <a:srgbClr val="00429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grpSp>
        <p:nvGrpSpPr>
          <p:cNvPr id="8" name="Logo">
            <a:extLst>
              <a:ext uri="{FF2B5EF4-FFF2-40B4-BE49-F238E27FC236}">
                <a16:creationId xmlns:a16="http://schemas.microsoft.com/office/drawing/2014/main" id="{1E105A47-FFD0-8593-7AFD-A1EDD20CD23A}"/>
              </a:ext>
            </a:extLst>
          </p:cNvPr>
          <p:cNvGrpSpPr>
            <a:grpSpLocks noChangeAspect="1"/>
          </p:cNvGrpSpPr>
          <p:nvPr userDrawn="1"/>
        </p:nvGrpSpPr>
        <p:grpSpPr bwMode="auto">
          <a:xfrm>
            <a:off x="10845800" y="6354763"/>
            <a:ext cx="984251" cy="198543"/>
            <a:chOff x="-1589" y="3947"/>
            <a:chExt cx="7674" cy="1548"/>
          </a:xfrm>
          <a:solidFill>
            <a:schemeClr val="tx1"/>
          </a:solidFill>
        </p:grpSpPr>
        <p:sp>
          <p:nvSpPr>
            <p:cNvPr id="9" name="Freeform 12">
              <a:extLst>
                <a:ext uri="{FF2B5EF4-FFF2-40B4-BE49-F238E27FC236}">
                  <a16:creationId xmlns:a16="http://schemas.microsoft.com/office/drawing/2014/main" id="{CC38E24E-C281-6515-989F-405B883370EB}"/>
                </a:ext>
              </a:extLst>
            </p:cNvPr>
            <p:cNvSpPr>
              <a:spLocks noEditPoints="1"/>
            </p:cNvSpPr>
            <p:nvPr/>
          </p:nvSpPr>
          <p:spPr bwMode="auto">
            <a:xfrm>
              <a:off x="449" y="4325"/>
              <a:ext cx="5636" cy="816"/>
            </a:xfrm>
            <a:custGeom>
              <a:avLst/>
              <a:gdLst>
                <a:gd name="T0" fmla="*/ 2277 w 2635"/>
                <a:gd name="T1" fmla="*/ 374 h 381"/>
                <a:gd name="T2" fmla="*/ 2386 w 2635"/>
                <a:gd name="T3" fmla="*/ 374 h 381"/>
                <a:gd name="T4" fmla="*/ 2563 w 2635"/>
                <a:gd name="T5" fmla="*/ 60 h 381"/>
                <a:gd name="T6" fmla="*/ 2635 w 2635"/>
                <a:gd name="T7" fmla="*/ 374 h 381"/>
                <a:gd name="T8" fmla="*/ 2509 w 2635"/>
                <a:gd name="T9" fmla="*/ 7 h 381"/>
                <a:gd name="T10" fmla="*/ 2327 w 2635"/>
                <a:gd name="T11" fmla="*/ 7 h 381"/>
                <a:gd name="T12" fmla="*/ 2205 w 2635"/>
                <a:gd name="T13" fmla="*/ 374 h 381"/>
                <a:gd name="T14" fmla="*/ 1862 w 2635"/>
                <a:gd name="T15" fmla="*/ 67 h 381"/>
                <a:gd name="T16" fmla="*/ 2045 w 2635"/>
                <a:gd name="T17" fmla="*/ 117 h 381"/>
                <a:gd name="T18" fmla="*/ 1862 w 2635"/>
                <a:gd name="T19" fmla="*/ 170 h 381"/>
                <a:gd name="T20" fmla="*/ 1862 w 2635"/>
                <a:gd name="T21" fmla="*/ 374 h 381"/>
                <a:gd name="T22" fmla="*/ 1950 w 2635"/>
                <a:gd name="T23" fmla="*/ 226 h 381"/>
                <a:gd name="T24" fmla="*/ 2154 w 2635"/>
                <a:gd name="T25" fmla="*/ 374 h 381"/>
                <a:gd name="T26" fmla="*/ 2023 w 2635"/>
                <a:gd name="T27" fmla="*/ 222 h 381"/>
                <a:gd name="T28" fmla="*/ 1981 w 2635"/>
                <a:gd name="T29" fmla="*/ 7 h 381"/>
                <a:gd name="T30" fmla="*/ 1789 w 2635"/>
                <a:gd name="T31" fmla="*/ 374 h 381"/>
                <a:gd name="T32" fmla="*/ 1530 w 2635"/>
                <a:gd name="T33" fmla="*/ 65 h 381"/>
                <a:gd name="T34" fmla="*/ 1470 w 2635"/>
                <a:gd name="T35" fmla="*/ 216 h 381"/>
                <a:gd name="T36" fmla="*/ 1407 w 2635"/>
                <a:gd name="T37" fmla="*/ 374 h 381"/>
                <a:gd name="T38" fmla="*/ 1614 w 2635"/>
                <a:gd name="T39" fmla="*/ 271 h 381"/>
                <a:gd name="T40" fmla="*/ 1736 w 2635"/>
                <a:gd name="T41" fmla="*/ 374 h 381"/>
                <a:gd name="T42" fmla="*/ 1488 w 2635"/>
                <a:gd name="T43" fmla="*/ 7 h 381"/>
                <a:gd name="T44" fmla="*/ 1068 w 2635"/>
                <a:gd name="T45" fmla="*/ 374 h 381"/>
                <a:gd name="T46" fmla="*/ 1141 w 2635"/>
                <a:gd name="T47" fmla="*/ 225 h 381"/>
                <a:gd name="T48" fmla="*/ 1313 w 2635"/>
                <a:gd name="T49" fmla="*/ 166 h 381"/>
                <a:gd name="T50" fmla="*/ 1141 w 2635"/>
                <a:gd name="T51" fmla="*/ 68 h 381"/>
                <a:gd name="T52" fmla="*/ 1357 w 2635"/>
                <a:gd name="T53" fmla="*/ 7 h 381"/>
                <a:gd name="T54" fmla="*/ 1068 w 2635"/>
                <a:gd name="T55" fmla="*/ 374 h 381"/>
                <a:gd name="T56" fmla="*/ 961 w 2635"/>
                <a:gd name="T57" fmla="*/ 374 h 381"/>
                <a:gd name="T58" fmla="*/ 888 w 2635"/>
                <a:gd name="T59" fmla="*/ 7 h 381"/>
                <a:gd name="T60" fmla="*/ 543 w 2635"/>
                <a:gd name="T61" fmla="*/ 170 h 381"/>
                <a:gd name="T62" fmla="*/ 648 w 2635"/>
                <a:gd name="T63" fmla="*/ 67 h 381"/>
                <a:gd name="T64" fmla="*/ 648 w 2635"/>
                <a:gd name="T65" fmla="*/ 170 h 381"/>
                <a:gd name="T66" fmla="*/ 470 w 2635"/>
                <a:gd name="T67" fmla="*/ 374 h 381"/>
                <a:gd name="T68" fmla="*/ 544 w 2635"/>
                <a:gd name="T69" fmla="*/ 226 h 381"/>
                <a:gd name="T70" fmla="*/ 739 w 2635"/>
                <a:gd name="T71" fmla="*/ 374 h 381"/>
                <a:gd name="T72" fmla="*/ 835 w 2635"/>
                <a:gd name="T73" fmla="*/ 370 h 381"/>
                <a:gd name="T74" fmla="*/ 803 w 2635"/>
                <a:gd name="T75" fmla="*/ 112 h 381"/>
                <a:gd name="T76" fmla="*/ 470 w 2635"/>
                <a:gd name="T77" fmla="*/ 7 h 381"/>
                <a:gd name="T78" fmla="*/ 77 w 2635"/>
                <a:gd name="T79" fmla="*/ 190 h 381"/>
                <a:gd name="T80" fmla="*/ 324 w 2635"/>
                <a:gd name="T81" fmla="*/ 190 h 381"/>
                <a:gd name="T82" fmla="*/ 77 w 2635"/>
                <a:gd name="T83" fmla="*/ 190 h 381"/>
                <a:gd name="T84" fmla="*/ 201 w 2635"/>
                <a:gd name="T85" fmla="*/ 381 h 381"/>
                <a:gd name="T86" fmla="*/ 201 w 2635"/>
                <a:gd name="T87" fmla="*/ 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5" h="381">
                  <a:moveTo>
                    <a:pt x="2205" y="374"/>
                  </a:moveTo>
                  <a:cubicBezTo>
                    <a:pt x="2277" y="374"/>
                    <a:pt x="2277" y="374"/>
                    <a:pt x="2277" y="374"/>
                  </a:cubicBezTo>
                  <a:cubicBezTo>
                    <a:pt x="2277" y="69"/>
                    <a:pt x="2277" y="69"/>
                    <a:pt x="2277" y="69"/>
                  </a:cubicBezTo>
                  <a:cubicBezTo>
                    <a:pt x="2386" y="374"/>
                    <a:pt x="2386" y="374"/>
                    <a:pt x="2386" y="374"/>
                  </a:cubicBezTo>
                  <a:cubicBezTo>
                    <a:pt x="2449" y="374"/>
                    <a:pt x="2449" y="374"/>
                    <a:pt x="2449" y="374"/>
                  </a:cubicBezTo>
                  <a:cubicBezTo>
                    <a:pt x="2563" y="60"/>
                    <a:pt x="2563" y="60"/>
                    <a:pt x="2563" y="60"/>
                  </a:cubicBezTo>
                  <a:cubicBezTo>
                    <a:pt x="2563" y="374"/>
                    <a:pt x="2563" y="374"/>
                    <a:pt x="2563" y="374"/>
                  </a:cubicBezTo>
                  <a:cubicBezTo>
                    <a:pt x="2635" y="374"/>
                    <a:pt x="2635" y="374"/>
                    <a:pt x="2635" y="374"/>
                  </a:cubicBezTo>
                  <a:cubicBezTo>
                    <a:pt x="2635" y="7"/>
                    <a:pt x="2635" y="7"/>
                    <a:pt x="2635" y="7"/>
                  </a:cubicBezTo>
                  <a:cubicBezTo>
                    <a:pt x="2509" y="7"/>
                    <a:pt x="2509" y="7"/>
                    <a:pt x="2509" y="7"/>
                  </a:cubicBezTo>
                  <a:cubicBezTo>
                    <a:pt x="2420" y="277"/>
                    <a:pt x="2420" y="277"/>
                    <a:pt x="2420" y="277"/>
                  </a:cubicBezTo>
                  <a:cubicBezTo>
                    <a:pt x="2327" y="7"/>
                    <a:pt x="2327" y="7"/>
                    <a:pt x="2327" y="7"/>
                  </a:cubicBezTo>
                  <a:cubicBezTo>
                    <a:pt x="2205" y="7"/>
                    <a:pt x="2205" y="7"/>
                    <a:pt x="2205" y="7"/>
                  </a:cubicBezTo>
                  <a:lnTo>
                    <a:pt x="2205" y="374"/>
                  </a:lnTo>
                  <a:close/>
                  <a:moveTo>
                    <a:pt x="1862" y="170"/>
                  </a:moveTo>
                  <a:cubicBezTo>
                    <a:pt x="1862" y="67"/>
                    <a:pt x="1862" y="67"/>
                    <a:pt x="1862" y="67"/>
                  </a:cubicBezTo>
                  <a:cubicBezTo>
                    <a:pt x="1967" y="67"/>
                    <a:pt x="1967" y="67"/>
                    <a:pt x="1967" y="67"/>
                  </a:cubicBezTo>
                  <a:cubicBezTo>
                    <a:pt x="2020" y="67"/>
                    <a:pt x="2045" y="81"/>
                    <a:pt x="2045" y="117"/>
                  </a:cubicBezTo>
                  <a:cubicBezTo>
                    <a:pt x="2045" y="157"/>
                    <a:pt x="2020" y="170"/>
                    <a:pt x="1967" y="170"/>
                  </a:cubicBezTo>
                  <a:lnTo>
                    <a:pt x="1862" y="170"/>
                  </a:lnTo>
                  <a:close/>
                  <a:moveTo>
                    <a:pt x="1789" y="374"/>
                  </a:moveTo>
                  <a:cubicBezTo>
                    <a:pt x="1862" y="374"/>
                    <a:pt x="1862" y="374"/>
                    <a:pt x="1862" y="374"/>
                  </a:cubicBezTo>
                  <a:cubicBezTo>
                    <a:pt x="1862" y="226"/>
                    <a:pt x="1862" y="226"/>
                    <a:pt x="1862" y="226"/>
                  </a:cubicBezTo>
                  <a:cubicBezTo>
                    <a:pt x="1950" y="226"/>
                    <a:pt x="1950" y="226"/>
                    <a:pt x="1950" y="226"/>
                  </a:cubicBezTo>
                  <a:cubicBezTo>
                    <a:pt x="1977" y="296"/>
                    <a:pt x="2031" y="354"/>
                    <a:pt x="2058" y="374"/>
                  </a:cubicBezTo>
                  <a:cubicBezTo>
                    <a:pt x="2154" y="374"/>
                    <a:pt x="2154" y="374"/>
                    <a:pt x="2154" y="374"/>
                  </a:cubicBezTo>
                  <a:cubicBezTo>
                    <a:pt x="2154" y="370"/>
                    <a:pt x="2154" y="370"/>
                    <a:pt x="2154" y="370"/>
                  </a:cubicBezTo>
                  <a:cubicBezTo>
                    <a:pt x="2120" y="346"/>
                    <a:pt x="2050" y="289"/>
                    <a:pt x="2023" y="222"/>
                  </a:cubicBezTo>
                  <a:cubicBezTo>
                    <a:pt x="2081" y="218"/>
                    <a:pt x="2122" y="174"/>
                    <a:pt x="2122" y="112"/>
                  </a:cubicBezTo>
                  <a:cubicBezTo>
                    <a:pt x="2122" y="44"/>
                    <a:pt x="2076" y="7"/>
                    <a:pt x="1981" y="7"/>
                  </a:cubicBezTo>
                  <a:cubicBezTo>
                    <a:pt x="1789" y="7"/>
                    <a:pt x="1789" y="7"/>
                    <a:pt x="1789" y="7"/>
                  </a:cubicBezTo>
                  <a:lnTo>
                    <a:pt x="1789" y="374"/>
                  </a:lnTo>
                  <a:close/>
                  <a:moveTo>
                    <a:pt x="1470" y="216"/>
                  </a:moveTo>
                  <a:cubicBezTo>
                    <a:pt x="1530" y="65"/>
                    <a:pt x="1530" y="65"/>
                    <a:pt x="1530" y="65"/>
                  </a:cubicBezTo>
                  <a:cubicBezTo>
                    <a:pt x="1592" y="216"/>
                    <a:pt x="1592" y="216"/>
                    <a:pt x="1592" y="216"/>
                  </a:cubicBezTo>
                  <a:lnTo>
                    <a:pt x="1470" y="216"/>
                  </a:lnTo>
                  <a:close/>
                  <a:moveTo>
                    <a:pt x="1330" y="374"/>
                  </a:moveTo>
                  <a:cubicBezTo>
                    <a:pt x="1407" y="374"/>
                    <a:pt x="1407" y="374"/>
                    <a:pt x="1407" y="374"/>
                  </a:cubicBezTo>
                  <a:cubicBezTo>
                    <a:pt x="1448" y="271"/>
                    <a:pt x="1448" y="271"/>
                    <a:pt x="1448" y="271"/>
                  </a:cubicBezTo>
                  <a:cubicBezTo>
                    <a:pt x="1614" y="271"/>
                    <a:pt x="1614" y="271"/>
                    <a:pt x="1614" y="271"/>
                  </a:cubicBezTo>
                  <a:cubicBezTo>
                    <a:pt x="1656" y="374"/>
                    <a:pt x="1656" y="374"/>
                    <a:pt x="1656" y="374"/>
                  </a:cubicBezTo>
                  <a:cubicBezTo>
                    <a:pt x="1736" y="374"/>
                    <a:pt x="1736" y="374"/>
                    <a:pt x="1736" y="374"/>
                  </a:cubicBezTo>
                  <a:cubicBezTo>
                    <a:pt x="1575" y="7"/>
                    <a:pt x="1575" y="7"/>
                    <a:pt x="1575" y="7"/>
                  </a:cubicBezTo>
                  <a:cubicBezTo>
                    <a:pt x="1488" y="7"/>
                    <a:pt x="1488" y="7"/>
                    <a:pt x="1488" y="7"/>
                  </a:cubicBezTo>
                  <a:lnTo>
                    <a:pt x="1330" y="374"/>
                  </a:lnTo>
                  <a:close/>
                  <a:moveTo>
                    <a:pt x="1068" y="374"/>
                  </a:moveTo>
                  <a:cubicBezTo>
                    <a:pt x="1141" y="374"/>
                    <a:pt x="1141" y="374"/>
                    <a:pt x="1141" y="374"/>
                  </a:cubicBezTo>
                  <a:cubicBezTo>
                    <a:pt x="1141" y="225"/>
                    <a:pt x="1141" y="225"/>
                    <a:pt x="1141" y="225"/>
                  </a:cubicBezTo>
                  <a:cubicBezTo>
                    <a:pt x="1313" y="225"/>
                    <a:pt x="1313" y="225"/>
                    <a:pt x="1313" y="225"/>
                  </a:cubicBezTo>
                  <a:cubicBezTo>
                    <a:pt x="1313" y="166"/>
                    <a:pt x="1313" y="166"/>
                    <a:pt x="1313" y="166"/>
                  </a:cubicBezTo>
                  <a:cubicBezTo>
                    <a:pt x="1141" y="166"/>
                    <a:pt x="1141" y="166"/>
                    <a:pt x="1141" y="166"/>
                  </a:cubicBezTo>
                  <a:cubicBezTo>
                    <a:pt x="1141" y="68"/>
                    <a:pt x="1141" y="68"/>
                    <a:pt x="1141" y="68"/>
                  </a:cubicBezTo>
                  <a:cubicBezTo>
                    <a:pt x="1357" y="68"/>
                    <a:pt x="1357" y="68"/>
                    <a:pt x="1357" y="68"/>
                  </a:cubicBezTo>
                  <a:cubicBezTo>
                    <a:pt x="1357" y="7"/>
                    <a:pt x="1357" y="7"/>
                    <a:pt x="1357" y="7"/>
                  </a:cubicBezTo>
                  <a:cubicBezTo>
                    <a:pt x="1068" y="7"/>
                    <a:pt x="1068" y="7"/>
                    <a:pt x="1068" y="7"/>
                  </a:cubicBezTo>
                  <a:lnTo>
                    <a:pt x="1068" y="374"/>
                  </a:lnTo>
                  <a:close/>
                  <a:moveTo>
                    <a:pt x="888" y="374"/>
                  </a:moveTo>
                  <a:cubicBezTo>
                    <a:pt x="961" y="374"/>
                    <a:pt x="961" y="374"/>
                    <a:pt x="961" y="374"/>
                  </a:cubicBezTo>
                  <a:cubicBezTo>
                    <a:pt x="961" y="7"/>
                    <a:pt x="961" y="7"/>
                    <a:pt x="961" y="7"/>
                  </a:cubicBezTo>
                  <a:cubicBezTo>
                    <a:pt x="888" y="7"/>
                    <a:pt x="888" y="7"/>
                    <a:pt x="888" y="7"/>
                  </a:cubicBezTo>
                  <a:lnTo>
                    <a:pt x="888" y="374"/>
                  </a:lnTo>
                  <a:close/>
                  <a:moveTo>
                    <a:pt x="543" y="170"/>
                  </a:moveTo>
                  <a:cubicBezTo>
                    <a:pt x="543" y="67"/>
                    <a:pt x="543" y="67"/>
                    <a:pt x="543" y="67"/>
                  </a:cubicBezTo>
                  <a:cubicBezTo>
                    <a:pt x="648" y="67"/>
                    <a:pt x="648" y="67"/>
                    <a:pt x="648" y="67"/>
                  </a:cubicBezTo>
                  <a:cubicBezTo>
                    <a:pt x="702" y="67"/>
                    <a:pt x="726" y="81"/>
                    <a:pt x="726" y="117"/>
                  </a:cubicBezTo>
                  <a:cubicBezTo>
                    <a:pt x="726" y="157"/>
                    <a:pt x="702" y="170"/>
                    <a:pt x="648" y="170"/>
                  </a:cubicBezTo>
                  <a:lnTo>
                    <a:pt x="543" y="170"/>
                  </a:lnTo>
                  <a:close/>
                  <a:moveTo>
                    <a:pt x="470" y="374"/>
                  </a:moveTo>
                  <a:cubicBezTo>
                    <a:pt x="544" y="374"/>
                    <a:pt x="544" y="374"/>
                    <a:pt x="544" y="374"/>
                  </a:cubicBezTo>
                  <a:cubicBezTo>
                    <a:pt x="544" y="226"/>
                    <a:pt x="544" y="226"/>
                    <a:pt x="544" y="226"/>
                  </a:cubicBezTo>
                  <a:cubicBezTo>
                    <a:pt x="631" y="226"/>
                    <a:pt x="631" y="226"/>
                    <a:pt x="631" y="226"/>
                  </a:cubicBezTo>
                  <a:cubicBezTo>
                    <a:pt x="658" y="296"/>
                    <a:pt x="712" y="354"/>
                    <a:pt x="739" y="374"/>
                  </a:cubicBezTo>
                  <a:cubicBezTo>
                    <a:pt x="835" y="374"/>
                    <a:pt x="835" y="374"/>
                    <a:pt x="835" y="374"/>
                  </a:cubicBezTo>
                  <a:cubicBezTo>
                    <a:pt x="835" y="370"/>
                    <a:pt x="835" y="370"/>
                    <a:pt x="835" y="370"/>
                  </a:cubicBezTo>
                  <a:cubicBezTo>
                    <a:pt x="801" y="346"/>
                    <a:pt x="731" y="289"/>
                    <a:pt x="705" y="222"/>
                  </a:cubicBezTo>
                  <a:cubicBezTo>
                    <a:pt x="762" y="218"/>
                    <a:pt x="803" y="174"/>
                    <a:pt x="803" y="112"/>
                  </a:cubicBezTo>
                  <a:cubicBezTo>
                    <a:pt x="803" y="44"/>
                    <a:pt x="757" y="7"/>
                    <a:pt x="663" y="7"/>
                  </a:cubicBezTo>
                  <a:cubicBezTo>
                    <a:pt x="470" y="7"/>
                    <a:pt x="470" y="7"/>
                    <a:pt x="470" y="7"/>
                  </a:cubicBezTo>
                  <a:lnTo>
                    <a:pt x="470" y="374"/>
                  </a:lnTo>
                  <a:close/>
                  <a:moveTo>
                    <a:pt x="77" y="190"/>
                  </a:moveTo>
                  <a:cubicBezTo>
                    <a:pt x="77" y="114"/>
                    <a:pt x="133" y="64"/>
                    <a:pt x="201" y="64"/>
                  </a:cubicBezTo>
                  <a:cubicBezTo>
                    <a:pt x="270" y="64"/>
                    <a:pt x="324" y="114"/>
                    <a:pt x="324" y="190"/>
                  </a:cubicBezTo>
                  <a:cubicBezTo>
                    <a:pt x="324" y="268"/>
                    <a:pt x="270" y="317"/>
                    <a:pt x="201" y="317"/>
                  </a:cubicBezTo>
                  <a:cubicBezTo>
                    <a:pt x="133" y="317"/>
                    <a:pt x="77" y="268"/>
                    <a:pt x="77" y="190"/>
                  </a:cubicBezTo>
                  <a:moveTo>
                    <a:pt x="0" y="190"/>
                  </a:moveTo>
                  <a:cubicBezTo>
                    <a:pt x="0" y="303"/>
                    <a:pt x="93" y="381"/>
                    <a:pt x="201" y="381"/>
                  </a:cubicBezTo>
                  <a:cubicBezTo>
                    <a:pt x="308" y="381"/>
                    <a:pt x="401" y="303"/>
                    <a:pt x="401" y="190"/>
                  </a:cubicBezTo>
                  <a:cubicBezTo>
                    <a:pt x="401" y="78"/>
                    <a:pt x="308" y="0"/>
                    <a:pt x="201" y="0"/>
                  </a:cubicBezTo>
                  <a:cubicBezTo>
                    <a:pt x="93" y="0"/>
                    <a:pt x="0" y="78"/>
                    <a:pt x="0" y="1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24">
              <a:extLst>
                <a:ext uri="{FF2B5EF4-FFF2-40B4-BE49-F238E27FC236}">
                  <a16:creationId xmlns:a16="http://schemas.microsoft.com/office/drawing/2014/main" id="{2F288075-90B8-7033-80F0-5633AA339E2D}"/>
                </a:ext>
              </a:extLst>
            </p:cNvPr>
            <p:cNvSpPr>
              <a:spLocks/>
            </p:cNvSpPr>
            <p:nvPr/>
          </p:nvSpPr>
          <p:spPr bwMode="auto">
            <a:xfrm>
              <a:off x="-704" y="3947"/>
              <a:ext cx="685" cy="1349"/>
            </a:xfrm>
            <a:custGeom>
              <a:avLst/>
              <a:gdLst>
                <a:gd name="T0" fmla="*/ 0 w 320"/>
                <a:gd name="T1" fmla="*/ 30 h 629"/>
                <a:gd name="T2" fmla="*/ 111 w 320"/>
                <a:gd name="T3" fmla="*/ 320 h 629"/>
                <a:gd name="T4" fmla="*/ 194 w 320"/>
                <a:gd name="T5" fmla="*/ 629 h 629"/>
                <a:gd name="T6" fmla="*/ 197 w 320"/>
                <a:gd name="T7" fmla="*/ 629 h 629"/>
                <a:gd name="T8" fmla="*/ 320 w 320"/>
                <a:gd name="T9" fmla="*/ 344 h 629"/>
                <a:gd name="T10" fmla="*/ 0 w 320"/>
                <a:gd name="T11" fmla="*/ 0 h 629"/>
                <a:gd name="T12" fmla="*/ 0 w 320"/>
                <a:gd name="T13" fmla="*/ 30 h 629"/>
              </a:gdLst>
              <a:ahLst/>
              <a:cxnLst>
                <a:cxn ang="0">
                  <a:pos x="T0" y="T1"/>
                </a:cxn>
                <a:cxn ang="0">
                  <a:pos x="T2" y="T3"/>
                </a:cxn>
                <a:cxn ang="0">
                  <a:pos x="T4" y="T5"/>
                </a:cxn>
                <a:cxn ang="0">
                  <a:pos x="T6" y="T7"/>
                </a:cxn>
                <a:cxn ang="0">
                  <a:pos x="T8" y="T9"/>
                </a:cxn>
                <a:cxn ang="0">
                  <a:pos x="T10" y="T11"/>
                </a:cxn>
                <a:cxn ang="0">
                  <a:pos x="T12" y="T13"/>
                </a:cxn>
              </a:cxnLst>
              <a:rect l="0" t="0" r="r" b="b"/>
              <a:pathLst>
                <a:path w="320" h="629">
                  <a:moveTo>
                    <a:pt x="0" y="30"/>
                  </a:moveTo>
                  <a:cubicBezTo>
                    <a:pt x="0" y="96"/>
                    <a:pt x="15" y="179"/>
                    <a:pt x="111" y="320"/>
                  </a:cubicBezTo>
                  <a:cubicBezTo>
                    <a:pt x="214" y="471"/>
                    <a:pt x="217" y="556"/>
                    <a:pt x="194" y="629"/>
                  </a:cubicBezTo>
                  <a:cubicBezTo>
                    <a:pt x="197" y="629"/>
                    <a:pt x="197" y="629"/>
                    <a:pt x="197" y="629"/>
                  </a:cubicBezTo>
                  <a:cubicBezTo>
                    <a:pt x="256" y="571"/>
                    <a:pt x="320" y="490"/>
                    <a:pt x="320" y="344"/>
                  </a:cubicBezTo>
                  <a:cubicBezTo>
                    <a:pt x="320" y="176"/>
                    <a:pt x="180" y="28"/>
                    <a:pt x="0" y="0"/>
                  </a:cubicBez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25">
              <a:extLst>
                <a:ext uri="{FF2B5EF4-FFF2-40B4-BE49-F238E27FC236}">
                  <a16:creationId xmlns:a16="http://schemas.microsoft.com/office/drawing/2014/main" id="{9DB6597B-8B33-0218-25BC-CB02A9A4CB4E}"/>
                </a:ext>
              </a:extLst>
            </p:cNvPr>
            <p:cNvSpPr>
              <a:spLocks/>
            </p:cNvSpPr>
            <p:nvPr/>
          </p:nvSpPr>
          <p:spPr bwMode="auto">
            <a:xfrm>
              <a:off x="-1589" y="3947"/>
              <a:ext cx="682" cy="1349"/>
            </a:xfrm>
            <a:custGeom>
              <a:avLst/>
              <a:gdLst>
                <a:gd name="T0" fmla="*/ 123 w 319"/>
                <a:gd name="T1" fmla="*/ 629 h 629"/>
                <a:gd name="T2" fmla="*/ 125 w 319"/>
                <a:gd name="T3" fmla="*/ 629 h 629"/>
                <a:gd name="T4" fmla="*/ 209 w 319"/>
                <a:gd name="T5" fmla="*/ 320 h 629"/>
                <a:gd name="T6" fmla="*/ 319 w 319"/>
                <a:gd name="T7" fmla="*/ 30 h 629"/>
                <a:gd name="T8" fmla="*/ 319 w 319"/>
                <a:gd name="T9" fmla="*/ 0 h 629"/>
                <a:gd name="T10" fmla="*/ 0 w 319"/>
                <a:gd name="T11" fmla="*/ 344 h 629"/>
                <a:gd name="T12" fmla="*/ 123 w 319"/>
                <a:gd name="T13" fmla="*/ 629 h 629"/>
              </a:gdLst>
              <a:ahLst/>
              <a:cxnLst>
                <a:cxn ang="0">
                  <a:pos x="T0" y="T1"/>
                </a:cxn>
                <a:cxn ang="0">
                  <a:pos x="T2" y="T3"/>
                </a:cxn>
                <a:cxn ang="0">
                  <a:pos x="T4" y="T5"/>
                </a:cxn>
                <a:cxn ang="0">
                  <a:pos x="T6" y="T7"/>
                </a:cxn>
                <a:cxn ang="0">
                  <a:pos x="T8" y="T9"/>
                </a:cxn>
                <a:cxn ang="0">
                  <a:pos x="T10" y="T11"/>
                </a:cxn>
                <a:cxn ang="0">
                  <a:pos x="T12" y="T13"/>
                </a:cxn>
              </a:cxnLst>
              <a:rect l="0" t="0" r="r" b="b"/>
              <a:pathLst>
                <a:path w="319" h="629">
                  <a:moveTo>
                    <a:pt x="123" y="629"/>
                  </a:moveTo>
                  <a:cubicBezTo>
                    <a:pt x="125" y="629"/>
                    <a:pt x="125" y="629"/>
                    <a:pt x="125" y="629"/>
                  </a:cubicBezTo>
                  <a:cubicBezTo>
                    <a:pt x="102" y="556"/>
                    <a:pt x="106" y="471"/>
                    <a:pt x="209" y="320"/>
                  </a:cubicBezTo>
                  <a:cubicBezTo>
                    <a:pt x="305" y="179"/>
                    <a:pt x="319" y="96"/>
                    <a:pt x="319" y="30"/>
                  </a:cubicBezTo>
                  <a:cubicBezTo>
                    <a:pt x="319" y="0"/>
                    <a:pt x="319" y="0"/>
                    <a:pt x="319" y="0"/>
                  </a:cubicBezTo>
                  <a:cubicBezTo>
                    <a:pt x="140" y="28"/>
                    <a:pt x="0" y="176"/>
                    <a:pt x="0" y="344"/>
                  </a:cubicBezTo>
                  <a:cubicBezTo>
                    <a:pt x="0" y="490"/>
                    <a:pt x="64" y="571"/>
                    <a:pt x="123" y="6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26">
              <a:extLst>
                <a:ext uri="{FF2B5EF4-FFF2-40B4-BE49-F238E27FC236}">
                  <a16:creationId xmlns:a16="http://schemas.microsoft.com/office/drawing/2014/main" id="{FD4380EA-563B-942F-B95D-7072789677F4}"/>
                </a:ext>
              </a:extLst>
            </p:cNvPr>
            <p:cNvSpPr>
              <a:spLocks/>
            </p:cNvSpPr>
            <p:nvPr/>
          </p:nvSpPr>
          <p:spPr bwMode="auto">
            <a:xfrm>
              <a:off x="-1155" y="4378"/>
              <a:ext cx="700" cy="1117"/>
            </a:xfrm>
            <a:custGeom>
              <a:avLst/>
              <a:gdLst>
                <a:gd name="T0" fmla="*/ 0 w 327"/>
                <a:gd name="T1" fmla="*/ 365 h 521"/>
                <a:gd name="T2" fmla="*/ 164 w 327"/>
                <a:gd name="T3" fmla="*/ 521 h 521"/>
                <a:gd name="T4" fmla="*/ 327 w 327"/>
                <a:gd name="T5" fmla="*/ 365 h 521"/>
                <a:gd name="T6" fmla="*/ 165 w 327"/>
                <a:gd name="T7" fmla="*/ 0 h 521"/>
                <a:gd name="T8" fmla="*/ 162 w 327"/>
                <a:gd name="T9" fmla="*/ 0 h 521"/>
                <a:gd name="T10" fmla="*/ 0 w 327"/>
                <a:gd name="T11" fmla="*/ 365 h 521"/>
              </a:gdLst>
              <a:ahLst/>
              <a:cxnLst>
                <a:cxn ang="0">
                  <a:pos x="T0" y="T1"/>
                </a:cxn>
                <a:cxn ang="0">
                  <a:pos x="T2" y="T3"/>
                </a:cxn>
                <a:cxn ang="0">
                  <a:pos x="T4" y="T5"/>
                </a:cxn>
                <a:cxn ang="0">
                  <a:pos x="T6" y="T7"/>
                </a:cxn>
                <a:cxn ang="0">
                  <a:pos x="T8" y="T9"/>
                </a:cxn>
                <a:cxn ang="0">
                  <a:pos x="T10" y="T11"/>
                </a:cxn>
              </a:cxnLst>
              <a:rect l="0" t="0" r="r" b="b"/>
              <a:pathLst>
                <a:path w="327" h="521">
                  <a:moveTo>
                    <a:pt x="0" y="365"/>
                  </a:moveTo>
                  <a:cubicBezTo>
                    <a:pt x="0" y="467"/>
                    <a:pt x="72" y="520"/>
                    <a:pt x="164" y="521"/>
                  </a:cubicBezTo>
                  <a:cubicBezTo>
                    <a:pt x="256" y="520"/>
                    <a:pt x="327" y="467"/>
                    <a:pt x="327" y="365"/>
                  </a:cubicBezTo>
                  <a:cubicBezTo>
                    <a:pt x="327" y="250"/>
                    <a:pt x="212" y="126"/>
                    <a:pt x="165" y="0"/>
                  </a:cubicBezTo>
                  <a:cubicBezTo>
                    <a:pt x="162" y="0"/>
                    <a:pt x="162" y="0"/>
                    <a:pt x="162" y="0"/>
                  </a:cubicBezTo>
                  <a:cubicBezTo>
                    <a:pt x="115" y="126"/>
                    <a:pt x="0" y="250"/>
                    <a:pt x="0" y="3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2" name="Title 1"/>
          <p:cNvSpPr>
            <a:spLocks noGrp="1"/>
          </p:cNvSpPr>
          <p:nvPr>
            <p:ph type="ctrTitle" hasCustomPrompt="1"/>
          </p:nvPr>
        </p:nvSpPr>
        <p:spPr bwMode="white">
          <a:xfrm>
            <a:off x="719138" y="719138"/>
            <a:ext cx="8153400" cy="5418137"/>
          </a:xfrm>
        </p:spPr>
        <p:txBody>
          <a:bodyPr anchor="t" anchorCtr="0"/>
          <a:lstStyle>
            <a:lvl1pPr algn="l">
              <a:defRPr sz="7200">
                <a:solidFill>
                  <a:schemeClr val="tx1"/>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p:ph type="dt" sz="half" idx="10"/>
          </p:nvPr>
        </p:nvSpPr>
        <p:spPr bwMode="white"/>
        <p:txBody>
          <a:bodyPr/>
          <a:lstStyle>
            <a:lvl1pPr>
              <a:defRPr>
                <a:solidFill>
                  <a:schemeClr val="tx1"/>
                </a:solidFill>
              </a:defRPr>
            </a:lvl1pPr>
          </a:lstStyle>
          <a:p>
            <a:fld id="{FC774388-778D-4675-B8A9-522F25A27D8E}"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p:ph type="ftr" sz="quarter" idx="11"/>
          </p:nvPr>
        </p:nvSpPr>
        <p:spPr bwMode="white"/>
        <p:txBody>
          <a:bodyPr/>
          <a:lstStyle>
            <a:lvl1pPr>
              <a:defRPr>
                <a:solidFill>
                  <a:schemeClr val="tx1"/>
                </a:solidFill>
              </a:defRPr>
            </a:lvl1p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p:ph type="sldNum" sz="quarter" idx="12"/>
          </p:nvPr>
        </p:nvSpPr>
        <p:spPr bwMode="white"/>
        <p:txBody>
          <a:bodyPr/>
          <a:lstStyle>
            <a:lvl1pPr>
              <a:defRPr>
                <a:solidFill>
                  <a:schemeClr val="tx1"/>
                </a:solidFill>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298919701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0126"/>
            <a:ext cx="4968000" cy="454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p:cNvSpPr>
            <a:spLocks noGrp="1"/>
          </p:cNvSpPr>
          <p:nvPr>
            <p:ph type="chart" sz="quarter" idx="13"/>
          </p:nvPr>
        </p:nvSpPr>
        <p:spPr>
          <a:xfrm>
            <a:off x="6220800" y="1330126"/>
            <a:ext cx="4968000" cy="454680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D91C8742-D774-4F89-A78A-3FE2DD10535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110793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Breaker H">
    <p:bg>
      <p:bgPr>
        <a:solidFill>
          <a:schemeClr val="bg1"/>
        </a:solidFill>
        <a:effectLst/>
      </p:bgPr>
    </p:bg>
    <p:spTree>
      <p:nvGrpSpPr>
        <p:cNvPr id="1" name=""/>
        <p:cNvGrpSpPr/>
        <p:nvPr/>
      </p:nvGrpSpPr>
      <p:grpSpPr>
        <a:xfrm>
          <a:off x="0" y="0"/>
          <a:ext cx="0" cy="0"/>
          <a:chOff x="0" y="0"/>
          <a:chExt cx="0" cy="0"/>
        </a:xfrm>
      </p:grpSpPr>
      <p:sp>
        <p:nvSpPr>
          <p:cNvPr id="3" name="Pictureplaceholder 1">
            <a:extLst>
              <a:ext uri="{FF2B5EF4-FFF2-40B4-BE49-F238E27FC236}">
                <a16:creationId xmlns:a16="http://schemas.microsoft.com/office/drawing/2014/main" id="{C1B54D2F-6479-626B-9C86-D86BDE6CAC47}"/>
              </a:ext>
            </a:extLst>
          </p:cNvPr>
          <p:cNvSpPr>
            <a:spLocks noGrp="1"/>
          </p:cNvSpPr>
          <p:nvPr>
            <p:ph type="pic" sz="quarter" idx="14" hasCustomPrompt="1"/>
          </p:nvPr>
        </p:nvSpPr>
        <p:spPr>
          <a:xfrm>
            <a:off x="0" y="0"/>
            <a:ext cx="12193200" cy="6861600"/>
          </a:xfrm>
          <a:prstGeom prst="rect">
            <a:avLst/>
          </a:prstGeom>
          <a:solidFill>
            <a:schemeClr val="tx1">
              <a:lumMod val="85000"/>
            </a:schemeClr>
          </a:solidFill>
        </p:spPr>
        <p:txBody>
          <a:bodyPr wrap="square" lIns="72000" tIns="72000">
            <a:noAutofit/>
          </a:bodyPr>
          <a:lstStyle>
            <a:lvl1pPr marL="0" indent="0" algn="l">
              <a:spcAft>
                <a:spcPts val="0"/>
              </a:spcAft>
              <a:buNone/>
              <a:defRPr sz="1600">
                <a:solidFill>
                  <a:schemeClr val="bg1"/>
                </a:solidFill>
              </a:defRPr>
            </a:lvl1pPr>
          </a:lstStyle>
          <a:p>
            <a:r>
              <a:rPr lang="en-GB"/>
              <a:t>Click on frame and insert picture using the Insert tab, Pictures</a:t>
            </a:r>
          </a:p>
        </p:txBody>
      </p:sp>
      <p:sp>
        <p:nvSpPr>
          <p:cNvPr id="2" name="Title 1"/>
          <p:cNvSpPr>
            <a:spLocks noGrp="1"/>
          </p:cNvSpPr>
          <p:nvPr userDrawn="1">
            <p:ph type="ctrTitle" hasCustomPrompt="1"/>
          </p:nvPr>
        </p:nvSpPr>
        <p:spPr bwMode="white">
          <a:xfrm>
            <a:off x="719138" y="719138"/>
            <a:ext cx="8153400" cy="5418137"/>
          </a:xfrm>
        </p:spPr>
        <p:txBody>
          <a:bodyPr anchor="t" anchorCtr="0"/>
          <a:lstStyle>
            <a:lvl1pPr algn="l">
              <a:defRPr sz="7200">
                <a:solidFill>
                  <a:schemeClr val="tx1"/>
                </a:solidFill>
              </a:defRPr>
            </a:lvl1pPr>
          </a:lstStyle>
          <a:p>
            <a:r>
              <a:rPr lang="en-GB"/>
              <a:t>Click to add breaker title, use Green #00987C      to highlight words</a:t>
            </a:r>
          </a:p>
        </p:txBody>
      </p:sp>
      <p:sp>
        <p:nvSpPr>
          <p:cNvPr id="4" name="Date Placeholder 3">
            <a:extLst>
              <a:ext uri="{FF2B5EF4-FFF2-40B4-BE49-F238E27FC236}">
                <a16:creationId xmlns:a16="http://schemas.microsoft.com/office/drawing/2014/main" id="{3B44F754-CD67-CA74-1B20-9D0FEDB9432E}"/>
              </a:ext>
            </a:extLst>
          </p:cNvPr>
          <p:cNvSpPr>
            <a:spLocks noGrp="1"/>
          </p:cNvSpPr>
          <p:nvPr userDrawn="1">
            <p:ph type="dt" sz="half" idx="10"/>
          </p:nvPr>
        </p:nvSpPr>
        <p:spPr bwMode="white"/>
        <p:txBody>
          <a:bodyPr/>
          <a:lstStyle>
            <a:lvl1pPr>
              <a:defRPr>
                <a:solidFill>
                  <a:schemeClr val="tx1"/>
                </a:solidFill>
              </a:defRPr>
            </a:lvl1pPr>
          </a:lstStyle>
          <a:p>
            <a:fld id="{FC774388-778D-4675-B8A9-522F25A27D8E}" type="datetime4">
              <a:rPr lang="en-GB" smtClean="0"/>
              <a:t>09 December 2024</a:t>
            </a:fld>
            <a:endParaRPr lang="en-GB"/>
          </a:p>
        </p:txBody>
      </p:sp>
      <p:sp>
        <p:nvSpPr>
          <p:cNvPr id="5" name="Footer Placeholder 4">
            <a:extLst>
              <a:ext uri="{FF2B5EF4-FFF2-40B4-BE49-F238E27FC236}">
                <a16:creationId xmlns:a16="http://schemas.microsoft.com/office/drawing/2014/main" id="{2194D5B3-A875-AE54-468C-5AAA4D55A318}"/>
              </a:ext>
            </a:extLst>
          </p:cNvPr>
          <p:cNvSpPr>
            <a:spLocks noGrp="1"/>
          </p:cNvSpPr>
          <p:nvPr userDrawn="1">
            <p:ph type="ftr" sz="quarter" idx="11"/>
          </p:nvPr>
        </p:nvSpPr>
        <p:spPr bwMode="white"/>
        <p:txBody>
          <a:bodyPr/>
          <a:lstStyle>
            <a:lvl1pPr>
              <a:defRPr>
                <a:solidFill>
                  <a:schemeClr val="tx1"/>
                </a:solidFill>
              </a:defRPr>
            </a:lvl1pPr>
          </a:lstStyle>
          <a:p>
            <a:endParaRPr lang="en-GB"/>
          </a:p>
        </p:txBody>
      </p:sp>
      <p:sp>
        <p:nvSpPr>
          <p:cNvPr id="6" name="Slide Number Placeholder 5">
            <a:extLst>
              <a:ext uri="{FF2B5EF4-FFF2-40B4-BE49-F238E27FC236}">
                <a16:creationId xmlns:a16="http://schemas.microsoft.com/office/drawing/2014/main" id="{D7F1E03C-5FC5-9A38-5C75-DB6E549B550D}"/>
              </a:ext>
            </a:extLst>
          </p:cNvPr>
          <p:cNvSpPr>
            <a:spLocks noGrp="1"/>
          </p:cNvSpPr>
          <p:nvPr userDrawn="1">
            <p:ph type="sldNum" sz="quarter" idx="12"/>
          </p:nvPr>
        </p:nvSpPr>
        <p:spPr bwMode="white"/>
        <p:txBody>
          <a:bodyPr/>
          <a:lstStyle>
            <a:lvl1pPr>
              <a:defRPr>
                <a:solidFill>
                  <a:schemeClr val="tx1"/>
                </a:solidFill>
              </a:defRPr>
            </a:lvl1pPr>
          </a:lstStyle>
          <a:p>
            <a:fld id="{24C8C45C-947F-4981-8B3F-4F32E973C901}" type="slidenum">
              <a:rPr lang="en-GB" smtClean="0"/>
              <a:pPr/>
              <a:t>‹#›</a:t>
            </a:fld>
            <a:endParaRPr lang="en-GB"/>
          </a:p>
        </p:txBody>
      </p:sp>
      <p:sp>
        <p:nvSpPr>
          <p:cNvPr id="7" name="Logo Placeholder 9">
            <a:extLst>
              <a:ext uri="{FF2B5EF4-FFF2-40B4-BE49-F238E27FC236}">
                <a16:creationId xmlns:a16="http://schemas.microsoft.com/office/drawing/2014/main" id="{DE9F764E-B29B-360E-D76B-F5C837B4F46A}"/>
              </a:ext>
            </a:extLst>
          </p:cNvPr>
          <p:cNvSpPr>
            <a:spLocks noGrp="1"/>
          </p:cNvSpPr>
          <p:nvPr userDrawn="1">
            <p:ph type="body" sz="quarter" idx="31" hasCustomPrompt="1"/>
          </p:nvPr>
        </p:nvSpPr>
        <p:spPr>
          <a:xfrm>
            <a:off x="10845800" y="6354763"/>
            <a:ext cx="984251" cy="198543"/>
          </a:xfrm>
          <a:blipFill>
            <a:blip r:embed="rId2">
              <a:extLst>
                <a:ext uri="{96DAC541-7B7A-43D3-8B79-37D633B846F1}">
                  <asvg:svgBlip xmlns:asvg="http://schemas.microsoft.com/office/drawing/2016/SVG/main" r:embed="rId3"/>
                </a:ext>
              </a:extLst>
            </a:blip>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en-GB" noProof="0"/>
              <a:t>.</a:t>
            </a:r>
          </a:p>
        </p:txBody>
      </p:sp>
    </p:spTree>
    <p:extLst>
      <p:ext uri="{BB962C8B-B14F-4D97-AF65-F5344CB8AC3E}">
        <p14:creationId xmlns:p14="http://schemas.microsoft.com/office/powerpoint/2010/main" val="426489663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D6C70-5F51-4B56-B9D6-2161E2F1332B}"/>
              </a:ext>
            </a:extLst>
          </p:cNvPr>
          <p:cNvSpPr>
            <a:spLocks noGrp="1"/>
          </p:cNvSpPr>
          <p:nvPr>
            <p:ph type="title" hasCustomPrompt="1"/>
          </p:nvPr>
        </p:nvSpPr>
        <p:spPr/>
        <p:txBody>
          <a:bodyPr/>
          <a:lstStyle/>
          <a:p>
            <a:r>
              <a:rPr lang="en-GB"/>
              <a:t>Click to add title</a:t>
            </a:r>
          </a:p>
        </p:txBody>
      </p:sp>
      <p:sp>
        <p:nvSpPr>
          <p:cNvPr id="3" name="Content Placeholder 2"/>
          <p:cNvSpPr>
            <a:spLocks noGrp="1"/>
          </p:cNvSpPr>
          <p:nvPr>
            <p:ph idx="1" hasCustomPrompt="1"/>
          </p:nvPr>
        </p:nvSpPr>
        <p:spPr/>
        <p:txBody>
          <a:bodyPr/>
          <a:lstStyle>
            <a:lvl1pPr>
              <a:defRPr/>
            </a:lvl1pPr>
            <a:lvl2pPr>
              <a:defRPr/>
            </a:lvl2pPr>
            <a:lvl3pPr>
              <a:defRPr/>
            </a:lvl3pPr>
            <a:lvl4pPr>
              <a:defRPr/>
            </a:lvl4pPr>
            <a:lvl5pPr>
              <a:defRPr/>
            </a:lvl5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Subtitle 2">
            <a:extLst>
              <a:ext uri="{FF2B5EF4-FFF2-40B4-BE49-F238E27FC236}">
                <a16:creationId xmlns:a16="http://schemas.microsoft.com/office/drawing/2014/main" id="{066A89CF-3DC7-0A63-812C-E341C022AD7B}"/>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A8D7B535-415A-41F4-AFE0-6FFBBBD7631B}"/>
              </a:ext>
            </a:extLst>
          </p:cNvPr>
          <p:cNvSpPr>
            <a:spLocks noGrp="1"/>
          </p:cNvSpPr>
          <p:nvPr>
            <p:ph type="dt" sz="half" idx="10"/>
          </p:nvPr>
        </p:nvSpPr>
        <p:spPr/>
        <p:txBody>
          <a:bodyPr/>
          <a:lstStyle/>
          <a:p>
            <a:fld id="{69926C3F-DBAB-4227-AD50-86A67B040111}" type="datetime4">
              <a:rPr lang="en-GB" smtClean="0"/>
              <a:t>09 December 2024</a:t>
            </a:fld>
            <a:endParaRPr lang="en-GB"/>
          </a:p>
        </p:txBody>
      </p:sp>
      <p:sp>
        <p:nvSpPr>
          <p:cNvPr id="5" name="Footer Placeholder 4">
            <a:extLst>
              <a:ext uri="{FF2B5EF4-FFF2-40B4-BE49-F238E27FC236}">
                <a16:creationId xmlns:a16="http://schemas.microsoft.com/office/drawing/2014/main" id="{12CFB2E6-561D-40B3-AC0C-DD0BE409F019}"/>
              </a:ext>
            </a:extLst>
          </p:cNvPr>
          <p:cNvSpPr>
            <a:spLocks noGrp="1"/>
          </p:cNvSpPr>
          <p:nvPr>
            <p:ph type="ftr" sz="quarter" idx="11"/>
          </p:nvPr>
        </p:nvSpPr>
        <p:spPr>
          <a:xfrm>
            <a:off x="2330449" y="6318000"/>
            <a:ext cx="3584575" cy="180000"/>
          </a:xfrm>
        </p:spPr>
        <p:txBody>
          <a:bodyPr/>
          <a:lstStyle/>
          <a:p>
            <a:endParaRPr lang="en-GB"/>
          </a:p>
        </p:txBody>
      </p:sp>
      <p:sp>
        <p:nvSpPr>
          <p:cNvPr id="6" name="Slide Number Placeholder 5">
            <a:extLst>
              <a:ext uri="{FF2B5EF4-FFF2-40B4-BE49-F238E27FC236}">
                <a16:creationId xmlns:a16="http://schemas.microsoft.com/office/drawing/2014/main" id="{0EA510CB-1580-43BE-BB77-910FF9E78674}"/>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1951694224"/>
      </p:ext>
    </p:extLst>
  </p:cSld>
  <p:clrMapOvr>
    <a:masterClrMapping/>
  </p:clrMapOvr>
  <p:extLst>
    <p:ext uri="{DCECCB84-F9BA-43D5-87BE-67443E8EF086}">
      <p15:sldGuideLst xmlns:p15="http://schemas.microsoft.com/office/powerpoint/2012/main">
        <p15:guide id="1" orient="horz" pos="3866">
          <p15:clr>
            <a:srgbClr val="A4A3A4"/>
          </p15:clr>
        </p15:guide>
        <p15:guide id="2" orient="horz" pos="975">
          <p15:clr>
            <a:srgbClr val="A4A3A4"/>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50754-C2CE-4CB8-A5E2-AD2A724C0A6F}"/>
              </a:ext>
            </a:extLst>
          </p:cNvPr>
          <p:cNvSpPr>
            <a:spLocks noGrp="1"/>
          </p:cNvSpPr>
          <p:nvPr>
            <p:ph type="title" hasCustomPrompt="1"/>
          </p:nvPr>
        </p:nvSpPr>
        <p:spPr/>
        <p:txBody>
          <a:bodyPr/>
          <a:lstStyle/>
          <a:p>
            <a:r>
              <a:rPr lang="en-GB"/>
              <a:t>Click to add title</a:t>
            </a:r>
          </a:p>
        </p:txBody>
      </p:sp>
      <p:sp>
        <p:nvSpPr>
          <p:cNvPr id="3" name="Content Placeholder 2"/>
          <p:cNvSpPr>
            <a:spLocks noGrp="1"/>
          </p:cNvSpPr>
          <p:nvPr>
            <p:ph idx="1" hasCustomPrompt="1"/>
          </p:nvPr>
        </p:nvSpPr>
        <p:spPr>
          <a:xfrm>
            <a:off x="358774" y="1548000"/>
            <a:ext cx="5554800" cy="4590000"/>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6275388" y="1548000"/>
            <a:ext cx="5554800" cy="4590000"/>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Subtitle 2">
            <a:extLst>
              <a:ext uri="{FF2B5EF4-FFF2-40B4-BE49-F238E27FC236}">
                <a16:creationId xmlns:a16="http://schemas.microsoft.com/office/drawing/2014/main" id="{71D6F8F7-0E5C-899D-F6B6-F2572018A866}"/>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6FEB6DD9-734A-4FA8-A1CB-C1C36D645FB6}"/>
              </a:ext>
            </a:extLst>
          </p:cNvPr>
          <p:cNvSpPr>
            <a:spLocks noGrp="1"/>
          </p:cNvSpPr>
          <p:nvPr>
            <p:ph type="dt" sz="half" idx="10"/>
          </p:nvPr>
        </p:nvSpPr>
        <p:spPr/>
        <p:txBody>
          <a:bodyPr/>
          <a:lstStyle/>
          <a:p>
            <a:fld id="{D765F0B5-72D0-4423-B4D8-C285D081742B}" type="datetime4">
              <a:rPr lang="en-GB" smtClean="0"/>
              <a:t>09 December 2024</a:t>
            </a:fld>
            <a:endParaRPr lang="en-GB"/>
          </a:p>
        </p:txBody>
      </p:sp>
      <p:sp>
        <p:nvSpPr>
          <p:cNvPr id="5" name="Footer Placeholder 4">
            <a:extLst>
              <a:ext uri="{FF2B5EF4-FFF2-40B4-BE49-F238E27FC236}">
                <a16:creationId xmlns:a16="http://schemas.microsoft.com/office/drawing/2014/main" id="{DAD15D48-4ED7-45AA-998F-4E4EAC08EE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F0DB9D-F098-4650-9BA3-F7CF306A2AB6}"/>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2193297921"/>
      </p:ext>
    </p:extLst>
  </p:cSld>
  <p:clrMapOvr>
    <a:masterClrMapping/>
  </p:clrMapOvr>
  <p:extLst>
    <p:ext uri="{DCECCB84-F9BA-43D5-87BE-67443E8EF086}">
      <p15:sldGuideLst xmlns:p15="http://schemas.microsoft.com/office/powerpoint/2012/main">
        <p15:guide id="1" orient="horz" pos="975">
          <p15:clr>
            <a:srgbClr val="A4A3A4"/>
          </p15:clr>
        </p15:guide>
        <p15:guide id="2" orient="horz" pos="3866">
          <p15:clr>
            <a:srgbClr val="A4A3A4"/>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and content B">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7B795D6F-8A25-0BF6-714A-03A0DEAFCADE}"/>
              </a:ext>
            </a:extLst>
          </p:cNvPr>
          <p:cNvSpPr>
            <a:spLocks noChangeAspect="1"/>
          </p:cNvSpPr>
          <p:nvPr userDrawn="1"/>
        </p:nvSpPr>
        <p:spPr>
          <a:xfrm>
            <a:off x="0" y="719139"/>
            <a:ext cx="3943178" cy="5418000"/>
          </a:xfrm>
          <a:custGeom>
            <a:avLst/>
            <a:gdLst>
              <a:gd name="connsiteX0" fmla="*/ 0 w 3943178"/>
              <a:gd name="connsiteY0" fmla="*/ 0 h 5418000"/>
              <a:gd name="connsiteX1" fmla="*/ 1234178 w 3943178"/>
              <a:gd name="connsiteY1" fmla="*/ 0 h 5418000"/>
              <a:gd name="connsiteX2" fmla="*/ 3943178 w 3943178"/>
              <a:gd name="connsiteY2" fmla="*/ 2709000 h 5418000"/>
              <a:gd name="connsiteX3" fmla="*/ 1234178 w 3943178"/>
              <a:gd name="connsiteY3" fmla="*/ 5418000 h 5418000"/>
              <a:gd name="connsiteX4" fmla="*/ 0 w 3943178"/>
              <a:gd name="connsiteY4" fmla="*/ 541800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43178" h="5418000">
                <a:moveTo>
                  <a:pt x="0" y="0"/>
                </a:moveTo>
                <a:lnTo>
                  <a:pt x="1234178" y="0"/>
                </a:lnTo>
                <a:cubicBezTo>
                  <a:pt x="2730317" y="0"/>
                  <a:pt x="3943178" y="1212861"/>
                  <a:pt x="3943178" y="2709000"/>
                </a:cubicBezTo>
                <a:cubicBezTo>
                  <a:pt x="3943178" y="4205139"/>
                  <a:pt x="2730317" y="5418000"/>
                  <a:pt x="1234178" y="5418000"/>
                </a:cubicBezTo>
                <a:lnTo>
                  <a:pt x="0" y="541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algn="ctr"/>
            <a:endParaRPr lang="en-GB" sz="2000" noProof="0" err="1"/>
          </a:p>
        </p:txBody>
      </p:sp>
      <p:sp>
        <p:nvSpPr>
          <p:cNvPr id="2" name="Title 1">
            <a:extLst>
              <a:ext uri="{FF2B5EF4-FFF2-40B4-BE49-F238E27FC236}">
                <a16:creationId xmlns:a16="http://schemas.microsoft.com/office/drawing/2014/main" id="{C6AD6C70-5F51-4B56-B9D6-2161E2F1332B}"/>
              </a:ext>
            </a:extLst>
          </p:cNvPr>
          <p:cNvSpPr>
            <a:spLocks noGrp="1"/>
          </p:cNvSpPr>
          <p:nvPr>
            <p:ph type="title" hasCustomPrompt="1"/>
          </p:nvPr>
        </p:nvSpPr>
        <p:spPr>
          <a:xfrm>
            <a:off x="358776" y="719999"/>
            <a:ext cx="2959100" cy="5417275"/>
          </a:xfrm>
        </p:spPr>
        <p:txBody>
          <a:bodyPr anchor="ctr" anchorCtr="0"/>
          <a:lstStyle/>
          <a:p>
            <a:r>
              <a:rPr lang="en-GB"/>
              <a:t>Click to add title</a:t>
            </a:r>
          </a:p>
        </p:txBody>
      </p:sp>
      <p:sp>
        <p:nvSpPr>
          <p:cNvPr id="3" name="Content Placeholder 2"/>
          <p:cNvSpPr>
            <a:spLocks noGrp="1"/>
          </p:cNvSpPr>
          <p:nvPr>
            <p:ph idx="1" hasCustomPrompt="1"/>
          </p:nvPr>
        </p:nvSpPr>
        <p:spPr>
          <a:xfrm>
            <a:off x="4303713" y="720000"/>
            <a:ext cx="7527924" cy="5418861"/>
          </a:xfrm>
        </p:spPr>
        <p:txBody>
          <a:bodyPr anchor="ctr" anchorCtr="0"/>
          <a:lstStyle>
            <a:lvl1pPr>
              <a:defRPr/>
            </a:lvl1pPr>
            <a:lvl2pPr>
              <a:defRPr/>
            </a:lvl2pPr>
            <a:lvl3pPr>
              <a:defRPr/>
            </a:lvl3pPr>
            <a:lvl4pPr>
              <a:defRPr/>
            </a:lvl4pPr>
            <a:lvl5pPr>
              <a:defRPr/>
            </a:lvl5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Subtitle 2">
            <a:extLst>
              <a:ext uri="{FF2B5EF4-FFF2-40B4-BE49-F238E27FC236}">
                <a16:creationId xmlns:a16="http://schemas.microsoft.com/office/drawing/2014/main" id="{066A89CF-3DC7-0A63-812C-E341C022AD7B}"/>
              </a:ext>
            </a:extLst>
          </p:cNvPr>
          <p:cNvSpPr>
            <a:spLocks noGrp="1"/>
          </p:cNvSpPr>
          <p:nvPr>
            <p:ph type="subTitle" idx="13" hasCustomPrompt="1"/>
          </p:nvPr>
        </p:nvSpPr>
        <p:spPr>
          <a:xfrm>
            <a:off x="4303713" y="6138000"/>
            <a:ext cx="7529486"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A8D7B535-415A-41F4-AFE0-6FFBBBD7631B}"/>
              </a:ext>
            </a:extLst>
          </p:cNvPr>
          <p:cNvSpPr>
            <a:spLocks noGrp="1"/>
          </p:cNvSpPr>
          <p:nvPr>
            <p:ph type="dt" sz="half" idx="10"/>
          </p:nvPr>
        </p:nvSpPr>
        <p:spPr/>
        <p:txBody>
          <a:bodyPr/>
          <a:lstStyle/>
          <a:p>
            <a:fld id="{1092CC3B-81F1-4C79-9D63-CB41F8C111CB}" type="datetime4">
              <a:rPr lang="en-GB" smtClean="0"/>
              <a:t>09 December 2024</a:t>
            </a:fld>
            <a:endParaRPr lang="en-GB"/>
          </a:p>
        </p:txBody>
      </p:sp>
      <p:sp>
        <p:nvSpPr>
          <p:cNvPr id="5" name="Footer Placeholder 4">
            <a:extLst>
              <a:ext uri="{FF2B5EF4-FFF2-40B4-BE49-F238E27FC236}">
                <a16:creationId xmlns:a16="http://schemas.microsoft.com/office/drawing/2014/main" id="{12CFB2E6-561D-40B3-AC0C-DD0BE409F019}"/>
              </a:ext>
            </a:extLst>
          </p:cNvPr>
          <p:cNvSpPr>
            <a:spLocks noGrp="1"/>
          </p:cNvSpPr>
          <p:nvPr>
            <p:ph type="ftr" sz="quarter" idx="11"/>
          </p:nvPr>
        </p:nvSpPr>
        <p:spPr>
          <a:xfrm>
            <a:off x="2330449" y="6318000"/>
            <a:ext cx="3584575" cy="180000"/>
          </a:xfrm>
        </p:spPr>
        <p:txBody>
          <a:bodyPr/>
          <a:lstStyle/>
          <a:p>
            <a:endParaRPr lang="en-GB"/>
          </a:p>
        </p:txBody>
      </p:sp>
      <p:sp>
        <p:nvSpPr>
          <p:cNvPr id="6" name="Slide Number Placeholder 5">
            <a:extLst>
              <a:ext uri="{FF2B5EF4-FFF2-40B4-BE49-F238E27FC236}">
                <a16:creationId xmlns:a16="http://schemas.microsoft.com/office/drawing/2014/main" id="{0EA510CB-1580-43BE-BB77-910FF9E78674}"/>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3258614427"/>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wo content B">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9259178A-0208-D54D-677D-A81956553E63}"/>
              </a:ext>
            </a:extLst>
          </p:cNvPr>
          <p:cNvSpPr>
            <a:spLocks noChangeAspect="1"/>
          </p:cNvSpPr>
          <p:nvPr userDrawn="1"/>
        </p:nvSpPr>
        <p:spPr>
          <a:xfrm>
            <a:off x="6275388" y="719138"/>
            <a:ext cx="5917812" cy="5418000"/>
          </a:xfrm>
          <a:custGeom>
            <a:avLst/>
            <a:gdLst>
              <a:gd name="connsiteX0" fmla="*/ 2709000 w 5917812"/>
              <a:gd name="connsiteY0" fmla="*/ 0 h 5418000"/>
              <a:gd name="connsiteX1" fmla="*/ 5917812 w 5917812"/>
              <a:gd name="connsiteY1" fmla="*/ 0 h 5418000"/>
              <a:gd name="connsiteX2" fmla="*/ 5917812 w 5917812"/>
              <a:gd name="connsiteY2" fmla="*/ 5418000 h 5418000"/>
              <a:gd name="connsiteX3" fmla="*/ 2709000 w 5917812"/>
              <a:gd name="connsiteY3" fmla="*/ 5418000 h 5418000"/>
              <a:gd name="connsiteX4" fmla="*/ 0 w 5917812"/>
              <a:gd name="connsiteY4" fmla="*/ 2709000 h 5418000"/>
              <a:gd name="connsiteX5" fmla="*/ 2709000 w 5917812"/>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17812" h="5418000">
                <a:moveTo>
                  <a:pt x="2709000" y="0"/>
                </a:moveTo>
                <a:lnTo>
                  <a:pt x="5917812" y="0"/>
                </a:lnTo>
                <a:lnTo>
                  <a:pt x="5917812" y="5418000"/>
                </a:lnTo>
                <a:lnTo>
                  <a:pt x="2709000" y="5418000"/>
                </a:lnTo>
                <a:cubicBezTo>
                  <a:pt x="1212861" y="5418000"/>
                  <a:pt x="0" y="4205139"/>
                  <a:pt x="0" y="2709000"/>
                </a:cubicBezTo>
                <a:cubicBezTo>
                  <a:pt x="0" y="1212861"/>
                  <a:pt x="1212861" y="0"/>
                  <a:pt x="2709000" y="0"/>
                </a:cubicBezTo>
                <a:close/>
              </a:path>
            </a:pathLst>
          </a:custGeom>
          <a:solidFill>
            <a:srgbClr val="F4F9F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36000" rIns="72000" bIns="36000" rtlCol="0" anchor="ctr">
            <a:noAutofit/>
          </a:bodyPr>
          <a:lstStyle/>
          <a:p>
            <a:pPr algn="ctr"/>
            <a:endParaRPr lang="en-GB" sz="2000" noProof="0" err="1"/>
          </a:p>
        </p:txBody>
      </p:sp>
      <p:sp>
        <p:nvSpPr>
          <p:cNvPr id="2" name="Title 1">
            <a:extLst>
              <a:ext uri="{FF2B5EF4-FFF2-40B4-BE49-F238E27FC236}">
                <a16:creationId xmlns:a16="http://schemas.microsoft.com/office/drawing/2014/main" id="{D9F50754-C2CE-4CB8-A5E2-AD2A724C0A6F}"/>
              </a:ext>
            </a:extLst>
          </p:cNvPr>
          <p:cNvSpPr>
            <a:spLocks noGrp="1"/>
          </p:cNvSpPr>
          <p:nvPr>
            <p:ph type="title" hasCustomPrompt="1"/>
          </p:nvPr>
        </p:nvSpPr>
        <p:spPr>
          <a:xfrm>
            <a:off x="358775" y="358775"/>
            <a:ext cx="5554799" cy="1188000"/>
          </a:xfrm>
        </p:spPr>
        <p:txBody>
          <a:bodyPr/>
          <a:lstStyle/>
          <a:p>
            <a:r>
              <a:rPr lang="en-GB"/>
              <a:t>Click to add title</a:t>
            </a:r>
          </a:p>
        </p:txBody>
      </p:sp>
      <p:sp>
        <p:nvSpPr>
          <p:cNvPr id="3" name="Content Placeholder 2"/>
          <p:cNvSpPr>
            <a:spLocks noGrp="1"/>
          </p:cNvSpPr>
          <p:nvPr>
            <p:ph idx="1" hasCustomPrompt="1"/>
          </p:nvPr>
        </p:nvSpPr>
        <p:spPr>
          <a:xfrm>
            <a:off x="358774" y="1548000"/>
            <a:ext cx="5554800" cy="4590000"/>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7585199" y="1548000"/>
            <a:ext cx="4246439" cy="3848400"/>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Subtitle 2">
            <a:extLst>
              <a:ext uri="{FF2B5EF4-FFF2-40B4-BE49-F238E27FC236}">
                <a16:creationId xmlns:a16="http://schemas.microsoft.com/office/drawing/2014/main" id="{71D6F8F7-0E5C-899D-F6B6-F2572018A866}"/>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6FEB6DD9-734A-4FA8-A1CB-C1C36D645FB6}"/>
              </a:ext>
            </a:extLst>
          </p:cNvPr>
          <p:cNvSpPr>
            <a:spLocks noGrp="1"/>
          </p:cNvSpPr>
          <p:nvPr>
            <p:ph type="dt" sz="half" idx="10"/>
          </p:nvPr>
        </p:nvSpPr>
        <p:spPr/>
        <p:txBody>
          <a:bodyPr/>
          <a:lstStyle/>
          <a:p>
            <a:fld id="{DDB3D369-826C-422B-B025-C2980F1676D9}" type="datetime4">
              <a:rPr lang="en-GB" smtClean="0"/>
              <a:t>09 December 2024</a:t>
            </a:fld>
            <a:endParaRPr lang="en-GB"/>
          </a:p>
        </p:txBody>
      </p:sp>
      <p:sp>
        <p:nvSpPr>
          <p:cNvPr id="5" name="Footer Placeholder 4">
            <a:extLst>
              <a:ext uri="{FF2B5EF4-FFF2-40B4-BE49-F238E27FC236}">
                <a16:creationId xmlns:a16="http://schemas.microsoft.com/office/drawing/2014/main" id="{DAD15D48-4ED7-45AA-998F-4E4EAC08EE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F0DB9D-F098-4650-9BA3-F7CF306A2AB6}"/>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1201599855"/>
      </p:ext>
    </p:extLst>
  </p:cSld>
  <p:clrMapOvr>
    <a:masterClrMapping/>
  </p:clrMapOvr>
  <p:extLst>
    <p:ext uri="{DCECCB84-F9BA-43D5-87BE-67443E8EF086}">
      <p15:sldGuideLst xmlns:p15="http://schemas.microsoft.com/office/powerpoint/2012/main">
        <p15:guide id="1" orient="horz" pos="975">
          <p15:clr>
            <a:srgbClr val="A4A3A4"/>
          </p15:clr>
        </p15:guide>
        <p15:guide id="2" orient="horz" pos="3866">
          <p15:clr>
            <a:srgbClr val="A4A3A4"/>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A5C4F-775E-45A2-B63C-ADF11C1579F9}"/>
              </a:ext>
            </a:extLst>
          </p:cNvPr>
          <p:cNvSpPr>
            <a:spLocks noGrp="1"/>
          </p:cNvSpPr>
          <p:nvPr>
            <p:ph type="title" hasCustomPrompt="1"/>
          </p:nvPr>
        </p:nvSpPr>
        <p:spPr>
          <a:xfrm>
            <a:off x="358776" y="358775"/>
            <a:ext cx="5556252" cy="1188000"/>
          </a:xfrm>
        </p:spPr>
        <p:txBody>
          <a:bodyPr/>
          <a:lstStyle/>
          <a:p>
            <a:r>
              <a:rPr lang="en-GB"/>
              <a:t>Click to add title</a:t>
            </a:r>
          </a:p>
        </p:txBody>
      </p:sp>
      <p:sp>
        <p:nvSpPr>
          <p:cNvPr id="3" name="Content Placeholder 2"/>
          <p:cNvSpPr>
            <a:spLocks noGrp="1"/>
          </p:cNvSpPr>
          <p:nvPr>
            <p:ph idx="1" hasCustomPrompt="1"/>
          </p:nvPr>
        </p:nvSpPr>
        <p:spPr>
          <a:xfrm>
            <a:off x="360000" y="1548000"/>
            <a:ext cx="5556251" cy="4589275"/>
          </a:xfrm>
        </p:spPr>
        <p:txBody>
          <a:bodyPr/>
          <a:lstStyle>
            <a:lvl1pPr>
              <a:defRPr/>
            </a:lvl1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Picture Placeholder 13">
            <a:extLst>
              <a:ext uri="{FF2B5EF4-FFF2-40B4-BE49-F238E27FC236}">
                <a16:creationId xmlns:a16="http://schemas.microsoft.com/office/drawing/2014/main" id="{6B6BAE11-19A2-26B2-D37B-4F8F0DE86296}"/>
              </a:ext>
            </a:extLst>
          </p:cNvPr>
          <p:cNvSpPr>
            <a:spLocks noGrp="1"/>
          </p:cNvSpPr>
          <p:nvPr>
            <p:ph type="pic" sz="quarter" idx="14"/>
          </p:nvPr>
        </p:nvSpPr>
        <p:spPr>
          <a:xfrm>
            <a:off x="7206862" y="719138"/>
            <a:ext cx="4989938" cy="5413594"/>
          </a:xfrm>
          <a:custGeom>
            <a:avLst/>
            <a:gdLst>
              <a:gd name="connsiteX0" fmla="*/ 2706797 w 4989938"/>
              <a:gd name="connsiteY0" fmla="*/ 0 h 5413594"/>
              <a:gd name="connsiteX1" fmla="*/ 4989938 w 4989938"/>
              <a:gd name="connsiteY1" fmla="*/ 0 h 5413594"/>
              <a:gd name="connsiteX2" fmla="*/ 4989938 w 4989938"/>
              <a:gd name="connsiteY2" fmla="*/ 5413594 h 5413594"/>
              <a:gd name="connsiteX3" fmla="*/ 2706797 w 4989938"/>
              <a:gd name="connsiteY3" fmla="*/ 5413594 h 5413594"/>
              <a:gd name="connsiteX4" fmla="*/ 0 w 4989938"/>
              <a:gd name="connsiteY4" fmla="*/ 2706797 h 5413594"/>
              <a:gd name="connsiteX5" fmla="*/ 2706797 w 4989938"/>
              <a:gd name="connsiteY5" fmla="*/ 0 h 5413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89938" h="5413594">
                <a:moveTo>
                  <a:pt x="2706797" y="0"/>
                </a:moveTo>
                <a:lnTo>
                  <a:pt x="4989938" y="0"/>
                </a:lnTo>
                <a:lnTo>
                  <a:pt x="4989938" y="5413594"/>
                </a:lnTo>
                <a:lnTo>
                  <a:pt x="2706797" y="5413594"/>
                </a:lnTo>
                <a:cubicBezTo>
                  <a:pt x="1211874" y="5413594"/>
                  <a:pt x="0" y="4201720"/>
                  <a:pt x="0" y="2706797"/>
                </a:cubicBezTo>
                <a:cubicBezTo>
                  <a:pt x="0" y="1211874"/>
                  <a:pt x="1211874" y="0"/>
                  <a:pt x="2706797" y="0"/>
                </a:cubicBezTo>
                <a:close/>
              </a:path>
            </a:pathLst>
          </a:custGeom>
          <a:solidFill>
            <a:schemeClr val="accent5">
              <a:lumMod val="90000"/>
            </a:schemeClr>
          </a:solidFill>
        </p:spPr>
        <p:txBody>
          <a:bodyPr wrap="square" tIns="648000" anchor="ctr" anchorCtr="0">
            <a:noAutofit/>
          </a:bodyPr>
          <a:lstStyle>
            <a:lvl1pPr marL="0" indent="0" algn="ctr">
              <a:buNone/>
              <a:defRPr sz="1600"/>
            </a:lvl1pPr>
          </a:lstStyle>
          <a:p>
            <a:r>
              <a:rPr lang="en-US" noProof="0"/>
              <a:t>Click icon to add picture</a:t>
            </a:r>
            <a:endParaRPr lang="en-GB" noProof="0"/>
          </a:p>
        </p:txBody>
      </p:sp>
      <p:sp>
        <p:nvSpPr>
          <p:cNvPr id="15" name="Subtitle 2">
            <a:extLst>
              <a:ext uri="{FF2B5EF4-FFF2-40B4-BE49-F238E27FC236}">
                <a16:creationId xmlns:a16="http://schemas.microsoft.com/office/drawing/2014/main" id="{DB3145FE-0BF7-ED23-5892-0BA90A833575}"/>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4" name="Date Placeholder 3">
            <a:extLst>
              <a:ext uri="{FF2B5EF4-FFF2-40B4-BE49-F238E27FC236}">
                <a16:creationId xmlns:a16="http://schemas.microsoft.com/office/drawing/2014/main" id="{47D81528-A8E0-4F11-BFDD-8C1DD7BEA6B7}"/>
              </a:ext>
            </a:extLst>
          </p:cNvPr>
          <p:cNvSpPr>
            <a:spLocks noGrp="1"/>
          </p:cNvSpPr>
          <p:nvPr>
            <p:ph type="dt" sz="half" idx="15"/>
          </p:nvPr>
        </p:nvSpPr>
        <p:spPr/>
        <p:txBody>
          <a:bodyPr/>
          <a:lstStyle/>
          <a:p>
            <a:fld id="{DDA45128-4996-4DBF-80F1-3693F09FD0EE}" type="datetime4">
              <a:rPr lang="en-GB" smtClean="0"/>
              <a:t>09 December 2024</a:t>
            </a:fld>
            <a:endParaRPr lang="en-GB"/>
          </a:p>
        </p:txBody>
      </p:sp>
      <p:sp>
        <p:nvSpPr>
          <p:cNvPr id="5" name="Footer Placeholder 4">
            <a:extLst>
              <a:ext uri="{FF2B5EF4-FFF2-40B4-BE49-F238E27FC236}">
                <a16:creationId xmlns:a16="http://schemas.microsoft.com/office/drawing/2014/main" id="{0742854D-C8A4-4195-830C-59A7611D1A42}"/>
              </a:ext>
            </a:extLst>
          </p:cNvPr>
          <p:cNvSpPr>
            <a:spLocks noGrp="1"/>
          </p:cNvSpPr>
          <p:nvPr>
            <p:ph type="ftr" sz="quarter" idx="16"/>
          </p:nvPr>
        </p:nvSpPr>
        <p:spPr/>
        <p:txBody>
          <a:bodyPr/>
          <a:lstStyle/>
          <a:p>
            <a:endParaRPr lang="en-GB"/>
          </a:p>
        </p:txBody>
      </p:sp>
      <p:sp>
        <p:nvSpPr>
          <p:cNvPr id="6" name="Slide Number Placeholder 5">
            <a:extLst>
              <a:ext uri="{FF2B5EF4-FFF2-40B4-BE49-F238E27FC236}">
                <a16:creationId xmlns:a16="http://schemas.microsoft.com/office/drawing/2014/main" id="{BE709C6B-CB55-479E-9735-AE46386958B6}"/>
              </a:ext>
            </a:extLst>
          </p:cNvPr>
          <p:cNvSpPr>
            <a:spLocks noGrp="1"/>
          </p:cNvSpPr>
          <p:nvPr>
            <p:ph type="sldNum" sz="quarter" idx="17"/>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2421720972"/>
      </p:ext>
    </p:extLst>
  </p:cSld>
  <p:clrMapOvr>
    <a:masterClrMapping/>
  </p:clrMapOvr>
  <p:extLst>
    <p:ext uri="{DCECCB84-F9BA-43D5-87BE-67443E8EF086}">
      <p15:sldGuideLst xmlns:p15="http://schemas.microsoft.com/office/powerpoint/2012/main">
        <p15:guide id="1" orient="horz" pos="975">
          <p15:clr>
            <a:srgbClr val="A4A3A4"/>
          </p15:clr>
        </p15:guide>
        <p15:guide id="2" orient="horz" pos="3866">
          <p15:clr>
            <a:srgbClr val="A4A3A4"/>
          </p15:clr>
        </p15:guide>
        <p15:guide id="3" orient="horz" pos="453">
          <p15:clr>
            <a:srgbClr val="A4A3A4"/>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Report six conten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DF5836-A53C-4F9D-8208-19EFA158B21C}"/>
              </a:ext>
            </a:extLst>
          </p:cNvPr>
          <p:cNvSpPr>
            <a:spLocks noGrp="1"/>
          </p:cNvSpPr>
          <p:nvPr>
            <p:ph type="title" hasCustomPrompt="1"/>
          </p:nvPr>
        </p:nvSpPr>
        <p:spPr>
          <a:xfrm>
            <a:off x="360000" y="360000"/>
            <a:ext cx="3583350" cy="2707200"/>
          </a:xfrm>
        </p:spPr>
        <p:txBody>
          <a:bodyPr/>
          <a:lstStyle>
            <a:lvl1pPr>
              <a:defRPr sz="2400"/>
            </a:lvl1pPr>
          </a:lstStyle>
          <a:p>
            <a:r>
              <a:rPr lang="en-GB"/>
              <a:t>Click to add title</a:t>
            </a:r>
          </a:p>
        </p:txBody>
      </p:sp>
      <p:sp>
        <p:nvSpPr>
          <p:cNvPr id="3" name="Content Placeholder 2"/>
          <p:cNvSpPr>
            <a:spLocks noGrp="1"/>
          </p:cNvSpPr>
          <p:nvPr>
            <p:ph idx="1" hasCustomPrompt="1"/>
          </p:nvPr>
        </p:nvSpPr>
        <p:spPr>
          <a:xfrm>
            <a:off x="358775" y="3430075"/>
            <a:ext cx="3583350"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4303713" y="358051"/>
            <a:ext cx="3583349"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5" name="Content Placeholder 4">
            <a:extLst>
              <a:ext uri="{FF2B5EF4-FFF2-40B4-BE49-F238E27FC236}">
                <a16:creationId xmlns:a16="http://schemas.microsoft.com/office/drawing/2014/main" id="{63173555-621B-4368-85A5-D9E165C76349}"/>
              </a:ext>
            </a:extLst>
          </p:cNvPr>
          <p:cNvSpPr>
            <a:spLocks noGrp="1"/>
          </p:cNvSpPr>
          <p:nvPr>
            <p:ph sz="quarter" idx="13" hasCustomPrompt="1"/>
          </p:nvPr>
        </p:nvSpPr>
        <p:spPr>
          <a:xfrm>
            <a:off x="4303713" y="3428925"/>
            <a:ext cx="3583348" cy="270712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1" name="Content Placeholder 10">
            <a:extLst>
              <a:ext uri="{FF2B5EF4-FFF2-40B4-BE49-F238E27FC236}">
                <a16:creationId xmlns:a16="http://schemas.microsoft.com/office/drawing/2014/main" id="{0F68EC61-8561-4994-8A68-09675655FE31}"/>
              </a:ext>
            </a:extLst>
          </p:cNvPr>
          <p:cNvSpPr>
            <a:spLocks noGrp="1"/>
          </p:cNvSpPr>
          <p:nvPr>
            <p:ph sz="quarter" idx="14" hasCustomPrompt="1"/>
          </p:nvPr>
        </p:nvSpPr>
        <p:spPr>
          <a:xfrm>
            <a:off x="8250806" y="358773"/>
            <a:ext cx="3583346"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3" name="Content Placeholder 12">
            <a:extLst>
              <a:ext uri="{FF2B5EF4-FFF2-40B4-BE49-F238E27FC236}">
                <a16:creationId xmlns:a16="http://schemas.microsoft.com/office/drawing/2014/main" id="{180BF4E0-B153-411A-B8D8-A592C7C565FF}"/>
              </a:ext>
            </a:extLst>
          </p:cNvPr>
          <p:cNvSpPr>
            <a:spLocks noGrp="1"/>
          </p:cNvSpPr>
          <p:nvPr>
            <p:ph sz="quarter" idx="15" hasCustomPrompt="1"/>
          </p:nvPr>
        </p:nvSpPr>
        <p:spPr>
          <a:xfrm>
            <a:off x="8250806" y="3428925"/>
            <a:ext cx="3581194" cy="270712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23" name="Subtitle 2">
            <a:extLst>
              <a:ext uri="{FF2B5EF4-FFF2-40B4-BE49-F238E27FC236}">
                <a16:creationId xmlns:a16="http://schemas.microsoft.com/office/drawing/2014/main" id="{7916B7D9-F490-B00B-2EEA-60B5669FCC72}"/>
              </a:ext>
            </a:extLst>
          </p:cNvPr>
          <p:cNvSpPr>
            <a:spLocks noGrp="1"/>
          </p:cNvSpPr>
          <p:nvPr>
            <p:ph type="subTitle" idx="25"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2" name="Date Placeholder 1">
            <a:extLst>
              <a:ext uri="{FF2B5EF4-FFF2-40B4-BE49-F238E27FC236}">
                <a16:creationId xmlns:a16="http://schemas.microsoft.com/office/drawing/2014/main" id="{A4D34132-03B1-51D4-945E-2F71A0A9144C}"/>
              </a:ext>
            </a:extLst>
          </p:cNvPr>
          <p:cNvSpPr>
            <a:spLocks noGrp="1"/>
          </p:cNvSpPr>
          <p:nvPr>
            <p:ph type="dt" sz="half" idx="26"/>
          </p:nvPr>
        </p:nvSpPr>
        <p:spPr/>
        <p:txBody>
          <a:bodyPr/>
          <a:lstStyle/>
          <a:p>
            <a:fld id="{AEDA0E90-88C6-4836-8A7E-8AB84C5DEEFD}" type="datetime4">
              <a:rPr lang="en-GB" smtClean="0"/>
              <a:t>09 December 2024</a:t>
            </a:fld>
            <a:endParaRPr lang="en-GB"/>
          </a:p>
        </p:txBody>
      </p:sp>
      <p:sp>
        <p:nvSpPr>
          <p:cNvPr id="6" name="Footer Placeholder 5">
            <a:extLst>
              <a:ext uri="{FF2B5EF4-FFF2-40B4-BE49-F238E27FC236}">
                <a16:creationId xmlns:a16="http://schemas.microsoft.com/office/drawing/2014/main" id="{D6D27C9C-53A4-85DB-F0C7-7BD95054C4A0}"/>
              </a:ext>
            </a:extLst>
          </p:cNvPr>
          <p:cNvSpPr>
            <a:spLocks noGrp="1"/>
          </p:cNvSpPr>
          <p:nvPr>
            <p:ph type="ftr" sz="quarter" idx="27"/>
          </p:nvPr>
        </p:nvSpPr>
        <p:spPr/>
        <p:txBody>
          <a:bodyPr/>
          <a:lstStyle/>
          <a:p>
            <a:endParaRPr lang="en-GB"/>
          </a:p>
        </p:txBody>
      </p:sp>
      <p:sp>
        <p:nvSpPr>
          <p:cNvPr id="8" name="Slide Number Placeholder 7">
            <a:extLst>
              <a:ext uri="{FF2B5EF4-FFF2-40B4-BE49-F238E27FC236}">
                <a16:creationId xmlns:a16="http://schemas.microsoft.com/office/drawing/2014/main" id="{BCA304B6-0218-6985-C879-EFF3F4B090F6}"/>
              </a:ext>
            </a:extLst>
          </p:cNvPr>
          <p:cNvSpPr>
            <a:spLocks noGrp="1"/>
          </p:cNvSpPr>
          <p:nvPr>
            <p:ph type="sldNum" sz="quarter" idx="28"/>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3298587363"/>
      </p:ext>
    </p:extLst>
  </p:cSld>
  <p:clrMapOvr>
    <a:masterClrMapping/>
  </p:clrMapOvr>
  <p:extLst>
    <p:ext uri="{DCECCB84-F9BA-43D5-87BE-67443E8EF086}">
      <p15:sldGuideLst xmlns:p15="http://schemas.microsoft.com/office/powerpoint/2012/main">
        <p15:guide id="1" orient="horz" pos="1932">
          <p15:clr>
            <a:srgbClr val="A4A3A4"/>
          </p15:clr>
        </p15:guide>
        <p15:guide id="2" orient="horz" pos="2161">
          <p15:clr>
            <a:srgbClr val="A4A3A4"/>
          </p15:clr>
        </p15:guide>
        <p15:guide id="3" orient="horz" pos="3866">
          <p15:clr>
            <a:srgbClr val="A4A3A4"/>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Report eight conten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DF5836-A53C-4F9D-8208-19EFA158B21C}"/>
              </a:ext>
            </a:extLst>
          </p:cNvPr>
          <p:cNvSpPr>
            <a:spLocks noGrp="1"/>
          </p:cNvSpPr>
          <p:nvPr>
            <p:ph type="title" hasCustomPrompt="1"/>
          </p:nvPr>
        </p:nvSpPr>
        <p:spPr>
          <a:xfrm>
            <a:off x="360000" y="360000"/>
            <a:ext cx="2599200" cy="2707200"/>
          </a:xfrm>
        </p:spPr>
        <p:txBody>
          <a:bodyPr/>
          <a:lstStyle>
            <a:lvl1pPr>
              <a:defRPr sz="2400"/>
            </a:lvl1pPr>
          </a:lstStyle>
          <a:p>
            <a:r>
              <a:rPr lang="en-GB"/>
              <a:t>Click to add title</a:t>
            </a:r>
          </a:p>
        </p:txBody>
      </p:sp>
      <p:sp>
        <p:nvSpPr>
          <p:cNvPr id="3" name="Content Placeholder 2"/>
          <p:cNvSpPr>
            <a:spLocks noGrp="1"/>
          </p:cNvSpPr>
          <p:nvPr>
            <p:ph idx="1" hasCustomPrompt="1"/>
          </p:nvPr>
        </p:nvSpPr>
        <p:spPr>
          <a:xfrm>
            <a:off x="358775" y="3430075"/>
            <a:ext cx="2599201"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Content Placeholder 3">
            <a:extLst>
              <a:ext uri="{FF2B5EF4-FFF2-40B4-BE49-F238E27FC236}">
                <a16:creationId xmlns:a16="http://schemas.microsoft.com/office/drawing/2014/main" id="{17CE2ECF-AF40-4809-BD16-DFC59D53926E}"/>
              </a:ext>
            </a:extLst>
          </p:cNvPr>
          <p:cNvSpPr>
            <a:spLocks noGrp="1"/>
          </p:cNvSpPr>
          <p:nvPr>
            <p:ph sz="half" idx="2" hasCustomPrompt="1"/>
          </p:nvPr>
        </p:nvSpPr>
        <p:spPr>
          <a:xfrm>
            <a:off x="3317876" y="358051"/>
            <a:ext cx="2598738" cy="2707200"/>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5" name="Content Placeholder 4">
            <a:extLst>
              <a:ext uri="{FF2B5EF4-FFF2-40B4-BE49-F238E27FC236}">
                <a16:creationId xmlns:a16="http://schemas.microsoft.com/office/drawing/2014/main" id="{63173555-621B-4368-85A5-D9E165C76349}"/>
              </a:ext>
            </a:extLst>
          </p:cNvPr>
          <p:cNvSpPr>
            <a:spLocks noGrp="1"/>
          </p:cNvSpPr>
          <p:nvPr>
            <p:ph sz="quarter" idx="13" hasCustomPrompt="1"/>
          </p:nvPr>
        </p:nvSpPr>
        <p:spPr>
          <a:xfrm>
            <a:off x="3317875" y="3428925"/>
            <a:ext cx="2598737" cy="270712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1" name="Content Placeholder 10">
            <a:extLst>
              <a:ext uri="{FF2B5EF4-FFF2-40B4-BE49-F238E27FC236}">
                <a16:creationId xmlns:a16="http://schemas.microsoft.com/office/drawing/2014/main" id="{0F68EC61-8561-4994-8A68-09675655FE31}"/>
              </a:ext>
            </a:extLst>
          </p:cNvPr>
          <p:cNvSpPr>
            <a:spLocks noGrp="1"/>
          </p:cNvSpPr>
          <p:nvPr>
            <p:ph sz="quarter" idx="14" hasCustomPrompt="1"/>
          </p:nvPr>
        </p:nvSpPr>
        <p:spPr>
          <a:xfrm>
            <a:off x="6275388" y="358774"/>
            <a:ext cx="2598736" cy="2686375"/>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3" name="Content Placeholder 12">
            <a:extLst>
              <a:ext uri="{FF2B5EF4-FFF2-40B4-BE49-F238E27FC236}">
                <a16:creationId xmlns:a16="http://schemas.microsoft.com/office/drawing/2014/main" id="{180BF4E0-B153-411A-B8D8-A592C7C565FF}"/>
              </a:ext>
            </a:extLst>
          </p:cNvPr>
          <p:cNvSpPr>
            <a:spLocks noGrp="1"/>
          </p:cNvSpPr>
          <p:nvPr>
            <p:ph sz="quarter" idx="15" hasCustomPrompt="1"/>
          </p:nvPr>
        </p:nvSpPr>
        <p:spPr>
          <a:xfrm>
            <a:off x="6275388" y="3428925"/>
            <a:ext cx="2597175" cy="270712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5" name="Content Placeholder 14">
            <a:extLst>
              <a:ext uri="{FF2B5EF4-FFF2-40B4-BE49-F238E27FC236}">
                <a16:creationId xmlns:a16="http://schemas.microsoft.com/office/drawing/2014/main" id="{F42111F8-D026-4080-A7D1-2BD64D26F371}"/>
              </a:ext>
            </a:extLst>
          </p:cNvPr>
          <p:cNvSpPr>
            <a:spLocks noGrp="1"/>
          </p:cNvSpPr>
          <p:nvPr>
            <p:ph sz="quarter" idx="16" hasCustomPrompt="1"/>
          </p:nvPr>
        </p:nvSpPr>
        <p:spPr>
          <a:xfrm>
            <a:off x="9232900" y="358775"/>
            <a:ext cx="2598737" cy="2706476"/>
          </a:xfrm>
        </p:spPr>
        <p:txBody>
          <a:bodyPr/>
          <a:lstStyle>
            <a:lvl1pPr>
              <a:defRPr sz="1600"/>
            </a:lvl1pPr>
            <a:lvl2pPr>
              <a:defRPr sz="1400"/>
            </a:lvl2pPr>
            <a:lvl3pPr>
              <a:defRPr sz="1200"/>
            </a:lvl3pPr>
            <a:lvl4pPr>
              <a:defRPr sz="1600"/>
            </a:lvl4pPr>
            <a:lvl5pPr>
              <a:defRPr sz="1600"/>
            </a:lvl5pPr>
          </a:lstStyle>
          <a:p>
            <a:pPr lvl="0"/>
            <a:r>
              <a:rPr lang="en-GB" noProof="0"/>
              <a:t>Click to add text                                                                                                                            Enter &amp; TAB to view next text style                                                                                                              SHIFT+TAB to view previous text style</a:t>
            </a:r>
            <a:endParaRPr lang="en-GB"/>
          </a:p>
          <a:p>
            <a:pPr lvl="1"/>
            <a:r>
              <a:rPr lang="en-GB"/>
              <a:t>Second level</a:t>
            </a:r>
          </a:p>
          <a:p>
            <a:pPr lvl="2"/>
            <a:r>
              <a:rPr lang="en-GB"/>
              <a:t>Third level</a:t>
            </a:r>
          </a:p>
          <a:p>
            <a:pPr lvl="3"/>
            <a:r>
              <a:rPr lang="en-GB"/>
              <a:t>Fourth level</a:t>
            </a:r>
          </a:p>
          <a:p>
            <a:pPr lvl="4"/>
            <a:r>
              <a:rPr lang="en-GB"/>
              <a:t>Fifth level</a:t>
            </a:r>
          </a:p>
        </p:txBody>
      </p:sp>
      <p:sp>
        <p:nvSpPr>
          <p:cNvPr id="19" name="Content Placeholder 18">
            <a:extLst>
              <a:ext uri="{FF2B5EF4-FFF2-40B4-BE49-F238E27FC236}">
                <a16:creationId xmlns:a16="http://schemas.microsoft.com/office/drawing/2014/main" id="{D0FD44C2-7FBB-0326-477E-741FDA359F6B}"/>
              </a:ext>
            </a:extLst>
          </p:cNvPr>
          <p:cNvSpPr>
            <a:spLocks noGrp="1"/>
          </p:cNvSpPr>
          <p:nvPr>
            <p:ph sz="quarter" idx="23"/>
          </p:nvPr>
        </p:nvSpPr>
        <p:spPr>
          <a:xfrm>
            <a:off x="9232900" y="3428924"/>
            <a:ext cx="2597174" cy="27064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3" name="Subtitle 2">
            <a:extLst>
              <a:ext uri="{FF2B5EF4-FFF2-40B4-BE49-F238E27FC236}">
                <a16:creationId xmlns:a16="http://schemas.microsoft.com/office/drawing/2014/main" id="{7916B7D9-F490-B00B-2EEA-60B5669FCC72}"/>
              </a:ext>
            </a:extLst>
          </p:cNvPr>
          <p:cNvSpPr>
            <a:spLocks noGrp="1"/>
          </p:cNvSpPr>
          <p:nvPr>
            <p:ph type="subTitle" idx="25"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2" name="Date Placeholder 1">
            <a:extLst>
              <a:ext uri="{FF2B5EF4-FFF2-40B4-BE49-F238E27FC236}">
                <a16:creationId xmlns:a16="http://schemas.microsoft.com/office/drawing/2014/main" id="{8A65372F-AFF5-1E97-724E-17E54AE87E87}"/>
              </a:ext>
            </a:extLst>
          </p:cNvPr>
          <p:cNvSpPr>
            <a:spLocks noGrp="1"/>
          </p:cNvSpPr>
          <p:nvPr>
            <p:ph type="dt" sz="half" idx="26"/>
          </p:nvPr>
        </p:nvSpPr>
        <p:spPr/>
        <p:txBody>
          <a:bodyPr/>
          <a:lstStyle/>
          <a:p>
            <a:fld id="{D97C7385-E613-4480-9830-9ADF6B638021}" type="datetime4">
              <a:rPr lang="en-GB" smtClean="0"/>
              <a:t>09 December 2024</a:t>
            </a:fld>
            <a:endParaRPr lang="en-GB"/>
          </a:p>
        </p:txBody>
      </p:sp>
      <p:sp>
        <p:nvSpPr>
          <p:cNvPr id="6" name="Footer Placeholder 5">
            <a:extLst>
              <a:ext uri="{FF2B5EF4-FFF2-40B4-BE49-F238E27FC236}">
                <a16:creationId xmlns:a16="http://schemas.microsoft.com/office/drawing/2014/main" id="{B35D577D-BF42-C166-3F41-AF9B013A0998}"/>
              </a:ext>
            </a:extLst>
          </p:cNvPr>
          <p:cNvSpPr>
            <a:spLocks noGrp="1"/>
          </p:cNvSpPr>
          <p:nvPr>
            <p:ph type="ftr" sz="quarter" idx="27"/>
          </p:nvPr>
        </p:nvSpPr>
        <p:spPr/>
        <p:txBody>
          <a:bodyPr/>
          <a:lstStyle/>
          <a:p>
            <a:endParaRPr lang="en-GB"/>
          </a:p>
        </p:txBody>
      </p:sp>
      <p:sp>
        <p:nvSpPr>
          <p:cNvPr id="8" name="Slide Number Placeholder 7">
            <a:extLst>
              <a:ext uri="{FF2B5EF4-FFF2-40B4-BE49-F238E27FC236}">
                <a16:creationId xmlns:a16="http://schemas.microsoft.com/office/drawing/2014/main" id="{51933B25-6787-DA7F-D6DE-C2CE9B623A64}"/>
              </a:ext>
            </a:extLst>
          </p:cNvPr>
          <p:cNvSpPr>
            <a:spLocks noGrp="1"/>
          </p:cNvSpPr>
          <p:nvPr>
            <p:ph type="sldNum" sz="quarter" idx="28"/>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1410139359"/>
      </p:ext>
    </p:extLst>
  </p:cSld>
  <p:clrMapOvr>
    <a:masterClrMapping/>
  </p:clrMapOvr>
  <p:extLst>
    <p:ext uri="{DCECCB84-F9BA-43D5-87BE-67443E8EF086}">
      <p15:sldGuideLst xmlns:p15="http://schemas.microsoft.com/office/powerpoint/2012/main">
        <p15:guide id="1" orient="horz" pos="1932">
          <p15:clr>
            <a:srgbClr val="A4A3A4"/>
          </p15:clr>
        </p15:guide>
        <p15:guide id="2" orient="horz" pos="2161">
          <p15:clr>
            <a:srgbClr val="A4A3A4"/>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F0DA5-AD21-60A4-D4DA-E99C30FBDE15}"/>
              </a:ext>
            </a:extLst>
          </p:cNvPr>
          <p:cNvSpPr>
            <a:spLocks noGrp="1"/>
          </p:cNvSpPr>
          <p:nvPr>
            <p:ph type="title" hasCustomPrompt="1"/>
          </p:nvPr>
        </p:nvSpPr>
        <p:spPr/>
        <p:txBody>
          <a:bodyPr/>
          <a:lstStyle/>
          <a:p>
            <a:r>
              <a:rPr lang="en-GB"/>
              <a:t>Click to add title</a:t>
            </a:r>
          </a:p>
        </p:txBody>
      </p:sp>
      <p:sp>
        <p:nvSpPr>
          <p:cNvPr id="3" name="Subtitle 2">
            <a:extLst>
              <a:ext uri="{FF2B5EF4-FFF2-40B4-BE49-F238E27FC236}">
                <a16:creationId xmlns:a16="http://schemas.microsoft.com/office/drawing/2014/main" id="{9B3CA9C5-25A8-02AC-F2A6-18084B868DEA}"/>
              </a:ext>
            </a:extLst>
          </p:cNvPr>
          <p:cNvSpPr>
            <a:spLocks noGrp="1"/>
          </p:cNvSpPr>
          <p:nvPr>
            <p:ph type="subTitle" idx="13" hasCustomPrompt="1"/>
          </p:nvPr>
        </p:nvSpPr>
        <p:spPr>
          <a:xfrm>
            <a:off x="359999" y="6138000"/>
            <a:ext cx="11473200" cy="180000"/>
          </a:xfrm>
        </p:spPr>
        <p:txBody>
          <a:bodyPr anchor="b" anchorCtr="0"/>
          <a:lstStyle>
            <a:lvl1pPr marL="0" indent="0" algn="l">
              <a:spcBef>
                <a:spcPts val="0"/>
              </a:spcBef>
              <a:buFont typeface="Arial" panose="020B0604020202020204" pitchFamily="34" charset="0"/>
              <a:buChar char="​"/>
              <a:defRPr sz="800" i="1"/>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en-GB"/>
              <a:t>Click to add note</a:t>
            </a:r>
          </a:p>
        </p:txBody>
      </p:sp>
      <p:sp>
        <p:nvSpPr>
          <p:cNvPr id="5" name="Date Placeholder 4">
            <a:extLst>
              <a:ext uri="{FF2B5EF4-FFF2-40B4-BE49-F238E27FC236}">
                <a16:creationId xmlns:a16="http://schemas.microsoft.com/office/drawing/2014/main" id="{86F8E326-C08F-4A91-AC39-AC597CF03DB9}"/>
              </a:ext>
            </a:extLst>
          </p:cNvPr>
          <p:cNvSpPr>
            <a:spLocks noGrp="1"/>
          </p:cNvSpPr>
          <p:nvPr>
            <p:ph type="dt" sz="half" idx="10"/>
          </p:nvPr>
        </p:nvSpPr>
        <p:spPr/>
        <p:txBody>
          <a:bodyPr/>
          <a:lstStyle/>
          <a:p>
            <a:fld id="{4B4ED999-9E44-4978-A9C6-40810E7B3E40}" type="datetime4">
              <a:rPr lang="en-GB" smtClean="0"/>
              <a:t>09 December 2024</a:t>
            </a:fld>
            <a:endParaRPr lang="en-GB"/>
          </a:p>
        </p:txBody>
      </p:sp>
      <p:sp>
        <p:nvSpPr>
          <p:cNvPr id="6" name="Footer Placeholder 5">
            <a:extLst>
              <a:ext uri="{FF2B5EF4-FFF2-40B4-BE49-F238E27FC236}">
                <a16:creationId xmlns:a16="http://schemas.microsoft.com/office/drawing/2014/main" id="{BFC1E843-D1B7-4A1B-88E0-600F68E235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6FD6CF0-63E8-4640-A2FA-617A92A15763}"/>
              </a:ext>
            </a:extLst>
          </p:cNvPr>
          <p:cNvSpPr>
            <a:spLocks noGrp="1"/>
          </p:cNvSpPr>
          <p:nvPr>
            <p:ph type="sldNum" sz="quarter" idx="12"/>
          </p:nvPr>
        </p:nvSpPr>
        <p:spPr/>
        <p:txBody>
          <a:bodyPr/>
          <a:lstStyle/>
          <a:p>
            <a:fld id="{24C8C45C-947F-4981-8B3F-4F32E973C901}" type="slidenum">
              <a:rPr lang="en-GB" smtClean="0"/>
              <a:pPr/>
              <a:t>‹#›</a:t>
            </a:fld>
            <a:endParaRPr lang="en-GB"/>
          </a:p>
        </p:txBody>
      </p:sp>
    </p:spTree>
    <p:extLst>
      <p:ext uri="{BB962C8B-B14F-4D97-AF65-F5344CB8AC3E}">
        <p14:creationId xmlns:p14="http://schemas.microsoft.com/office/powerpoint/2010/main" val="246690748"/>
      </p:ext>
    </p:extLst>
  </p:cSld>
  <p:clrMapOvr>
    <a:masterClrMapping/>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guide id="3" pos="7226">
          <p15:clr>
            <a:srgbClr val="A4A3A4"/>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Outro A">
    <p:bg>
      <p:bgRef idx="1001">
        <a:schemeClr val="bg2"/>
      </p:bgRef>
    </p:bg>
    <p:spTree>
      <p:nvGrpSpPr>
        <p:cNvPr id="1" name=""/>
        <p:cNvGrpSpPr/>
        <p:nvPr/>
      </p:nvGrpSpPr>
      <p:grpSpPr>
        <a:xfrm>
          <a:off x="0" y="0"/>
          <a:ext cx="0" cy="0"/>
          <a:chOff x="0" y="0"/>
          <a:chExt cx="0" cy="0"/>
        </a:xfrm>
      </p:grpSpPr>
      <p:sp>
        <p:nvSpPr>
          <p:cNvPr id="7" name="Background">
            <a:extLst>
              <a:ext uri="{FF2B5EF4-FFF2-40B4-BE49-F238E27FC236}">
                <a16:creationId xmlns:a16="http://schemas.microsoft.com/office/drawing/2014/main" id="{935CC219-CCDF-5230-2A3C-F8318DE26588}"/>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pic>
        <p:nvPicPr>
          <p:cNvPr id="9" name="Logo">
            <a:extLst>
              <a:ext uri="{FF2B5EF4-FFF2-40B4-BE49-F238E27FC236}">
                <a16:creationId xmlns:a16="http://schemas.microsoft.com/office/drawing/2014/main" id="{33D6231B-1E4C-8DB2-D29B-5670E862D5AC}"/>
              </a:ext>
            </a:extLst>
          </p:cNvPr>
          <p:cNvPicPr>
            <a:picLocks noChangeAspect="1"/>
          </p:cNvPicPr>
          <p:nvPr userDrawn="1"/>
        </p:nvPicPr>
        <p:blipFill>
          <a:blip r:embed="rId2"/>
          <a:stretch>
            <a:fillRect/>
          </a:stretch>
        </p:blipFill>
        <p:spPr>
          <a:xfrm>
            <a:off x="720000" y="5690458"/>
            <a:ext cx="1871662" cy="442778"/>
          </a:xfrm>
          <a:prstGeom prst="rect">
            <a:avLst/>
          </a:prstGeom>
        </p:spPr>
      </p:pic>
      <p:sp>
        <p:nvSpPr>
          <p:cNvPr id="10" name="Rectangle: Rounded Corners 9">
            <a:extLst>
              <a:ext uri="{FF2B5EF4-FFF2-40B4-BE49-F238E27FC236}">
                <a16:creationId xmlns:a16="http://schemas.microsoft.com/office/drawing/2014/main" id="{0709419A-8795-CA5F-17F2-BB4C3DC45599}"/>
              </a:ext>
            </a:extLst>
          </p:cNvPr>
          <p:cNvSpPr>
            <a:spLocks noChangeAspect="1"/>
          </p:cNvSpPr>
          <p:nvPr userDrawn="1"/>
        </p:nvSpPr>
        <p:spPr>
          <a:xfrm>
            <a:off x="5762419" y="360000"/>
            <a:ext cx="10921207" cy="6138000"/>
          </a:xfrm>
          <a:prstGeom prst="roundRect">
            <a:avLst>
              <a:gd name="adj" fmla="val 50000"/>
            </a:avLst>
          </a:prstGeom>
          <a:solidFill>
            <a:srgbClr val="279B7C"/>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 name="Title 1">
            <a:extLst>
              <a:ext uri="{FF2B5EF4-FFF2-40B4-BE49-F238E27FC236}">
                <a16:creationId xmlns:a16="http://schemas.microsoft.com/office/drawing/2014/main" id="{57DE12A8-304B-F0BF-5A85-AA8421F6863F}"/>
              </a:ext>
            </a:extLst>
          </p:cNvPr>
          <p:cNvSpPr>
            <a:spLocks noGrp="1"/>
          </p:cNvSpPr>
          <p:nvPr>
            <p:ph type="title" hasCustomPrompt="1"/>
          </p:nvPr>
        </p:nvSpPr>
        <p:spPr bwMode="white">
          <a:xfrm>
            <a:off x="4303712" y="719136"/>
            <a:ext cx="6900863" cy="5418000"/>
          </a:xfrm>
        </p:spPr>
        <p:txBody>
          <a:bodyPr anchor="ctr" anchorCtr="0"/>
          <a:lstStyle>
            <a:lvl1pPr>
              <a:defRPr sz="48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18AAB770-93E5-43B6-6621-7F2D9E89AB0D}"/>
              </a:ext>
            </a:extLst>
          </p:cNvPr>
          <p:cNvSpPr>
            <a:spLocks noGrp="1"/>
          </p:cNvSpPr>
          <p:nvPr>
            <p:ph type="body" sz="quarter" idx="13" hasCustomPrompt="1"/>
          </p:nvPr>
        </p:nvSpPr>
        <p:spPr bwMode="white">
          <a:xfrm>
            <a:off x="719137" y="719138"/>
            <a:ext cx="2238376" cy="5414098"/>
          </a:xfrm>
        </p:spPr>
        <p:txBody>
          <a:bodyPr anchor="ctr" anchorCtr="0"/>
          <a:lstStyle>
            <a:lvl1pPr marL="0" indent="0">
              <a:lnSpc>
                <a:spcPct val="110000"/>
              </a:lnSpc>
              <a:spcBef>
                <a:spcPts val="0"/>
              </a:spcBef>
              <a:spcAft>
                <a:spcPts val="0"/>
              </a:spcAft>
              <a:buFontTx/>
              <a:buNone/>
              <a:defRPr sz="1600" b="0">
                <a:solidFill>
                  <a:schemeClr val="tx1"/>
                </a:solidFill>
                <a:latin typeface="+mn-lt"/>
              </a:defRPr>
            </a:lvl1pPr>
            <a:lvl2pPr marL="0" indent="0">
              <a:lnSpc>
                <a:spcPct val="110000"/>
              </a:lnSpc>
              <a:spcBef>
                <a:spcPts val="0"/>
              </a:spcBef>
              <a:spcAft>
                <a:spcPts val="0"/>
              </a:spcAft>
              <a:buFontTx/>
              <a:buNone/>
              <a:defRPr sz="1400" b="0">
                <a:solidFill>
                  <a:schemeClr val="tx1"/>
                </a:solidFill>
                <a:latin typeface="+mn-lt"/>
              </a:defRPr>
            </a:lvl2pPr>
            <a:lvl3pPr marL="0" indent="0">
              <a:lnSpc>
                <a:spcPct val="110000"/>
              </a:lnSpc>
              <a:spcBef>
                <a:spcPts val="0"/>
              </a:spcBef>
              <a:spcAft>
                <a:spcPts val="0"/>
              </a:spcAft>
              <a:buFontTx/>
              <a:buNone/>
              <a:defRPr sz="1400" b="0">
                <a:solidFill>
                  <a:schemeClr val="tx1"/>
                </a:solidFill>
                <a:latin typeface="+mn-lt"/>
              </a:defRPr>
            </a:lvl3pPr>
            <a:lvl4pPr marL="0" indent="0">
              <a:lnSpc>
                <a:spcPct val="110000"/>
              </a:lnSpc>
              <a:spcBef>
                <a:spcPts val="0"/>
              </a:spcBef>
              <a:spcAft>
                <a:spcPts val="0"/>
              </a:spcAft>
              <a:buFontTx/>
              <a:buNone/>
              <a:defRPr sz="1400" b="0">
                <a:solidFill>
                  <a:schemeClr val="tx1"/>
                </a:solidFill>
                <a:latin typeface="+mn-lt"/>
              </a:defRPr>
            </a:lvl4pPr>
            <a:lvl5pPr marL="0" indent="0">
              <a:lnSpc>
                <a:spcPct val="110000"/>
              </a:lnSpc>
              <a:spcBef>
                <a:spcPts val="0"/>
              </a:spcBef>
              <a:spcAft>
                <a:spcPts val="0"/>
              </a:spcAft>
              <a:buFontTx/>
              <a:buNone/>
              <a:defRPr sz="1400" b="0">
                <a:solidFill>
                  <a:schemeClr val="tx1"/>
                </a:solidFill>
                <a:latin typeface="+mn-lt"/>
              </a:defRPr>
            </a:lvl5pPr>
            <a:lvl6pPr marL="0" indent="0">
              <a:lnSpc>
                <a:spcPct val="110000"/>
              </a:lnSpc>
              <a:spcBef>
                <a:spcPts val="0"/>
              </a:spcBef>
              <a:spcAft>
                <a:spcPts val="0"/>
              </a:spcAft>
              <a:buFontTx/>
              <a:buNone/>
              <a:defRPr sz="1400" b="0">
                <a:solidFill>
                  <a:schemeClr val="tx1"/>
                </a:solidFill>
                <a:latin typeface="+mn-lt"/>
              </a:defRPr>
            </a:lvl6pPr>
            <a:lvl7pPr marL="0" indent="0">
              <a:lnSpc>
                <a:spcPct val="110000"/>
              </a:lnSpc>
              <a:spcBef>
                <a:spcPts val="0"/>
              </a:spcBef>
              <a:spcAft>
                <a:spcPts val="0"/>
              </a:spcAft>
              <a:buFontTx/>
              <a:buNone/>
              <a:defRPr sz="1400" b="0">
                <a:solidFill>
                  <a:schemeClr val="tx1"/>
                </a:solidFill>
                <a:latin typeface="+mn-lt"/>
              </a:defRPr>
            </a:lvl7pPr>
            <a:lvl8pPr marL="0" indent="0">
              <a:lnSpc>
                <a:spcPct val="110000"/>
              </a:lnSpc>
              <a:spcBef>
                <a:spcPts val="0"/>
              </a:spcBef>
              <a:spcAft>
                <a:spcPts val="0"/>
              </a:spcAft>
              <a:buFontTx/>
              <a:buNone/>
              <a:defRPr sz="1400" b="0">
                <a:solidFill>
                  <a:schemeClr val="tx1"/>
                </a:solidFill>
                <a:latin typeface="+mn-lt"/>
              </a:defRPr>
            </a:lvl8pPr>
            <a:lvl9pPr marL="0" indent="0">
              <a:lnSpc>
                <a:spcPct val="110000"/>
              </a:lnSpc>
              <a:spcBef>
                <a:spcPts val="0"/>
              </a:spcBef>
              <a:spcAft>
                <a:spcPts val="0"/>
              </a:spcAft>
              <a:buFontTx/>
              <a:buNone/>
              <a:defRPr sz="1400" b="0">
                <a:solidFill>
                  <a:schemeClr val="tx1"/>
                </a:solidFill>
                <a:latin typeface="+mn-lt"/>
              </a:defRPr>
            </a:lvl9pPr>
          </a:lstStyle>
          <a:p>
            <a:pPr lvl="0"/>
            <a:r>
              <a:rPr lang="en-GB"/>
              <a:t>Click to add Name Company name              Direct phone number</a:t>
            </a:r>
          </a:p>
        </p:txBody>
      </p:sp>
      <p:sp>
        <p:nvSpPr>
          <p:cNvPr id="3" name="Slide Number Placeholder 2">
            <a:extLst>
              <a:ext uri="{FF2B5EF4-FFF2-40B4-BE49-F238E27FC236}">
                <a16:creationId xmlns:a16="http://schemas.microsoft.com/office/drawing/2014/main" id="{8BB63E09-6CBC-FCE1-0D74-1D2C338AC9D9}"/>
              </a:ext>
            </a:extLst>
          </p:cNvPr>
          <p:cNvSpPr>
            <a:spLocks noGrp="1"/>
          </p:cNvSpPr>
          <p:nvPr>
            <p:ph type="sldNum" sz="quarter" idx="10"/>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Date Placeholder 3">
            <a:extLst>
              <a:ext uri="{FF2B5EF4-FFF2-40B4-BE49-F238E27FC236}">
                <a16:creationId xmlns:a16="http://schemas.microsoft.com/office/drawing/2014/main" id="{0578A31F-DEC1-EC59-2283-EECE0CF7FF96}"/>
              </a:ext>
            </a:extLst>
          </p:cNvPr>
          <p:cNvSpPr>
            <a:spLocks noGrp="1"/>
          </p:cNvSpPr>
          <p:nvPr>
            <p:ph type="dt" sz="half" idx="11"/>
          </p:nvPr>
        </p:nvSpPr>
        <p:spPr>
          <a:xfrm>
            <a:off x="0" y="6858000"/>
            <a:ext cx="0" cy="0"/>
          </a:xfrm>
        </p:spPr>
        <p:txBody>
          <a:bodyPr/>
          <a:lstStyle>
            <a:lvl1pPr>
              <a:defRPr sz="100">
                <a:noFill/>
              </a:defRPr>
            </a:lvl1pPr>
          </a:lstStyle>
          <a:p>
            <a:fld id="{0815282A-EB39-4373-A96E-2E68A1BF4880}" type="datetime4">
              <a:rPr lang="en-GB" smtClean="0"/>
              <a:t>09 December 2024</a:t>
            </a:fld>
            <a:endParaRPr lang="en-GB"/>
          </a:p>
        </p:txBody>
      </p:sp>
      <p:sp>
        <p:nvSpPr>
          <p:cNvPr id="5" name="Footer Placeholder 4">
            <a:extLst>
              <a:ext uri="{FF2B5EF4-FFF2-40B4-BE49-F238E27FC236}">
                <a16:creationId xmlns:a16="http://schemas.microsoft.com/office/drawing/2014/main" id="{ACC3F924-3E58-5FEE-7D57-E29AEAB2FF96}"/>
              </a:ext>
            </a:extLst>
          </p:cNvPr>
          <p:cNvSpPr>
            <a:spLocks noGrp="1"/>
          </p:cNvSpPr>
          <p:nvPr>
            <p:ph type="ftr" sz="quarter" idx="12"/>
          </p:nvPr>
        </p:nvSpPr>
        <p:spPr>
          <a:xfrm>
            <a:off x="0" y="6858000"/>
            <a:ext cx="0" cy="0"/>
          </a:xfrm>
        </p:spPr>
        <p:txBody>
          <a:bodyPr/>
          <a:lstStyle>
            <a:lvl1pPr>
              <a:defRPr sz="100">
                <a:noFill/>
              </a:defRPr>
            </a:lvl1pPr>
          </a:lstStyle>
          <a:p>
            <a:endParaRPr lang="en-GB"/>
          </a:p>
        </p:txBody>
      </p:sp>
    </p:spTree>
    <p:extLst>
      <p:ext uri="{BB962C8B-B14F-4D97-AF65-F5344CB8AC3E}">
        <p14:creationId xmlns:p14="http://schemas.microsoft.com/office/powerpoint/2010/main" val="201843877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1.45833E-6 -1.85185E-6 L -0.02969 0.00046 " pathEditMode="relative" rAng="0" ptsTypes="AA">
                                      <p:cBhvr>
                                        <p:cTn id="6" dur="2000" fill="hold"/>
                                        <p:tgtEl>
                                          <p:spTgt spid="2"/>
                                        </p:tgtEl>
                                        <p:attrNameLst>
                                          <p:attrName>ppt_x</p:attrName>
                                          <p:attrName>ppt_y</p:attrName>
                                        </p:attrNameLst>
                                      </p:cBhvr>
                                      <p:rCtr x="-1484" y="23"/>
                                    </p:animMotion>
                                  </p:childTnLst>
                                </p:cTn>
                              </p:par>
                              <p:par>
                                <p:cTn id="7" presetID="42" presetClass="path" presetSubtype="0" accel="50000" decel="50000" fill="hold" grpId="0" nodeType="withEffect">
                                  <p:stCondLst>
                                    <p:cond delay="0"/>
                                  </p:stCondLst>
                                  <p:childTnLst>
                                    <p:animMotion origin="layout" path="M -4.16667E-7 -2.22222E-6 L -0.07956 -0.00116 " pathEditMode="relative" rAng="0" ptsTypes="AA">
                                      <p:cBhvr>
                                        <p:cTn id="8" dur="2000" fill="hold"/>
                                        <p:tgtEl>
                                          <p:spTgt spid="10"/>
                                        </p:tgtEl>
                                        <p:attrNameLst>
                                          <p:attrName>ppt_x</p:attrName>
                                          <p:attrName>ppt_y</p:attrName>
                                        </p:attrNameLst>
                                      </p:cBhvr>
                                      <p:rCtr x="-3984"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1360"/>
            <a:ext cx="10195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p:cNvSpPr>
            <a:spLocks noGrp="1"/>
          </p:cNvSpPr>
          <p:nvPr>
            <p:ph type="chart" sz="quarter" idx="11"/>
          </p:nvPr>
        </p:nvSpPr>
        <p:spPr>
          <a:xfrm>
            <a:off x="1003200" y="3742126"/>
            <a:ext cx="10195200" cy="213574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02D32ADA-D319-4A1F-BF43-8C0B259FADD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862690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Outro B">
    <p:bg>
      <p:bgPr>
        <a:solidFill>
          <a:schemeClr val="tx1"/>
        </a:solidFill>
        <a:effectLst/>
      </p:bgPr>
    </p:bg>
    <p:spTree>
      <p:nvGrpSpPr>
        <p:cNvPr id="1" name=""/>
        <p:cNvGrpSpPr/>
        <p:nvPr/>
      </p:nvGrpSpPr>
      <p:grpSpPr>
        <a:xfrm>
          <a:off x="0" y="0"/>
          <a:ext cx="0" cy="0"/>
          <a:chOff x="0" y="0"/>
          <a:chExt cx="0" cy="0"/>
        </a:xfrm>
      </p:grpSpPr>
      <p:sp>
        <p:nvSpPr>
          <p:cNvPr id="26" name="Pictureplaceholder 1">
            <a:extLst>
              <a:ext uri="{FF2B5EF4-FFF2-40B4-BE49-F238E27FC236}">
                <a16:creationId xmlns:a16="http://schemas.microsoft.com/office/drawing/2014/main" id="{74CDABC3-2D3C-426F-49E2-19458DFDA3AE}"/>
              </a:ext>
            </a:extLst>
          </p:cNvPr>
          <p:cNvSpPr>
            <a:spLocks noGrp="1"/>
          </p:cNvSpPr>
          <p:nvPr>
            <p:ph type="pic" sz="quarter" idx="14" hasCustomPrompt="1"/>
          </p:nvPr>
        </p:nvSpPr>
        <p:spPr>
          <a:xfrm>
            <a:off x="0" y="0"/>
            <a:ext cx="12193200" cy="6861600"/>
          </a:xfrm>
          <a:prstGeom prst="rect">
            <a:avLst/>
          </a:prstGeom>
          <a:solidFill>
            <a:schemeClr val="tx1">
              <a:lumMod val="85000"/>
            </a:schemeClr>
          </a:solidFill>
        </p:spPr>
        <p:txBody>
          <a:bodyPr wrap="square" lIns="72000" tIns="72000">
            <a:noAutofit/>
          </a:bodyPr>
          <a:lstStyle>
            <a:lvl1pPr marL="0" indent="0" algn="l">
              <a:spcAft>
                <a:spcPts val="0"/>
              </a:spcAft>
              <a:buNone/>
              <a:defRPr sz="1600">
                <a:solidFill>
                  <a:schemeClr val="bg1"/>
                </a:solidFill>
              </a:defRPr>
            </a:lvl1pPr>
          </a:lstStyle>
          <a:p>
            <a:r>
              <a:rPr lang="en-GB"/>
              <a:t>Click on frame and insert picture using the Insert tab, Pictures</a:t>
            </a:r>
          </a:p>
        </p:txBody>
      </p:sp>
      <p:sp>
        <p:nvSpPr>
          <p:cNvPr id="28" name="1 Square PHL 14">
            <a:extLst>
              <a:ext uri="{FF2B5EF4-FFF2-40B4-BE49-F238E27FC236}">
                <a16:creationId xmlns:a16="http://schemas.microsoft.com/office/drawing/2014/main" id="{949AE397-432F-0970-A11D-3258F78BD3D0}"/>
              </a:ext>
            </a:extLst>
          </p:cNvPr>
          <p:cNvSpPr>
            <a:spLocks noGrp="1"/>
          </p:cNvSpPr>
          <p:nvPr>
            <p:ph type="body" sz="quarter" idx="16"/>
          </p:nvPr>
        </p:nvSpPr>
        <p:spPr>
          <a:xfrm>
            <a:off x="8383914" y="1255743"/>
            <a:ext cx="1656000" cy="3456000"/>
          </a:xfrm>
          <a:prstGeom prst="roundRect">
            <a:avLst>
              <a:gd name="adj" fmla="val 50000"/>
            </a:avLst>
          </a:prstGeom>
          <a:solidFill>
            <a:schemeClr val="accent2"/>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27" name="2 Oval PHL 15">
            <a:extLst>
              <a:ext uri="{FF2B5EF4-FFF2-40B4-BE49-F238E27FC236}">
                <a16:creationId xmlns:a16="http://schemas.microsoft.com/office/drawing/2014/main" id="{5DBF281D-5503-1205-B761-C01FF28D9043}"/>
              </a:ext>
            </a:extLst>
          </p:cNvPr>
          <p:cNvSpPr>
            <a:spLocks noGrp="1"/>
          </p:cNvSpPr>
          <p:nvPr>
            <p:ph type="body" sz="quarter" idx="15" hasCustomPrompt="1"/>
          </p:nvPr>
        </p:nvSpPr>
        <p:spPr>
          <a:xfrm>
            <a:off x="6592494" y="4839372"/>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2" name="3 Oval PHL 16">
            <a:extLst>
              <a:ext uri="{FF2B5EF4-FFF2-40B4-BE49-F238E27FC236}">
                <a16:creationId xmlns:a16="http://schemas.microsoft.com/office/drawing/2014/main" id="{F9EFBB7F-D9BC-44F6-0DD8-54C505B92ECC}"/>
              </a:ext>
            </a:extLst>
          </p:cNvPr>
          <p:cNvSpPr>
            <a:spLocks noGrp="1"/>
          </p:cNvSpPr>
          <p:nvPr>
            <p:ph type="body" sz="quarter" idx="17" hasCustomPrompt="1"/>
          </p:nvPr>
        </p:nvSpPr>
        <p:spPr>
          <a:xfrm>
            <a:off x="8381974" y="5735115"/>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3" name="4 Oval 17">
            <a:extLst>
              <a:ext uri="{FF2B5EF4-FFF2-40B4-BE49-F238E27FC236}">
                <a16:creationId xmlns:a16="http://schemas.microsoft.com/office/drawing/2014/main" id="{15AC0D1E-810E-D9EC-BC0C-9782251D8224}"/>
              </a:ext>
            </a:extLst>
          </p:cNvPr>
          <p:cNvSpPr>
            <a:spLocks noGrp="1"/>
          </p:cNvSpPr>
          <p:nvPr>
            <p:ph type="body" sz="quarter" idx="18" hasCustomPrompt="1"/>
          </p:nvPr>
        </p:nvSpPr>
        <p:spPr>
          <a:xfrm>
            <a:off x="8381974" y="4839372"/>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4" name="5 Oval 18">
            <a:extLst>
              <a:ext uri="{FF2B5EF4-FFF2-40B4-BE49-F238E27FC236}">
                <a16:creationId xmlns:a16="http://schemas.microsoft.com/office/drawing/2014/main" id="{61ECAA69-C517-DA03-D185-B1DCB2FDB3CB}"/>
              </a:ext>
            </a:extLst>
          </p:cNvPr>
          <p:cNvSpPr>
            <a:spLocks noGrp="1"/>
          </p:cNvSpPr>
          <p:nvPr>
            <p:ph type="body" sz="quarter" idx="19" hasCustomPrompt="1"/>
          </p:nvPr>
        </p:nvSpPr>
        <p:spPr>
          <a:xfrm>
            <a:off x="9276714" y="5735115"/>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5" name="6 Oval 20">
            <a:extLst>
              <a:ext uri="{FF2B5EF4-FFF2-40B4-BE49-F238E27FC236}">
                <a16:creationId xmlns:a16="http://schemas.microsoft.com/office/drawing/2014/main" id="{FCA94EA4-1FBD-A6DB-79A8-FCF7AF11E088}"/>
              </a:ext>
            </a:extLst>
          </p:cNvPr>
          <p:cNvSpPr>
            <a:spLocks noGrp="1"/>
          </p:cNvSpPr>
          <p:nvPr>
            <p:ph type="body" sz="quarter" idx="20" hasCustomPrompt="1"/>
          </p:nvPr>
        </p:nvSpPr>
        <p:spPr>
          <a:xfrm>
            <a:off x="9276714" y="4839372"/>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1" name="7 Oval 21">
            <a:extLst>
              <a:ext uri="{FF2B5EF4-FFF2-40B4-BE49-F238E27FC236}">
                <a16:creationId xmlns:a16="http://schemas.microsoft.com/office/drawing/2014/main" id="{5E64D08B-9945-CFE8-217F-4B292B128274}"/>
              </a:ext>
            </a:extLst>
          </p:cNvPr>
          <p:cNvSpPr>
            <a:spLocks noGrp="1"/>
          </p:cNvSpPr>
          <p:nvPr>
            <p:ph type="body" sz="quarter" idx="26" hasCustomPrompt="1"/>
          </p:nvPr>
        </p:nvSpPr>
        <p:spPr>
          <a:xfrm>
            <a:off x="9276714" y="360000"/>
            <a:ext cx="763200" cy="7632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6" name="8 Oval 22">
            <a:extLst>
              <a:ext uri="{FF2B5EF4-FFF2-40B4-BE49-F238E27FC236}">
                <a16:creationId xmlns:a16="http://schemas.microsoft.com/office/drawing/2014/main" id="{07ADBBB2-3291-F3D5-9896-60BF48CF06CB}"/>
              </a:ext>
            </a:extLst>
          </p:cNvPr>
          <p:cNvSpPr>
            <a:spLocks noGrp="1"/>
          </p:cNvSpPr>
          <p:nvPr>
            <p:ph type="body" sz="quarter" idx="21" hasCustomPrompt="1"/>
          </p:nvPr>
        </p:nvSpPr>
        <p:spPr>
          <a:xfrm>
            <a:off x="10173357" y="3943629"/>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7" name="9 Oval 23">
            <a:extLst>
              <a:ext uri="{FF2B5EF4-FFF2-40B4-BE49-F238E27FC236}">
                <a16:creationId xmlns:a16="http://schemas.microsoft.com/office/drawing/2014/main" id="{B4569DB7-0669-1E9C-7EF9-091AB485ED28}"/>
              </a:ext>
            </a:extLst>
          </p:cNvPr>
          <p:cNvSpPr>
            <a:spLocks noGrp="1"/>
          </p:cNvSpPr>
          <p:nvPr>
            <p:ph type="body" sz="quarter" idx="22" hasCustomPrompt="1"/>
          </p:nvPr>
        </p:nvSpPr>
        <p:spPr>
          <a:xfrm>
            <a:off x="10173357" y="3047886"/>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8" name="10 Oval 24">
            <a:extLst>
              <a:ext uri="{FF2B5EF4-FFF2-40B4-BE49-F238E27FC236}">
                <a16:creationId xmlns:a16="http://schemas.microsoft.com/office/drawing/2014/main" id="{26343A33-C6AA-8D9E-9711-A6C46423C65B}"/>
              </a:ext>
            </a:extLst>
          </p:cNvPr>
          <p:cNvSpPr>
            <a:spLocks noGrp="1"/>
          </p:cNvSpPr>
          <p:nvPr>
            <p:ph type="body" sz="quarter" idx="23" hasCustomPrompt="1"/>
          </p:nvPr>
        </p:nvSpPr>
        <p:spPr>
          <a:xfrm>
            <a:off x="10173357" y="360000"/>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39" name="11 Oval 25">
            <a:extLst>
              <a:ext uri="{FF2B5EF4-FFF2-40B4-BE49-F238E27FC236}">
                <a16:creationId xmlns:a16="http://schemas.microsoft.com/office/drawing/2014/main" id="{5660391F-32FA-D8F3-FCA4-186362950AFA}"/>
              </a:ext>
            </a:extLst>
          </p:cNvPr>
          <p:cNvSpPr>
            <a:spLocks noGrp="1"/>
          </p:cNvSpPr>
          <p:nvPr>
            <p:ph type="body" sz="quarter" idx="24" hasCustomPrompt="1"/>
          </p:nvPr>
        </p:nvSpPr>
        <p:spPr>
          <a:xfrm>
            <a:off x="11070000" y="3943629"/>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0" name="12 Oval 26">
            <a:extLst>
              <a:ext uri="{FF2B5EF4-FFF2-40B4-BE49-F238E27FC236}">
                <a16:creationId xmlns:a16="http://schemas.microsoft.com/office/drawing/2014/main" id="{FBA92AF9-81D9-7DFC-973A-73E39BF04730}"/>
              </a:ext>
            </a:extLst>
          </p:cNvPr>
          <p:cNvSpPr>
            <a:spLocks noGrp="1"/>
          </p:cNvSpPr>
          <p:nvPr>
            <p:ph type="body" sz="quarter" idx="25" hasCustomPrompt="1"/>
          </p:nvPr>
        </p:nvSpPr>
        <p:spPr>
          <a:xfrm>
            <a:off x="11070000" y="3047886"/>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2" name="13 Oval 27">
            <a:extLst>
              <a:ext uri="{FF2B5EF4-FFF2-40B4-BE49-F238E27FC236}">
                <a16:creationId xmlns:a16="http://schemas.microsoft.com/office/drawing/2014/main" id="{95AD183C-34BD-A04F-9F04-6ABFBC271D2D}"/>
              </a:ext>
            </a:extLst>
          </p:cNvPr>
          <p:cNvSpPr>
            <a:spLocks noGrp="1"/>
          </p:cNvSpPr>
          <p:nvPr>
            <p:ph type="body" sz="quarter" idx="27" hasCustomPrompt="1"/>
          </p:nvPr>
        </p:nvSpPr>
        <p:spPr>
          <a:xfrm>
            <a:off x="11070000" y="360000"/>
            <a:ext cx="763200" cy="763200"/>
          </a:xfrm>
          <a:prstGeom prst="ellipse">
            <a:avLst/>
          </a:prstGeom>
          <a:solidFill>
            <a:schemeClr val="accent2"/>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4" name="14 Oval 28">
            <a:extLst>
              <a:ext uri="{FF2B5EF4-FFF2-40B4-BE49-F238E27FC236}">
                <a16:creationId xmlns:a16="http://schemas.microsoft.com/office/drawing/2014/main" id="{6F7ACBDB-C2A8-384F-ECF3-6D75887064AE}"/>
              </a:ext>
            </a:extLst>
          </p:cNvPr>
          <p:cNvSpPr>
            <a:spLocks noGrp="1" noChangeAspect="1"/>
          </p:cNvSpPr>
          <p:nvPr>
            <p:ph type="body" sz="quarter" idx="29" hasCustomPrompt="1"/>
          </p:nvPr>
        </p:nvSpPr>
        <p:spPr>
          <a:xfrm>
            <a:off x="10173600" y="1255743"/>
            <a:ext cx="1659600" cy="1659600"/>
          </a:xfrm>
          <a:prstGeom prst="ellipse">
            <a:avLst/>
          </a:prstGeom>
          <a:solidFill>
            <a:schemeClr val="accent1"/>
          </a:solidFill>
        </p:spPr>
        <p:txBody>
          <a:bodyPr anchor="ctr" anchorCtr="0"/>
          <a:lstStyle>
            <a:lvl1pPr marL="0" indent="0" algn="ctr">
              <a:lnSpc>
                <a:spcPct val="100000"/>
              </a:lnSpc>
              <a:spcBef>
                <a:spcPts val="0"/>
              </a:spcBef>
              <a:spcAft>
                <a:spcPts val="0"/>
              </a:spcAft>
              <a:buNone/>
              <a:defRPr sz="800" b="0">
                <a:no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GB"/>
              <a:t>1.1</a:t>
            </a:r>
          </a:p>
        </p:txBody>
      </p:sp>
      <p:sp>
        <p:nvSpPr>
          <p:cNvPr id="43" name="15 Square PHL 29">
            <a:extLst>
              <a:ext uri="{FF2B5EF4-FFF2-40B4-BE49-F238E27FC236}">
                <a16:creationId xmlns:a16="http://schemas.microsoft.com/office/drawing/2014/main" id="{CD7EE71E-FC40-A5E6-DD06-5F0E881AF478}"/>
              </a:ext>
            </a:extLst>
          </p:cNvPr>
          <p:cNvSpPr>
            <a:spLocks noGrp="1"/>
          </p:cNvSpPr>
          <p:nvPr>
            <p:ph type="body" sz="quarter" idx="28"/>
          </p:nvPr>
        </p:nvSpPr>
        <p:spPr>
          <a:xfrm>
            <a:off x="11070000" y="4839369"/>
            <a:ext cx="763200" cy="1659600"/>
          </a:xfrm>
          <a:prstGeom prst="roundRect">
            <a:avLst>
              <a:gd name="adj" fmla="val 50000"/>
            </a:avLst>
          </a:prstGeom>
          <a:solidFill>
            <a:schemeClr val="accent2"/>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45" name="16 Square PHL 30">
            <a:extLst>
              <a:ext uri="{FF2B5EF4-FFF2-40B4-BE49-F238E27FC236}">
                <a16:creationId xmlns:a16="http://schemas.microsoft.com/office/drawing/2014/main" id="{7152F5E5-5A75-EE45-898E-C291A0F8F98D}"/>
              </a:ext>
            </a:extLst>
          </p:cNvPr>
          <p:cNvSpPr>
            <a:spLocks noGrp="1"/>
          </p:cNvSpPr>
          <p:nvPr>
            <p:ph type="body" sz="quarter" idx="30"/>
          </p:nvPr>
        </p:nvSpPr>
        <p:spPr>
          <a:xfrm>
            <a:off x="10173357" y="4838222"/>
            <a:ext cx="763200" cy="1659600"/>
          </a:xfrm>
          <a:prstGeom prst="roundRect">
            <a:avLst>
              <a:gd name="adj" fmla="val 50000"/>
            </a:avLst>
          </a:prstGeom>
          <a:solidFill>
            <a:srgbClr val="009B7C"/>
          </a:solidFill>
        </p:spPr>
        <p:txBody>
          <a:bodyPr anchor="ctr" anchorCtr="0"/>
          <a:lstStyle>
            <a:lvl1pPr marL="0" indent="0" algn="ctr">
              <a:lnSpc>
                <a:spcPct val="100000"/>
              </a:lnSpc>
              <a:spcBef>
                <a:spcPts val="0"/>
              </a:spcBef>
              <a:spcAft>
                <a:spcPts val="0"/>
              </a:spcAft>
              <a:buNone/>
              <a:defRPr sz="800" b="0">
                <a:solidFill>
                  <a:schemeClr val="accent2"/>
                </a:solidFill>
                <a:latin typeface="+mn-lt"/>
              </a:defRPr>
            </a:lvl1pPr>
            <a:lvl2pPr marL="0" indent="0">
              <a:lnSpc>
                <a:spcPct val="100000"/>
              </a:lnSpc>
              <a:spcBef>
                <a:spcPts val="0"/>
              </a:spcBef>
              <a:spcAft>
                <a:spcPts val="0"/>
              </a:spcAft>
              <a:buNone/>
              <a:defRPr sz="700" b="0">
                <a:solidFill>
                  <a:schemeClr val="bg1"/>
                </a:solidFill>
                <a:latin typeface="+mn-lt"/>
              </a:defRPr>
            </a:lvl2pPr>
            <a:lvl3pPr marL="0" indent="0">
              <a:lnSpc>
                <a:spcPct val="100000"/>
              </a:lnSpc>
              <a:spcBef>
                <a:spcPts val="0"/>
              </a:spcBef>
              <a:spcAft>
                <a:spcPts val="0"/>
              </a:spcAft>
              <a:buNone/>
              <a:defRPr sz="700" b="0">
                <a:solidFill>
                  <a:schemeClr val="bg1"/>
                </a:solidFill>
                <a:latin typeface="+mn-lt"/>
              </a:defRPr>
            </a:lvl3pPr>
            <a:lvl4pPr marL="0" indent="0">
              <a:lnSpc>
                <a:spcPct val="100000"/>
              </a:lnSpc>
              <a:spcBef>
                <a:spcPts val="0"/>
              </a:spcBef>
              <a:spcAft>
                <a:spcPts val="0"/>
              </a:spcAft>
              <a:buNone/>
              <a:defRPr sz="700" b="0">
                <a:solidFill>
                  <a:schemeClr val="bg1"/>
                </a:solidFill>
                <a:latin typeface="+mn-lt"/>
              </a:defRPr>
            </a:lvl4pPr>
            <a:lvl5pPr marL="0" indent="0">
              <a:lnSpc>
                <a:spcPct val="100000"/>
              </a:lnSpc>
              <a:spcBef>
                <a:spcPts val="0"/>
              </a:spcBef>
              <a:spcAft>
                <a:spcPts val="0"/>
              </a:spcAft>
              <a:buNone/>
              <a:defRPr sz="700" b="0">
                <a:solidFill>
                  <a:schemeClr val="bg1"/>
                </a:solidFill>
                <a:latin typeface="+mn-lt"/>
              </a:defRPr>
            </a:lvl5pPr>
            <a:lvl6pPr marL="0" indent="0">
              <a:lnSpc>
                <a:spcPct val="100000"/>
              </a:lnSpc>
              <a:spcBef>
                <a:spcPts val="0"/>
              </a:spcBef>
              <a:spcAft>
                <a:spcPts val="0"/>
              </a:spcAft>
              <a:buNone/>
              <a:defRPr sz="700" b="0">
                <a:solidFill>
                  <a:schemeClr val="bg1"/>
                </a:solidFill>
                <a:latin typeface="+mn-lt"/>
              </a:defRPr>
            </a:lvl6pPr>
            <a:lvl7pPr marL="0" indent="0">
              <a:lnSpc>
                <a:spcPct val="100000"/>
              </a:lnSpc>
              <a:spcBef>
                <a:spcPts val="0"/>
              </a:spcBef>
              <a:spcAft>
                <a:spcPts val="0"/>
              </a:spcAft>
              <a:buNone/>
              <a:defRPr sz="700" b="0">
                <a:solidFill>
                  <a:schemeClr val="bg1"/>
                </a:solidFill>
                <a:latin typeface="+mn-lt"/>
              </a:defRPr>
            </a:lvl7pPr>
            <a:lvl8pPr marL="0" indent="0">
              <a:lnSpc>
                <a:spcPct val="100000"/>
              </a:lnSpc>
              <a:spcBef>
                <a:spcPts val="0"/>
              </a:spcBef>
              <a:spcAft>
                <a:spcPts val="0"/>
              </a:spcAft>
              <a:buNone/>
              <a:defRPr sz="700" b="0">
                <a:solidFill>
                  <a:schemeClr val="bg1"/>
                </a:solidFill>
                <a:latin typeface="+mn-lt"/>
              </a:defRPr>
            </a:lvl8pPr>
            <a:lvl9pPr marL="0" indent="0">
              <a:lnSpc>
                <a:spcPct val="100000"/>
              </a:lnSpc>
              <a:spcBef>
                <a:spcPts val="0"/>
              </a:spcBef>
              <a:spcAft>
                <a:spcPts val="0"/>
              </a:spcAft>
              <a:buNone/>
              <a:defRPr sz="700" b="0">
                <a:solidFill>
                  <a:schemeClr val="bg1"/>
                </a:solidFill>
                <a:latin typeface="+mn-lt"/>
              </a:defRPr>
            </a:lvl9pPr>
          </a:lstStyle>
          <a:p>
            <a:pPr lvl="0"/>
            <a:r>
              <a:rPr lang="en-US"/>
              <a:t>Click to edit Master text styles</a:t>
            </a:r>
          </a:p>
        </p:txBody>
      </p:sp>
      <p:sp>
        <p:nvSpPr>
          <p:cNvPr id="2" name="Title 1">
            <a:extLst>
              <a:ext uri="{FF2B5EF4-FFF2-40B4-BE49-F238E27FC236}">
                <a16:creationId xmlns:a16="http://schemas.microsoft.com/office/drawing/2014/main" id="{57DE12A8-304B-F0BF-5A85-AA8421F6863F}"/>
              </a:ext>
            </a:extLst>
          </p:cNvPr>
          <p:cNvSpPr>
            <a:spLocks noGrp="1"/>
          </p:cNvSpPr>
          <p:nvPr>
            <p:ph type="title" hasCustomPrompt="1"/>
          </p:nvPr>
        </p:nvSpPr>
        <p:spPr>
          <a:xfrm>
            <a:off x="4303712" y="719136"/>
            <a:ext cx="6900863" cy="5418000"/>
          </a:xfrm>
        </p:spPr>
        <p:txBody>
          <a:bodyPr anchor="ctr" anchorCtr="0"/>
          <a:lstStyle>
            <a:lvl1pPr>
              <a:defRPr sz="48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18AAB770-93E5-43B6-6621-7F2D9E89AB0D}"/>
              </a:ext>
            </a:extLst>
          </p:cNvPr>
          <p:cNvSpPr>
            <a:spLocks noGrp="1"/>
          </p:cNvSpPr>
          <p:nvPr>
            <p:ph type="body" sz="quarter" idx="13" hasCustomPrompt="1"/>
          </p:nvPr>
        </p:nvSpPr>
        <p:spPr bwMode="white">
          <a:xfrm>
            <a:off x="719137" y="719138"/>
            <a:ext cx="2238376" cy="5414098"/>
          </a:xfrm>
        </p:spPr>
        <p:txBody>
          <a:bodyPr anchor="ctr" anchorCtr="0"/>
          <a:lstStyle>
            <a:lvl1pPr marL="0" indent="0">
              <a:lnSpc>
                <a:spcPct val="110000"/>
              </a:lnSpc>
              <a:spcBef>
                <a:spcPts val="0"/>
              </a:spcBef>
              <a:spcAft>
                <a:spcPts val="0"/>
              </a:spcAft>
              <a:buFontTx/>
              <a:buNone/>
              <a:defRPr sz="1600" b="0">
                <a:solidFill>
                  <a:schemeClr val="tx1"/>
                </a:solidFill>
                <a:latin typeface="+mn-lt"/>
              </a:defRPr>
            </a:lvl1pPr>
            <a:lvl2pPr marL="0" indent="0">
              <a:lnSpc>
                <a:spcPct val="110000"/>
              </a:lnSpc>
              <a:spcBef>
                <a:spcPts val="0"/>
              </a:spcBef>
              <a:spcAft>
                <a:spcPts val="0"/>
              </a:spcAft>
              <a:buFontTx/>
              <a:buNone/>
              <a:defRPr sz="1400" b="0">
                <a:solidFill>
                  <a:schemeClr val="tx1"/>
                </a:solidFill>
                <a:latin typeface="+mn-lt"/>
              </a:defRPr>
            </a:lvl2pPr>
            <a:lvl3pPr marL="0" indent="0">
              <a:lnSpc>
                <a:spcPct val="110000"/>
              </a:lnSpc>
              <a:spcBef>
                <a:spcPts val="0"/>
              </a:spcBef>
              <a:spcAft>
                <a:spcPts val="0"/>
              </a:spcAft>
              <a:buFontTx/>
              <a:buNone/>
              <a:defRPr sz="1400" b="0">
                <a:solidFill>
                  <a:schemeClr val="tx1"/>
                </a:solidFill>
                <a:latin typeface="+mn-lt"/>
              </a:defRPr>
            </a:lvl3pPr>
            <a:lvl4pPr marL="0" indent="0">
              <a:lnSpc>
                <a:spcPct val="110000"/>
              </a:lnSpc>
              <a:spcBef>
                <a:spcPts val="0"/>
              </a:spcBef>
              <a:spcAft>
                <a:spcPts val="0"/>
              </a:spcAft>
              <a:buFontTx/>
              <a:buNone/>
              <a:defRPr sz="1400" b="0">
                <a:solidFill>
                  <a:schemeClr val="tx1"/>
                </a:solidFill>
                <a:latin typeface="+mn-lt"/>
              </a:defRPr>
            </a:lvl4pPr>
            <a:lvl5pPr marL="0" indent="0">
              <a:lnSpc>
                <a:spcPct val="110000"/>
              </a:lnSpc>
              <a:spcBef>
                <a:spcPts val="0"/>
              </a:spcBef>
              <a:spcAft>
                <a:spcPts val="0"/>
              </a:spcAft>
              <a:buFontTx/>
              <a:buNone/>
              <a:defRPr sz="1400" b="0">
                <a:solidFill>
                  <a:schemeClr val="tx1"/>
                </a:solidFill>
                <a:latin typeface="+mn-lt"/>
              </a:defRPr>
            </a:lvl5pPr>
            <a:lvl6pPr marL="0" indent="0">
              <a:lnSpc>
                <a:spcPct val="110000"/>
              </a:lnSpc>
              <a:spcBef>
                <a:spcPts val="0"/>
              </a:spcBef>
              <a:spcAft>
                <a:spcPts val="0"/>
              </a:spcAft>
              <a:buFontTx/>
              <a:buNone/>
              <a:defRPr sz="1400" b="0">
                <a:solidFill>
                  <a:schemeClr val="tx1"/>
                </a:solidFill>
                <a:latin typeface="+mn-lt"/>
              </a:defRPr>
            </a:lvl6pPr>
            <a:lvl7pPr marL="0" indent="0">
              <a:lnSpc>
                <a:spcPct val="110000"/>
              </a:lnSpc>
              <a:spcBef>
                <a:spcPts val="0"/>
              </a:spcBef>
              <a:spcAft>
                <a:spcPts val="0"/>
              </a:spcAft>
              <a:buFontTx/>
              <a:buNone/>
              <a:defRPr sz="1400" b="0">
                <a:solidFill>
                  <a:schemeClr val="tx1"/>
                </a:solidFill>
                <a:latin typeface="+mn-lt"/>
              </a:defRPr>
            </a:lvl7pPr>
            <a:lvl8pPr marL="0" indent="0">
              <a:lnSpc>
                <a:spcPct val="110000"/>
              </a:lnSpc>
              <a:spcBef>
                <a:spcPts val="0"/>
              </a:spcBef>
              <a:spcAft>
                <a:spcPts val="0"/>
              </a:spcAft>
              <a:buFontTx/>
              <a:buNone/>
              <a:defRPr sz="1400" b="0">
                <a:solidFill>
                  <a:schemeClr val="tx1"/>
                </a:solidFill>
                <a:latin typeface="+mn-lt"/>
              </a:defRPr>
            </a:lvl8pPr>
            <a:lvl9pPr marL="0" indent="0">
              <a:lnSpc>
                <a:spcPct val="110000"/>
              </a:lnSpc>
              <a:spcBef>
                <a:spcPts val="0"/>
              </a:spcBef>
              <a:spcAft>
                <a:spcPts val="0"/>
              </a:spcAft>
              <a:buFontTx/>
              <a:buNone/>
              <a:defRPr sz="1400" b="0">
                <a:solidFill>
                  <a:schemeClr val="tx1"/>
                </a:solidFill>
                <a:latin typeface="+mn-lt"/>
              </a:defRPr>
            </a:lvl9pPr>
          </a:lstStyle>
          <a:p>
            <a:pPr lvl="0"/>
            <a:r>
              <a:rPr lang="en-GB"/>
              <a:t>Click to add Name Company name              Direct phone number</a:t>
            </a:r>
          </a:p>
        </p:txBody>
      </p:sp>
      <p:sp>
        <p:nvSpPr>
          <p:cNvPr id="3" name="Slide Number Placeholder 2">
            <a:extLst>
              <a:ext uri="{FF2B5EF4-FFF2-40B4-BE49-F238E27FC236}">
                <a16:creationId xmlns:a16="http://schemas.microsoft.com/office/drawing/2014/main" id="{8BB63E09-6CBC-FCE1-0D74-1D2C338AC9D9}"/>
              </a:ext>
            </a:extLst>
          </p:cNvPr>
          <p:cNvSpPr>
            <a:spLocks noGrp="1"/>
          </p:cNvSpPr>
          <p:nvPr>
            <p:ph type="sldNum" sz="quarter" idx="10"/>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Date Placeholder 3">
            <a:extLst>
              <a:ext uri="{FF2B5EF4-FFF2-40B4-BE49-F238E27FC236}">
                <a16:creationId xmlns:a16="http://schemas.microsoft.com/office/drawing/2014/main" id="{0578A31F-DEC1-EC59-2283-EECE0CF7FF96}"/>
              </a:ext>
            </a:extLst>
          </p:cNvPr>
          <p:cNvSpPr>
            <a:spLocks noGrp="1"/>
          </p:cNvSpPr>
          <p:nvPr>
            <p:ph type="dt" sz="half" idx="11"/>
          </p:nvPr>
        </p:nvSpPr>
        <p:spPr>
          <a:xfrm>
            <a:off x="0" y="6858000"/>
            <a:ext cx="0" cy="0"/>
          </a:xfrm>
        </p:spPr>
        <p:txBody>
          <a:bodyPr/>
          <a:lstStyle>
            <a:lvl1pPr>
              <a:defRPr sz="100">
                <a:noFill/>
              </a:defRPr>
            </a:lvl1pPr>
          </a:lstStyle>
          <a:p>
            <a:fld id="{D32268B6-0CE5-4AED-977D-C7F7B1393AA8}" type="datetime4">
              <a:rPr lang="en-GB" smtClean="0"/>
              <a:t>09 December 2024</a:t>
            </a:fld>
            <a:endParaRPr lang="en-GB"/>
          </a:p>
        </p:txBody>
      </p:sp>
      <p:sp>
        <p:nvSpPr>
          <p:cNvPr id="5" name="Footer Placeholder 4">
            <a:extLst>
              <a:ext uri="{FF2B5EF4-FFF2-40B4-BE49-F238E27FC236}">
                <a16:creationId xmlns:a16="http://schemas.microsoft.com/office/drawing/2014/main" id="{ACC3F924-3E58-5FEE-7D57-E29AEAB2FF96}"/>
              </a:ext>
            </a:extLst>
          </p:cNvPr>
          <p:cNvSpPr>
            <a:spLocks noGrp="1"/>
          </p:cNvSpPr>
          <p:nvPr>
            <p:ph type="ftr" sz="quarter" idx="12"/>
          </p:nvPr>
        </p:nvSpPr>
        <p:spPr>
          <a:xfrm>
            <a:off x="0" y="6858000"/>
            <a:ext cx="0" cy="0"/>
          </a:xfrm>
        </p:spPr>
        <p:txBody>
          <a:bodyPr/>
          <a:lstStyle>
            <a:lvl1pPr>
              <a:defRPr sz="100">
                <a:noFill/>
              </a:defRPr>
            </a:lvl1pPr>
          </a:lstStyle>
          <a:p>
            <a:endParaRPr lang="en-GB"/>
          </a:p>
        </p:txBody>
      </p:sp>
      <p:sp>
        <p:nvSpPr>
          <p:cNvPr id="46" name="Logo Placeholder 9">
            <a:extLst>
              <a:ext uri="{FF2B5EF4-FFF2-40B4-BE49-F238E27FC236}">
                <a16:creationId xmlns:a16="http://schemas.microsoft.com/office/drawing/2014/main" id="{7E9B0555-7342-9A68-756C-A8F0069E4B83}"/>
              </a:ext>
            </a:extLst>
          </p:cNvPr>
          <p:cNvSpPr>
            <a:spLocks noGrp="1"/>
          </p:cNvSpPr>
          <p:nvPr>
            <p:ph type="body" sz="quarter" idx="31" hasCustomPrompt="1"/>
          </p:nvPr>
        </p:nvSpPr>
        <p:spPr>
          <a:xfrm>
            <a:off x="720000" y="5690457"/>
            <a:ext cx="1871662" cy="444437"/>
          </a:xfrm>
          <a:blipFill>
            <a:blip r:embed="rId2"/>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en-GB" noProof="0"/>
              <a:t>.</a:t>
            </a:r>
          </a:p>
        </p:txBody>
      </p:sp>
    </p:spTree>
    <p:extLst>
      <p:ext uri="{BB962C8B-B14F-4D97-AF65-F5344CB8AC3E}">
        <p14:creationId xmlns:p14="http://schemas.microsoft.com/office/powerpoint/2010/main" val="1161888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repeatCount="indefinite" accel="50000" decel="50000" autoRev="1" fill="hold" grpId="0" nodeType="withEffect">
                                  <p:stCondLst>
                                    <p:cond delay="0"/>
                                  </p:stCondLst>
                                  <p:childTnLst>
                                    <p:animMotion origin="layout" path="M 2.5E-6 0 L -0.14531 0 " pathEditMode="relative" rAng="0" ptsTypes="AA">
                                      <p:cBhvr>
                                        <p:cTn id="6" dur="12250" fill="hold"/>
                                        <p:tgtEl>
                                          <p:spTgt spid="35"/>
                                        </p:tgtEl>
                                        <p:attrNameLst>
                                          <p:attrName>ppt_x</p:attrName>
                                          <p:attrName>ppt_y</p:attrName>
                                        </p:attrNameLst>
                                      </p:cBhvr>
                                      <p:rCtr x="-7266" y="0"/>
                                    </p:animMotion>
                                  </p:childTnLst>
                                </p:cTn>
                              </p:par>
                              <p:par>
                                <p:cTn id="7" presetID="35" presetClass="path" presetSubtype="0" repeatCount="indefinite" accel="50000" decel="50000" autoRev="1" fill="hold" grpId="0" nodeType="withEffect">
                                  <p:stCondLst>
                                    <p:cond delay="0"/>
                                  </p:stCondLst>
                                  <p:childTnLst>
                                    <p:animMotion origin="layout" path="M -2.70833E-6 -1.48148E-6 L -0.2858 -1.48148E-6 " pathEditMode="relative" rAng="0" ptsTypes="AA">
                                      <p:cBhvr>
                                        <p:cTn id="8" dur="12250" fill="hold"/>
                                        <p:tgtEl>
                                          <p:spTgt spid="42"/>
                                        </p:tgtEl>
                                        <p:attrNameLst>
                                          <p:attrName>ppt_x</p:attrName>
                                          <p:attrName>ppt_y</p:attrName>
                                        </p:attrNameLst>
                                      </p:cBhvr>
                                      <p:rCtr x="-14297" y="0"/>
                                    </p:animMotion>
                                  </p:childTnLst>
                                </p:cTn>
                              </p:par>
                              <p:par>
                                <p:cTn id="9" presetID="35" presetClass="path" presetSubtype="0" repeatCount="indefinite" accel="50000" decel="50000" autoRev="1" fill="hold" grpId="0" nodeType="withEffect">
                                  <p:stCondLst>
                                    <p:cond delay="0"/>
                                  </p:stCondLst>
                                  <p:childTnLst>
                                    <p:animMotion origin="layout" path="M 5E-6 -1.48148E-6 L -0.30287 0.00046 " pathEditMode="relative" rAng="0" ptsTypes="AA">
                                      <p:cBhvr>
                                        <p:cTn id="10" dur="12250" fill="hold"/>
                                        <p:tgtEl>
                                          <p:spTgt spid="38"/>
                                        </p:tgtEl>
                                        <p:attrNameLst>
                                          <p:attrName>ppt_x</p:attrName>
                                          <p:attrName>ppt_y</p:attrName>
                                        </p:attrNameLst>
                                      </p:cBhvr>
                                      <p:rCtr x="-15143" y="23"/>
                                    </p:animMotion>
                                  </p:childTnLst>
                                </p:cTn>
                              </p:par>
                              <p:par>
                                <p:cTn id="11" presetID="35" presetClass="path" presetSubtype="0" repeatCount="indefinite" accel="50000" decel="50000" autoRev="1" fill="hold" grpId="0" nodeType="withEffect">
                                  <p:stCondLst>
                                    <p:cond delay="0"/>
                                  </p:stCondLst>
                                  <p:childTnLst>
                                    <p:animMotion origin="layout" path="M -0.06446 -1.48148E-6 L -0.3724 0.00046 " pathEditMode="relative" rAng="0" ptsTypes="AA">
                                      <p:cBhvr>
                                        <p:cTn id="12" dur="12250" fill="hold"/>
                                        <p:tgtEl>
                                          <p:spTgt spid="41"/>
                                        </p:tgtEl>
                                        <p:attrNameLst>
                                          <p:attrName>ppt_x</p:attrName>
                                          <p:attrName>ppt_y</p:attrName>
                                        </p:attrNameLst>
                                      </p:cBhvr>
                                      <p:rCtr x="-15404" y="23"/>
                                    </p:animMotion>
                                  </p:childTnLst>
                                </p:cTn>
                              </p:par>
                              <p:par>
                                <p:cTn id="13" presetID="35" presetClass="path" presetSubtype="0" repeatCount="indefinite" accel="50000" decel="50000" autoRev="1" fill="hold" grpId="0" nodeType="withEffect">
                                  <p:stCondLst>
                                    <p:cond delay="0"/>
                                  </p:stCondLst>
                                  <p:childTnLst>
                                    <p:animMotion origin="layout" path="M -0.00599 -2.59259E-6 L -0.21902 -0.00023 " pathEditMode="relative" rAng="0" ptsTypes="AA">
                                      <p:cBhvr>
                                        <p:cTn id="14" dur="12250" fill="hold"/>
                                        <p:tgtEl>
                                          <p:spTgt spid="27"/>
                                        </p:tgtEl>
                                        <p:attrNameLst>
                                          <p:attrName>ppt_x</p:attrName>
                                          <p:attrName>ppt_y</p:attrName>
                                        </p:attrNameLst>
                                      </p:cBhvr>
                                      <p:rCtr x="-10651" y="-23"/>
                                    </p:animMotion>
                                  </p:childTnLst>
                                </p:cTn>
                              </p:par>
                              <p:par>
                                <p:cTn id="15" presetID="35" presetClass="path" presetSubtype="0" repeatCount="indefinite" accel="50000" decel="50000" autoRev="1" fill="hold" grpId="0" nodeType="withEffect">
                                  <p:stCondLst>
                                    <p:cond delay="0"/>
                                  </p:stCondLst>
                                  <p:childTnLst>
                                    <p:animMotion origin="layout" path="M 1.11022E-16 4.44444E-6 L -0.23555 4.44444E-6 " pathEditMode="relative" rAng="0" ptsTypes="AA">
                                      <p:cBhvr>
                                        <p:cTn id="16" dur="12250" fill="hold"/>
                                        <p:tgtEl>
                                          <p:spTgt spid="33"/>
                                        </p:tgtEl>
                                        <p:attrNameLst>
                                          <p:attrName>ppt_x</p:attrName>
                                          <p:attrName>ppt_y</p:attrName>
                                        </p:attrNameLst>
                                      </p:cBhvr>
                                      <p:rCtr x="-11784" y="0"/>
                                    </p:animMotion>
                                  </p:childTnLst>
                                </p:cTn>
                              </p:par>
                              <p:par>
                                <p:cTn id="17" presetID="35" presetClass="path" presetSubtype="0" repeatCount="indefinite" accel="50000" decel="50000" autoRev="1" fill="hold" grpId="0" nodeType="withEffect">
                                  <p:stCondLst>
                                    <p:cond delay="0"/>
                                  </p:stCondLst>
                                  <p:childTnLst>
                                    <p:animMotion origin="layout" path="M 1.11022E-16 -2.59259E-6 L -0.29961 -0.00231 " pathEditMode="relative" rAng="0" ptsTypes="AA">
                                      <p:cBhvr>
                                        <p:cTn id="18" dur="12250" fill="hold"/>
                                        <p:tgtEl>
                                          <p:spTgt spid="32"/>
                                        </p:tgtEl>
                                        <p:attrNameLst>
                                          <p:attrName>ppt_x</p:attrName>
                                          <p:attrName>ppt_y</p:attrName>
                                        </p:attrNameLst>
                                      </p:cBhvr>
                                      <p:rCtr x="-14987" y="-116"/>
                                    </p:animMotion>
                                  </p:childTnLst>
                                </p:cTn>
                              </p:par>
                              <p:par>
                                <p:cTn id="19" presetID="35" presetClass="path" presetSubtype="0" repeatCount="indefinite" accel="50000" decel="50000" autoRev="1" fill="hold" grpId="0" nodeType="withEffect">
                                  <p:stCondLst>
                                    <p:cond delay="0"/>
                                  </p:stCondLst>
                                  <p:childTnLst>
                                    <p:animMotion origin="layout" path="M 2.5E-6 -2.59259E-6 L -0.25143 -2.59259E-6 " pathEditMode="relative" rAng="0" ptsTypes="AA">
                                      <p:cBhvr>
                                        <p:cTn id="20" dur="12250" fill="hold"/>
                                        <p:tgtEl>
                                          <p:spTgt spid="34"/>
                                        </p:tgtEl>
                                        <p:attrNameLst>
                                          <p:attrName>ppt_x</p:attrName>
                                          <p:attrName>ppt_y</p:attrName>
                                        </p:attrNameLst>
                                      </p:cBhvr>
                                      <p:rCtr x="-12578" y="0"/>
                                    </p:animMotion>
                                  </p:childTnLst>
                                </p:cTn>
                              </p:par>
                              <p:par>
                                <p:cTn id="21" presetID="35" presetClass="path" presetSubtype="0" repeatCount="indefinite" accel="50000" decel="50000" autoRev="1" fill="hold" grpId="0" nodeType="withEffect">
                                  <p:stCondLst>
                                    <p:cond delay="0"/>
                                  </p:stCondLst>
                                  <p:childTnLst>
                                    <p:animMotion origin="layout" path="M -4.79167E-6 -4.81481E-6 L -0.14674 0.00186 " pathEditMode="relative" rAng="0" ptsTypes="AA">
                                      <p:cBhvr>
                                        <p:cTn id="22" dur="12250" fill="hold"/>
                                        <p:tgtEl>
                                          <p:spTgt spid="45"/>
                                        </p:tgtEl>
                                        <p:attrNameLst>
                                          <p:attrName>ppt_x</p:attrName>
                                          <p:attrName>ppt_y</p:attrName>
                                        </p:attrNameLst>
                                      </p:cBhvr>
                                      <p:rCtr x="-7344" y="93"/>
                                    </p:animMotion>
                                  </p:childTnLst>
                                </p:cTn>
                              </p:par>
                              <p:par>
                                <p:cTn id="23" presetID="35" presetClass="path" presetSubtype="0" repeatCount="indefinite" accel="50000" decel="50000" autoRev="1" fill="hold" grpId="0" nodeType="withEffect">
                                  <p:stCondLst>
                                    <p:cond delay="0"/>
                                  </p:stCondLst>
                                  <p:childTnLst>
                                    <p:animMotion origin="layout" path="M -2.29167E-6 -4.81481E-6 L -0.07344 -4.81481E-6 " pathEditMode="relative" rAng="0" ptsTypes="AA">
                                      <p:cBhvr>
                                        <p:cTn id="24" dur="12250" fill="hold"/>
                                        <p:tgtEl>
                                          <p:spTgt spid="43"/>
                                        </p:tgtEl>
                                        <p:attrNameLst>
                                          <p:attrName>ppt_x</p:attrName>
                                          <p:attrName>ppt_y</p:attrName>
                                        </p:attrNameLst>
                                      </p:cBhvr>
                                      <p:rCtr x="-3672" y="0"/>
                                    </p:animMotion>
                                  </p:childTnLst>
                                </p:cTn>
                              </p:par>
                              <p:par>
                                <p:cTn id="25" presetID="35" presetClass="path" presetSubtype="0" repeatCount="indefinite" accel="50000" decel="50000" autoRev="1" fill="hold" grpId="0" nodeType="withEffect">
                                  <p:stCondLst>
                                    <p:cond delay="0"/>
                                  </p:stCondLst>
                                  <p:childTnLst>
                                    <p:animMotion origin="layout" path="M 1.45833E-6 -1.11111E-6 L -0.22695 -1.11111E-6 " pathEditMode="relative" rAng="0" ptsTypes="AA">
                                      <p:cBhvr>
                                        <p:cTn id="26" dur="12250" fill="hold"/>
                                        <p:tgtEl>
                                          <p:spTgt spid="28"/>
                                        </p:tgtEl>
                                        <p:attrNameLst>
                                          <p:attrName>ppt_x</p:attrName>
                                          <p:attrName>ppt_y</p:attrName>
                                        </p:attrNameLst>
                                      </p:cBhvr>
                                      <p:rCtr x="-11354" y="0"/>
                                    </p:animMotion>
                                  </p:childTnLst>
                                </p:cTn>
                              </p:par>
                              <p:par>
                                <p:cTn id="27" presetID="35" presetClass="path" presetSubtype="0" repeatCount="indefinite" accel="50000" decel="50000" autoRev="1" fill="hold" grpId="0" nodeType="withEffect">
                                  <p:stCondLst>
                                    <p:cond delay="0"/>
                                  </p:stCondLst>
                                  <p:childTnLst>
                                    <p:animMotion origin="layout" path="M -3.54167E-6 2.59259E-6 L -0.21471 2.59259E-6 " pathEditMode="relative" rAng="0" ptsTypes="AA">
                                      <p:cBhvr>
                                        <p:cTn id="28" dur="12250" fill="hold"/>
                                        <p:tgtEl>
                                          <p:spTgt spid="44"/>
                                        </p:tgtEl>
                                        <p:attrNameLst>
                                          <p:attrName>ppt_x</p:attrName>
                                          <p:attrName>ppt_y</p:attrName>
                                        </p:attrNameLst>
                                      </p:cBhvr>
                                      <p:rCtr x="-10742" y="0"/>
                                    </p:animMotion>
                                  </p:childTnLst>
                                </p:cTn>
                              </p:par>
                              <p:par>
                                <p:cTn id="29" presetID="35" presetClass="path" presetSubtype="0" repeatCount="indefinite" accel="50000" decel="50000" autoRev="1" fill="hold" grpId="0" nodeType="withEffect">
                                  <p:stCondLst>
                                    <p:cond delay="0"/>
                                  </p:stCondLst>
                                  <p:childTnLst>
                                    <p:animMotion origin="layout" path="M -4.79167E-6 -2.22222E-6 L -0.21861 -2.22222E-6 " pathEditMode="relative" rAng="0" ptsTypes="AA">
                                      <p:cBhvr>
                                        <p:cTn id="30" dur="12250" fill="hold"/>
                                        <p:tgtEl>
                                          <p:spTgt spid="37"/>
                                        </p:tgtEl>
                                        <p:attrNameLst>
                                          <p:attrName>ppt_x</p:attrName>
                                          <p:attrName>ppt_y</p:attrName>
                                        </p:attrNameLst>
                                      </p:cBhvr>
                                      <p:rCtr x="-10938" y="0"/>
                                    </p:animMotion>
                                  </p:childTnLst>
                                </p:cTn>
                              </p:par>
                              <p:par>
                                <p:cTn id="31" presetID="35" presetClass="path" presetSubtype="0" repeatCount="indefinite" accel="50000" decel="50000" autoRev="1" fill="hold" grpId="0" nodeType="withEffect">
                                  <p:stCondLst>
                                    <p:cond delay="0"/>
                                  </p:stCondLst>
                                  <p:childTnLst>
                                    <p:animMotion origin="layout" path="M -4.79167E-6 7.40741E-7 L -0.21861 7.40741E-7 " pathEditMode="relative" rAng="0" ptsTypes="AA">
                                      <p:cBhvr>
                                        <p:cTn id="32" dur="12250" fill="hold"/>
                                        <p:tgtEl>
                                          <p:spTgt spid="36"/>
                                        </p:tgtEl>
                                        <p:attrNameLst>
                                          <p:attrName>ppt_x</p:attrName>
                                          <p:attrName>ppt_y</p:attrName>
                                        </p:attrNameLst>
                                      </p:cBhvr>
                                      <p:rCtr x="-10938" y="0"/>
                                    </p:animMotion>
                                  </p:childTnLst>
                                </p:cTn>
                              </p:par>
                              <p:par>
                                <p:cTn id="33" presetID="35" presetClass="path" presetSubtype="0" repeatCount="indefinite" accel="50000" decel="50000" autoRev="1" fill="hold" grpId="0" nodeType="withEffect">
                                  <p:stCondLst>
                                    <p:cond delay="0"/>
                                  </p:stCondLst>
                                  <p:childTnLst>
                                    <p:animMotion origin="layout" path="M -2.29167E-6 -2.22222E-6 L -0.07344 -2.22222E-6 " pathEditMode="relative" rAng="0" ptsTypes="AA">
                                      <p:cBhvr>
                                        <p:cTn id="34" dur="12250" fill="hold"/>
                                        <p:tgtEl>
                                          <p:spTgt spid="40"/>
                                        </p:tgtEl>
                                        <p:attrNameLst>
                                          <p:attrName>ppt_x</p:attrName>
                                          <p:attrName>ppt_y</p:attrName>
                                        </p:attrNameLst>
                                      </p:cBhvr>
                                      <p:rCtr x="-3672" y="0"/>
                                    </p:animMotion>
                                  </p:childTnLst>
                                </p:cTn>
                              </p:par>
                              <p:par>
                                <p:cTn id="35" presetID="35" presetClass="path" presetSubtype="0" repeatCount="indefinite" accel="50000" decel="50000" autoRev="1" fill="hold" grpId="0" nodeType="withEffect">
                                  <p:stCondLst>
                                    <p:cond delay="0"/>
                                  </p:stCondLst>
                                  <p:childTnLst>
                                    <p:animMotion origin="layout" path="M -2.29167E-6 7.40741E-7 L -0.21745 7.40741E-7 " pathEditMode="relative" rAng="0" ptsTypes="AA">
                                      <p:cBhvr>
                                        <p:cTn id="36" dur="12250" fill="hold"/>
                                        <p:tgtEl>
                                          <p:spTgt spid="39"/>
                                        </p:tgtEl>
                                        <p:attrNameLst>
                                          <p:attrName>ppt_x</p:attrName>
                                          <p:attrName>ppt_y</p:attrName>
                                        </p:attrNameLst>
                                      </p:cBhvr>
                                      <p:rCtr x="-1087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tmplLst>
          <p:tmpl>
            <p:tnLst>
              <p:par>
                <p:cTn presetID="35" presetClass="path" presetSubtype="0" repeatCount="indefinite" accel="50000" decel="50000" autoRev="1" fill="hold" nodeType="withEffect">
                  <p:stCondLst>
                    <p:cond delay="0"/>
                  </p:stCondLst>
                  <p:childTnLst>
                    <p:animMotion origin="layout" path="M 1.45833E-6 -1.11111E-6 L -0.22695 -1.11111E-6 " pathEditMode="relative" rAng="0" ptsTypes="AA">
                      <p:cBhvr>
                        <p:cTn dur="12250" fill="hold"/>
                        <p:tgtEl>
                          <p:spTgt spid="28"/>
                        </p:tgtEl>
                        <p:attrNameLst>
                          <p:attrName>ppt_x</p:attrName>
                          <p:attrName>ppt_y</p:attrName>
                        </p:attrNameLst>
                      </p:cBhvr>
                      <p:rCtr x="-11354" y="0"/>
                    </p:animMotion>
                  </p:childTnLst>
                </p:cTn>
              </p:par>
            </p:tnLst>
          </p:tmpl>
        </p:tmplLst>
      </p:bldP>
      <p:bldP spid="27" grpId="0" animBg="1">
        <p:tmplLst>
          <p:tmpl>
            <p:tnLst>
              <p:par>
                <p:cTn presetID="35" presetClass="path" presetSubtype="0" repeatCount="indefinite" accel="50000" decel="50000" autoRev="1" fill="hold" nodeType="withEffect">
                  <p:stCondLst>
                    <p:cond delay="0"/>
                  </p:stCondLst>
                  <p:childTnLst>
                    <p:animMotion origin="layout" path="M -0.00599 -2.59259E-6 L -0.21902 -0.00023 " pathEditMode="relative" rAng="0" ptsTypes="AA">
                      <p:cBhvr>
                        <p:cTn dur="12250" fill="hold"/>
                        <p:tgtEl>
                          <p:spTgt spid="27"/>
                        </p:tgtEl>
                        <p:attrNameLst>
                          <p:attrName>ppt_x</p:attrName>
                          <p:attrName>ppt_y</p:attrName>
                        </p:attrNameLst>
                      </p:cBhvr>
                      <p:rCtr x="-10651" y="-23"/>
                    </p:animMotion>
                  </p:childTnLst>
                </p:cTn>
              </p:par>
            </p:tnLst>
          </p:tmpl>
        </p:tmplLst>
      </p:bldP>
      <p:bldP spid="32" grpId="0" animBg="1">
        <p:tmplLst>
          <p:tmpl>
            <p:tnLst>
              <p:par>
                <p:cTn presetID="35" presetClass="path" presetSubtype="0" repeatCount="indefinite" accel="50000" decel="50000" autoRev="1" fill="hold" nodeType="withEffect">
                  <p:stCondLst>
                    <p:cond delay="0"/>
                  </p:stCondLst>
                  <p:childTnLst>
                    <p:animMotion origin="layout" path="M 1.11022E-16 -2.59259E-6 L -0.29961 -0.00231 " pathEditMode="relative" rAng="0" ptsTypes="AA">
                      <p:cBhvr>
                        <p:cTn dur="12250" fill="hold"/>
                        <p:tgtEl>
                          <p:spTgt spid="32"/>
                        </p:tgtEl>
                        <p:attrNameLst>
                          <p:attrName>ppt_x</p:attrName>
                          <p:attrName>ppt_y</p:attrName>
                        </p:attrNameLst>
                      </p:cBhvr>
                      <p:rCtr x="-14987" y="-116"/>
                    </p:animMotion>
                  </p:childTnLst>
                </p:cTn>
              </p:par>
            </p:tnLst>
          </p:tmpl>
        </p:tmplLst>
      </p:bldP>
      <p:bldP spid="33" grpId="0" animBg="1">
        <p:tmplLst>
          <p:tmpl>
            <p:tnLst>
              <p:par>
                <p:cTn presetID="35" presetClass="path" presetSubtype="0" repeatCount="indefinite" accel="50000" decel="50000" autoRev="1" fill="hold" nodeType="withEffect">
                  <p:stCondLst>
                    <p:cond delay="0"/>
                  </p:stCondLst>
                  <p:childTnLst>
                    <p:animMotion origin="layout" path="M 1.11022E-16 4.44444E-6 L -0.23555 4.44444E-6 " pathEditMode="relative" rAng="0" ptsTypes="AA">
                      <p:cBhvr>
                        <p:cTn dur="12250" fill="hold"/>
                        <p:tgtEl>
                          <p:spTgt spid="33"/>
                        </p:tgtEl>
                        <p:attrNameLst>
                          <p:attrName>ppt_x</p:attrName>
                          <p:attrName>ppt_y</p:attrName>
                        </p:attrNameLst>
                      </p:cBhvr>
                      <p:rCtr x="-11784" y="0"/>
                    </p:animMotion>
                  </p:childTnLst>
                </p:cTn>
              </p:par>
            </p:tnLst>
          </p:tmpl>
        </p:tmplLst>
      </p:bldP>
      <p:bldP spid="34" grpId="0" animBg="1">
        <p:tmplLst>
          <p:tmpl>
            <p:tnLst>
              <p:par>
                <p:cTn presetID="35" presetClass="path" presetSubtype="0" repeatCount="indefinite" accel="50000" decel="50000" autoRev="1" fill="hold" nodeType="withEffect">
                  <p:stCondLst>
                    <p:cond delay="0"/>
                  </p:stCondLst>
                  <p:childTnLst>
                    <p:animMotion origin="layout" path="M 2.5E-6 -2.59259E-6 L -0.25143 -2.59259E-6 " pathEditMode="relative" rAng="0" ptsTypes="AA">
                      <p:cBhvr>
                        <p:cTn dur="12250" fill="hold"/>
                        <p:tgtEl>
                          <p:spTgt spid="34"/>
                        </p:tgtEl>
                        <p:attrNameLst>
                          <p:attrName>ppt_x</p:attrName>
                          <p:attrName>ppt_y</p:attrName>
                        </p:attrNameLst>
                      </p:cBhvr>
                      <p:rCtr x="-12578" y="0"/>
                    </p:animMotion>
                  </p:childTnLst>
                </p:cTn>
              </p:par>
            </p:tnLst>
          </p:tmpl>
        </p:tmplLst>
      </p:bldP>
      <p:bldP spid="35" grpId="0" animBg="1">
        <p:tmplLst>
          <p:tmpl>
            <p:tnLst>
              <p:par>
                <p:cTn presetID="35" presetClass="path" presetSubtype="0" repeatCount="indefinite" accel="50000" decel="50000" autoRev="1" fill="hold" nodeType="withEffect">
                  <p:stCondLst>
                    <p:cond delay="0"/>
                  </p:stCondLst>
                  <p:childTnLst>
                    <p:animMotion origin="layout" path="M 2.5E-6 0 L -0.14531 0 " pathEditMode="relative" rAng="0" ptsTypes="AA">
                      <p:cBhvr>
                        <p:cTn dur="12250" fill="hold"/>
                        <p:tgtEl>
                          <p:spTgt spid="35"/>
                        </p:tgtEl>
                        <p:attrNameLst>
                          <p:attrName>ppt_x</p:attrName>
                          <p:attrName>ppt_y</p:attrName>
                        </p:attrNameLst>
                      </p:cBhvr>
                      <p:rCtr x="-7266" y="0"/>
                    </p:animMotion>
                  </p:childTnLst>
                </p:cTn>
              </p:par>
            </p:tnLst>
          </p:tmpl>
        </p:tmplLst>
      </p:bldP>
      <p:bldP spid="41" grpId="0" animBg="1">
        <p:tmplLst>
          <p:tmpl>
            <p:tnLst>
              <p:par>
                <p:cTn presetID="35" presetClass="path" presetSubtype="0" repeatCount="indefinite" accel="50000" decel="50000" autoRev="1" fill="hold" nodeType="withEffect">
                  <p:stCondLst>
                    <p:cond delay="0"/>
                  </p:stCondLst>
                  <p:childTnLst>
                    <p:animMotion origin="layout" path="M -0.06446 -1.48148E-6 L -0.3724 0.00046 " pathEditMode="relative" rAng="0" ptsTypes="AA">
                      <p:cBhvr>
                        <p:cTn dur="12250" fill="hold"/>
                        <p:tgtEl>
                          <p:spTgt spid="41"/>
                        </p:tgtEl>
                        <p:attrNameLst>
                          <p:attrName>ppt_x</p:attrName>
                          <p:attrName>ppt_y</p:attrName>
                        </p:attrNameLst>
                      </p:cBhvr>
                      <p:rCtr x="-15404" y="23"/>
                    </p:animMotion>
                  </p:childTnLst>
                </p:cTn>
              </p:par>
            </p:tnLst>
          </p:tmpl>
        </p:tmplLst>
      </p:bldP>
      <p:bldP spid="36" grpId="0" animBg="1">
        <p:tmplLst>
          <p:tmpl>
            <p:tnLst>
              <p:par>
                <p:cTn presetID="35" presetClass="path" presetSubtype="0" repeatCount="indefinite" accel="50000" decel="50000" autoRev="1" fill="hold" nodeType="withEffect">
                  <p:stCondLst>
                    <p:cond delay="0"/>
                  </p:stCondLst>
                  <p:childTnLst>
                    <p:animMotion origin="layout" path="M -4.79167E-6 7.40741E-7 L -0.21861 7.40741E-7 " pathEditMode="relative" rAng="0" ptsTypes="AA">
                      <p:cBhvr>
                        <p:cTn dur="12250" fill="hold"/>
                        <p:tgtEl>
                          <p:spTgt spid="36"/>
                        </p:tgtEl>
                        <p:attrNameLst>
                          <p:attrName>ppt_x</p:attrName>
                          <p:attrName>ppt_y</p:attrName>
                        </p:attrNameLst>
                      </p:cBhvr>
                      <p:rCtr x="-10938" y="0"/>
                    </p:animMotion>
                  </p:childTnLst>
                </p:cTn>
              </p:par>
            </p:tnLst>
          </p:tmpl>
        </p:tmplLst>
      </p:bldP>
      <p:bldP spid="37" grpId="0" animBg="1">
        <p:tmplLst>
          <p:tmpl>
            <p:tnLst>
              <p:par>
                <p:cTn presetID="35" presetClass="path" presetSubtype="0" repeatCount="indefinite" accel="50000" decel="50000" autoRev="1" fill="hold" nodeType="withEffect">
                  <p:stCondLst>
                    <p:cond delay="0"/>
                  </p:stCondLst>
                  <p:childTnLst>
                    <p:animMotion origin="layout" path="M -4.79167E-6 -2.22222E-6 L -0.21861 -2.22222E-6 " pathEditMode="relative" rAng="0" ptsTypes="AA">
                      <p:cBhvr>
                        <p:cTn dur="12250" fill="hold"/>
                        <p:tgtEl>
                          <p:spTgt spid="37"/>
                        </p:tgtEl>
                        <p:attrNameLst>
                          <p:attrName>ppt_x</p:attrName>
                          <p:attrName>ppt_y</p:attrName>
                        </p:attrNameLst>
                      </p:cBhvr>
                      <p:rCtr x="-10938" y="0"/>
                    </p:animMotion>
                  </p:childTnLst>
                </p:cTn>
              </p:par>
            </p:tnLst>
          </p:tmpl>
        </p:tmplLst>
      </p:bldP>
      <p:bldP spid="38" grpId="0" animBg="1">
        <p:tmplLst>
          <p:tmpl>
            <p:tnLst>
              <p:par>
                <p:cTn presetID="35" presetClass="path" presetSubtype="0" repeatCount="indefinite" accel="50000" decel="50000" autoRev="1" fill="hold" nodeType="withEffect">
                  <p:stCondLst>
                    <p:cond delay="0"/>
                  </p:stCondLst>
                  <p:childTnLst>
                    <p:animMotion origin="layout" path="M 5E-6 -1.48148E-6 L -0.30287 0.00046 " pathEditMode="relative" rAng="0" ptsTypes="AA">
                      <p:cBhvr>
                        <p:cTn dur="12250" fill="hold"/>
                        <p:tgtEl>
                          <p:spTgt spid="38"/>
                        </p:tgtEl>
                        <p:attrNameLst>
                          <p:attrName>ppt_x</p:attrName>
                          <p:attrName>ppt_y</p:attrName>
                        </p:attrNameLst>
                      </p:cBhvr>
                      <p:rCtr x="-15143" y="23"/>
                    </p:animMotion>
                  </p:childTnLst>
                </p:cTn>
              </p:par>
            </p:tnLst>
          </p:tmpl>
        </p:tmplLst>
      </p:bldP>
      <p:bldP spid="39" grpId="0" animBg="1">
        <p:tmplLst>
          <p:tmpl>
            <p:tnLst>
              <p:par>
                <p:cTn presetID="35" presetClass="path" presetSubtype="0" repeatCount="indefinite" accel="50000" decel="50000" autoRev="1" fill="hold" nodeType="withEffect">
                  <p:stCondLst>
                    <p:cond delay="0"/>
                  </p:stCondLst>
                  <p:childTnLst>
                    <p:animMotion origin="layout" path="M -2.29167E-6 7.40741E-7 L -0.21745 7.40741E-7 " pathEditMode="relative" rAng="0" ptsTypes="AA">
                      <p:cBhvr>
                        <p:cTn dur="12250" fill="hold"/>
                        <p:tgtEl>
                          <p:spTgt spid="39"/>
                        </p:tgtEl>
                        <p:attrNameLst>
                          <p:attrName>ppt_x</p:attrName>
                          <p:attrName>ppt_y</p:attrName>
                        </p:attrNameLst>
                      </p:cBhvr>
                      <p:rCtr x="-10872" y="0"/>
                    </p:animMotion>
                  </p:childTnLst>
                </p:cTn>
              </p:par>
            </p:tnLst>
          </p:tmpl>
        </p:tmplLst>
      </p:bldP>
      <p:bldP spid="40" grpId="0" animBg="1">
        <p:tmplLst>
          <p:tmpl>
            <p:tnLst>
              <p:par>
                <p:cTn presetID="35" presetClass="path" presetSubtype="0" repeatCount="indefinite" accel="50000" decel="50000" autoRev="1" fill="hold" nodeType="withEffect">
                  <p:stCondLst>
                    <p:cond delay="0"/>
                  </p:stCondLst>
                  <p:childTnLst>
                    <p:animMotion origin="layout" path="M -2.29167E-6 -2.22222E-6 L -0.07344 -2.22222E-6 " pathEditMode="relative" rAng="0" ptsTypes="AA">
                      <p:cBhvr>
                        <p:cTn dur="12250" fill="hold"/>
                        <p:tgtEl>
                          <p:spTgt spid="40"/>
                        </p:tgtEl>
                        <p:attrNameLst>
                          <p:attrName>ppt_x</p:attrName>
                          <p:attrName>ppt_y</p:attrName>
                        </p:attrNameLst>
                      </p:cBhvr>
                      <p:rCtr x="-3672" y="0"/>
                    </p:animMotion>
                  </p:childTnLst>
                </p:cTn>
              </p:par>
            </p:tnLst>
          </p:tmpl>
        </p:tmplLst>
      </p:bldP>
      <p:bldP spid="42" grpId="0" animBg="1">
        <p:tmplLst>
          <p:tmpl>
            <p:tnLst>
              <p:par>
                <p:cTn presetID="35" presetClass="path" presetSubtype="0" repeatCount="indefinite" accel="50000" decel="50000" autoRev="1" fill="hold" nodeType="withEffect">
                  <p:stCondLst>
                    <p:cond delay="0"/>
                  </p:stCondLst>
                  <p:childTnLst>
                    <p:animMotion origin="layout" path="M -2.70833E-6 -1.48148E-6 L -0.2858 -1.48148E-6 " pathEditMode="relative" rAng="0" ptsTypes="AA">
                      <p:cBhvr>
                        <p:cTn dur="12250" fill="hold"/>
                        <p:tgtEl>
                          <p:spTgt spid="42"/>
                        </p:tgtEl>
                        <p:attrNameLst>
                          <p:attrName>ppt_x</p:attrName>
                          <p:attrName>ppt_y</p:attrName>
                        </p:attrNameLst>
                      </p:cBhvr>
                      <p:rCtr x="-14297" y="0"/>
                    </p:animMotion>
                  </p:childTnLst>
                </p:cTn>
              </p:par>
            </p:tnLst>
          </p:tmpl>
        </p:tmplLst>
      </p:bldP>
      <p:bldP spid="44" grpId="0" animBg="1">
        <p:tmplLst>
          <p:tmpl>
            <p:tnLst>
              <p:par>
                <p:cTn presetID="35" presetClass="path" presetSubtype="0" repeatCount="indefinite" accel="50000" decel="50000" autoRev="1" fill="hold" nodeType="withEffect">
                  <p:stCondLst>
                    <p:cond delay="0"/>
                  </p:stCondLst>
                  <p:childTnLst>
                    <p:animMotion origin="layout" path="M -3.54167E-6 2.59259E-6 L -0.21471 2.59259E-6 " pathEditMode="relative" rAng="0" ptsTypes="AA">
                      <p:cBhvr>
                        <p:cTn dur="12250" fill="hold"/>
                        <p:tgtEl>
                          <p:spTgt spid="44"/>
                        </p:tgtEl>
                        <p:attrNameLst>
                          <p:attrName>ppt_x</p:attrName>
                          <p:attrName>ppt_y</p:attrName>
                        </p:attrNameLst>
                      </p:cBhvr>
                      <p:rCtr x="-10742" y="0"/>
                    </p:animMotion>
                  </p:childTnLst>
                </p:cTn>
              </p:par>
            </p:tnLst>
          </p:tmpl>
        </p:tmplLst>
      </p:bldP>
      <p:bldP spid="43" grpId="0" animBg="1">
        <p:tmplLst>
          <p:tmpl>
            <p:tnLst>
              <p:par>
                <p:cTn presetID="35" presetClass="path" presetSubtype="0" repeatCount="indefinite" accel="50000" decel="50000" autoRev="1" fill="hold" nodeType="withEffect">
                  <p:stCondLst>
                    <p:cond delay="0"/>
                  </p:stCondLst>
                  <p:childTnLst>
                    <p:animMotion origin="layout" path="M -2.29167E-6 -4.81481E-6 L -0.07344 -4.81481E-6 " pathEditMode="relative" rAng="0" ptsTypes="AA">
                      <p:cBhvr>
                        <p:cTn dur="12250" fill="hold"/>
                        <p:tgtEl>
                          <p:spTgt spid="43"/>
                        </p:tgtEl>
                        <p:attrNameLst>
                          <p:attrName>ppt_x</p:attrName>
                          <p:attrName>ppt_y</p:attrName>
                        </p:attrNameLst>
                      </p:cBhvr>
                      <p:rCtr x="-3672" y="0"/>
                    </p:animMotion>
                  </p:childTnLst>
                </p:cTn>
              </p:par>
            </p:tnLst>
          </p:tmpl>
        </p:tmplLst>
      </p:bldP>
      <p:bldP spid="45" grpId="0" animBg="1">
        <p:tmplLst>
          <p:tmpl>
            <p:tnLst>
              <p:par>
                <p:cTn presetID="35" presetClass="path" presetSubtype="0" repeatCount="indefinite" accel="50000" decel="50000" autoRev="1" fill="hold" nodeType="withEffect">
                  <p:stCondLst>
                    <p:cond delay="0"/>
                  </p:stCondLst>
                  <p:childTnLst>
                    <p:animMotion origin="layout" path="M -4.79167E-6 -4.81481E-6 L -0.14674 0.00186 " pathEditMode="relative" rAng="0" ptsTypes="AA">
                      <p:cBhvr>
                        <p:cTn dur="12250" fill="hold"/>
                        <p:tgtEl>
                          <p:spTgt spid="45"/>
                        </p:tgtEl>
                        <p:attrNameLst>
                          <p:attrName>ppt_x</p:attrName>
                          <p:attrName>ppt_y</p:attrName>
                        </p:attrNameLst>
                      </p:cBhvr>
                      <p:rCtr x="-7344" y="93"/>
                    </p:animMotion>
                  </p:childTnLst>
                </p:cTn>
              </p:par>
            </p:tnLst>
          </p:tmpl>
        </p:tmplLst>
      </p:bldP>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Outro C">
    <p:bg>
      <p:bgRef idx="1001">
        <a:schemeClr val="bg2"/>
      </p:bgRef>
    </p:bg>
    <p:spTree>
      <p:nvGrpSpPr>
        <p:cNvPr id="1" name=""/>
        <p:cNvGrpSpPr/>
        <p:nvPr/>
      </p:nvGrpSpPr>
      <p:grpSpPr>
        <a:xfrm>
          <a:off x="0" y="0"/>
          <a:ext cx="0" cy="0"/>
          <a:chOff x="0" y="0"/>
          <a:chExt cx="0" cy="0"/>
        </a:xfrm>
      </p:grpSpPr>
      <p:sp>
        <p:nvSpPr>
          <p:cNvPr id="7" name="Background">
            <a:extLst>
              <a:ext uri="{FF2B5EF4-FFF2-40B4-BE49-F238E27FC236}">
                <a16:creationId xmlns:a16="http://schemas.microsoft.com/office/drawing/2014/main" id="{935CC219-CCDF-5230-2A3C-F8318DE26588}"/>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solidFill>
                <a:schemeClr val="accent1"/>
              </a:solidFill>
            </a:endParaRPr>
          </a:p>
        </p:txBody>
      </p:sp>
      <p:sp>
        <p:nvSpPr>
          <p:cNvPr id="6" name="Rectangle: Rounded Corners 5">
            <a:extLst>
              <a:ext uri="{FF2B5EF4-FFF2-40B4-BE49-F238E27FC236}">
                <a16:creationId xmlns:a16="http://schemas.microsoft.com/office/drawing/2014/main" id="{7857CA6E-7885-B2AC-DDBA-39DAE91A3130}"/>
              </a:ext>
            </a:extLst>
          </p:cNvPr>
          <p:cNvSpPr/>
          <p:nvPr userDrawn="1"/>
        </p:nvSpPr>
        <p:spPr>
          <a:xfrm>
            <a:off x="10173600" y="4838222"/>
            <a:ext cx="763854" cy="166074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8" name="Rectangle: Rounded Corners 7">
            <a:extLst>
              <a:ext uri="{FF2B5EF4-FFF2-40B4-BE49-F238E27FC236}">
                <a16:creationId xmlns:a16="http://schemas.microsoft.com/office/drawing/2014/main" id="{99FA216D-89B5-6AEB-D9E2-8F1F8D568CBB}"/>
              </a:ext>
            </a:extLst>
          </p:cNvPr>
          <p:cNvSpPr/>
          <p:nvPr userDrawn="1"/>
        </p:nvSpPr>
        <p:spPr>
          <a:xfrm>
            <a:off x="11070000" y="4838222"/>
            <a:ext cx="763854" cy="1660747"/>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1" name="Oval 10">
            <a:extLst>
              <a:ext uri="{FF2B5EF4-FFF2-40B4-BE49-F238E27FC236}">
                <a16:creationId xmlns:a16="http://schemas.microsoft.com/office/drawing/2014/main" id="{ED6DF542-88A0-CBDA-5D7C-23FDC736584F}"/>
              </a:ext>
            </a:extLst>
          </p:cNvPr>
          <p:cNvSpPr/>
          <p:nvPr userDrawn="1"/>
        </p:nvSpPr>
        <p:spPr>
          <a:xfrm>
            <a:off x="10173600" y="1260203"/>
            <a:ext cx="1660750" cy="16607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2" name="Oval 11">
            <a:extLst>
              <a:ext uri="{FF2B5EF4-FFF2-40B4-BE49-F238E27FC236}">
                <a16:creationId xmlns:a16="http://schemas.microsoft.com/office/drawing/2014/main" id="{BA5252E7-81C6-D5ED-309D-BF483402795F}"/>
              </a:ext>
            </a:extLst>
          </p:cNvPr>
          <p:cNvSpPr/>
          <p:nvPr userDrawn="1"/>
        </p:nvSpPr>
        <p:spPr>
          <a:xfrm>
            <a:off x="11070000" y="360000"/>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4" name="Oval 13">
            <a:extLst>
              <a:ext uri="{FF2B5EF4-FFF2-40B4-BE49-F238E27FC236}">
                <a16:creationId xmlns:a16="http://schemas.microsoft.com/office/drawing/2014/main" id="{5F06DFBD-296C-9C9D-D538-25E4307C47CE}"/>
              </a:ext>
            </a:extLst>
          </p:cNvPr>
          <p:cNvSpPr/>
          <p:nvPr userDrawn="1"/>
        </p:nvSpPr>
        <p:spPr>
          <a:xfrm>
            <a:off x="11070000" y="3053995"/>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5" name="Oval 14">
            <a:extLst>
              <a:ext uri="{FF2B5EF4-FFF2-40B4-BE49-F238E27FC236}">
                <a16:creationId xmlns:a16="http://schemas.microsoft.com/office/drawing/2014/main" id="{92570A35-CA6E-3314-8A73-FCB38E8A8524}"/>
              </a:ext>
            </a:extLst>
          </p:cNvPr>
          <p:cNvSpPr/>
          <p:nvPr userDrawn="1"/>
        </p:nvSpPr>
        <p:spPr>
          <a:xfrm>
            <a:off x="11070000" y="3950891"/>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6" name="Oval 15">
            <a:extLst>
              <a:ext uri="{FF2B5EF4-FFF2-40B4-BE49-F238E27FC236}">
                <a16:creationId xmlns:a16="http://schemas.microsoft.com/office/drawing/2014/main" id="{39A8C6B2-C1BD-C4A3-F13B-5539452B3741}"/>
              </a:ext>
            </a:extLst>
          </p:cNvPr>
          <p:cNvSpPr/>
          <p:nvPr userDrawn="1"/>
        </p:nvSpPr>
        <p:spPr>
          <a:xfrm>
            <a:off x="10173600" y="360000"/>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7" name="Oval 16">
            <a:extLst>
              <a:ext uri="{FF2B5EF4-FFF2-40B4-BE49-F238E27FC236}">
                <a16:creationId xmlns:a16="http://schemas.microsoft.com/office/drawing/2014/main" id="{13D561A6-2B52-B870-C9DE-5D2576C6C22F}"/>
              </a:ext>
            </a:extLst>
          </p:cNvPr>
          <p:cNvSpPr/>
          <p:nvPr userDrawn="1"/>
        </p:nvSpPr>
        <p:spPr>
          <a:xfrm>
            <a:off x="10173600" y="3053995"/>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8" name="Oval 17">
            <a:extLst>
              <a:ext uri="{FF2B5EF4-FFF2-40B4-BE49-F238E27FC236}">
                <a16:creationId xmlns:a16="http://schemas.microsoft.com/office/drawing/2014/main" id="{DB9682DD-33BF-20FF-14BB-253706580E16}"/>
              </a:ext>
            </a:extLst>
          </p:cNvPr>
          <p:cNvSpPr/>
          <p:nvPr userDrawn="1"/>
        </p:nvSpPr>
        <p:spPr>
          <a:xfrm>
            <a:off x="10173600" y="3950891"/>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9" name="Oval 18">
            <a:extLst>
              <a:ext uri="{FF2B5EF4-FFF2-40B4-BE49-F238E27FC236}">
                <a16:creationId xmlns:a16="http://schemas.microsoft.com/office/drawing/2014/main" id="{3E61C1E2-FBF8-979E-55AB-3C44C461AC03}"/>
              </a:ext>
            </a:extLst>
          </p:cNvPr>
          <p:cNvSpPr/>
          <p:nvPr userDrawn="1"/>
        </p:nvSpPr>
        <p:spPr>
          <a:xfrm>
            <a:off x="9276714" y="360000"/>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0" name="Oval 19">
            <a:extLst>
              <a:ext uri="{FF2B5EF4-FFF2-40B4-BE49-F238E27FC236}">
                <a16:creationId xmlns:a16="http://schemas.microsoft.com/office/drawing/2014/main" id="{4A9063AB-B78E-D018-6012-03D7D629FBA2}"/>
              </a:ext>
            </a:extLst>
          </p:cNvPr>
          <p:cNvSpPr/>
          <p:nvPr userDrawn="1"/>
        </p:nvSpPr>
        <p:spPr>
          <a:xfrm>
            <a:off x="9276714" y="4847787"/>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1" name="Oval 20">
            <a:extLst>
              <a:ext uri="{FF2B5EF4-FFF2-40B4-BE49-F238E27FC236}">
                <a16:creationId xmlns:a16="http://schemas.microsoft.com/office/drawing/2014/main" id="{B1E46394-9DB9-7150-5B04-332B1BC41E9E}"/>
              </a:ext>
            </a:extLst>
          </p:cNvPr>
          <p:cNvSpPr/>
          <p:nvPr userDrawn="1"/>
        </p:nvSpPr>
        <p:spPr>
          <a:xfrm>
            <a:off x="9276714" y="5735115"/>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2" name="Oval 21">
            <a:extLst>
              <a:ext uri="{FF2B5EF4-FFF2-40B4-BE49-F238E27FC236}">
                <a16:creationId xmlns:a16="http://schemas.microsoft.com/office/drawing/2014/main" id="{F68AA3CD-B6B3-398E-0BB1-8A665303FE07}"/>
              </a:ext>
            </a:extLst>
          </p:cNvPr>
          <p:cNvSpPr/>
          <p:nvPr userDrawn="1"/>
        </p:nvSpPr>
        <p:spPr>
          <a:xfrm>
            <a:off x="8381974" y="4847787"/>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3" name="Oval 22">
            <a:extLst>
              <a:ext uri="{FF2B5EF4-FFF2-40B4-BE49-F238E27FC236}">
                <a16:creationId xmlns:a16="http://schemas.microsoft.com/office/drawing/2014/main" id="{93B21319-B454-1637-7C12-1CB9494A9859}"/>
              </a:ext>
            </a:extLst>
          </p:cNvPr>
          <p:cNvSpPr/>
          <p:nvPr userDrawn="1"/>
        </p:nvSpPr>
        <p:spPr>
          <a:xfrm>
            <a:off x="8381974" y="5735115"/>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4" name="Oval 23">
            <a:extLst>
              <a:ext uri="{FF2B5EF4-FFF2-40B4-BE49-F238E27FC236}">
                <a16:creationId xmlns:a16="http://schemas.microsoft.com/office/drawing/2014/main" id="{3CD8DC4C-5206-8E7A-006B-3A2C452F9668}"/>
              </a:ext>
            </a:extLst>
          </p:cNvPr>
          <p:cNvSpPr/>
          <p:nvPr userDrawn="1"/>
        </p:nvSpPr>
        <p:spPr>
          <a:xfrm>
            <a:off x="6592494" y="4844911"/>
            <a:ext cx="763854" cy="7638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5" name="Rectangle: Rounded Corners 24">
            <a:extLst>
              <a:ext uri="{FF2B5EF4-FFF2-40B4-BE49-F238E27FC236}">
                <a16:creationId xmlns:a16="http://schemas.microsoft.com/office/drawing/2014/main" id="{EDDFD6F4-D5A3-3E30-F05A-1E6350ABB6C8}"/>
              </a:ext>
            </a:extLst>
          </p:cNvPr>
          <p:cNvSpPr/>
          <p:nvPr userDrawn="1"/>
        </p:nvSpPr>
        <p:spPr>
          <a:xfrm>
            <a:off x="8381974" y="1260203"/>
            <a:ext cx="1656438" cy="345454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pic>
        <p:nvPicPr>
          <p:cNvPr id="9" name="Logo">
            <a:extLst>
              <a:ext uri="{FF2B5EF4-FFF2-40B4-BE49-F238E27FC236}">
                <a16:creationId xmlns:a16="http://schemas.microsoft.com/office/drawing/2014/main" id="{33D6231B-1E4C-8DB2-D29B-5670E862D5AC}"/>
              </a:ext>
            </a:extLst>
          </p:cNvPr>
          <p:cNvPicPr>
            <a:picLocks noChangeAspect="1"/>
          </p:cNvPicPr>
          <p:nvPr userDrawn="1"/>
        </p:nvPicPr>
        <p:blipFill>
          <a:blip r:embed="rId2"/>
          <a:stretch>
            <a:fillRect/>
          </a:stretch>
        </p:blipFill>
        <p:spPr>
          <a:xfrm>
            <a:off x="720000" y="5690458"/>
            <a:ext cx="1871662" cy="442778"/>
          </a:xfrm>
          <a:prstGeom prst="rect">
            <a:avLst/>
          </a:prstGeom>
        </p:spPr>
      </p:pic>
      <p:sp>
        <p:nvSpPr>
          <p:cNvPr id="2" name="Title 1">
            <a:extLst>
              <a:ext uri="{FF2B5EF4-FFF2-40B4-BE49-F238E27FC236}">
                <a16:creationId xmlns:a16="http://schemas.microsoft.com/office/drawing/2014/main" id="{57DE12A8-304B-F0BF-5A85-AA8421F6863F}"/>
              </a:ext>
            </a:extLst>
          </p:cNvPr>
          <p:cNvSpPr>
            <a:spLocks noGrp="1"/>
          </p:cNvSpPr>
          <p:nvPr>
            <p:ph type="title" hasCustomPrompt="1"/>
          </p:nvPr>
        </p:nvSpPr>
        <p:spPr bwMode="white">
          <a:xfrm>
            <a:off x="4303712" y="719136"/>
            <a:ext cx="6900863" cy="5418000"/>
          </a:xfrm>
        </p:spPr>
        <p:txBody>
          <a:bodyPr anchor="ctr" anchorCtr="0"/>
          <a:lstStyle>
            <a:lvl1pPr>
              <a:defRPr sz="4800">
                <a:solidFill>
                  <a:schemeClr val="tx1"/>
                </a:solidFill>
              </a:defRPr>
            </a:lvl1pPr>
          </a:lstStyle>
          <a:p>
            <a:r>
              <a:rPr lang="en-GB"/>
              <a:t>Click to add title</a:t>
            </a:r>
          </a:p>
        </p:txBody>
      </p:sp>
      <p:sp>
        <p:nvSpPr>
          <p:cNvPr id="13" name="Text Placeholder 12">
            <a:extLst>
              <a:ext uri="{FF2B5EF4-FFF2-40B4-BE49-F238E27FC236}">
                <a16:creationId xmlns:a16="http://schemas.microsoft.com/office/drawing/2014/main" id="{18AAB770-93E5-43B6-6621-7F2D9E89AB0D}"/>
              </a:ext>
            </a:extLst>
          </p:cNvPr>
          <p:cNvSpPr>
            <a:spLocks noGrp="1"/>
          </p:cNvSpPr>
          <p:nvPr>
            <p:ph type="body" sz="quarter" idx="13" hasCustomPrompt="1"/>
          </p:nvPr>
        </p:nvSpPr>
        <p:spPr bwMode="white">
          <a:xfrm>
            <a:off x="719137" y="719138"/>
            <a:ext cx="2238376" cy="5414098"/>
          </a:xfrm>
        </p:spPr>
        <p:txBody>
          <a:bodyPr anchor="ctr" anchorCtr="0"/>
          <a:lstStyle>
            <a:lvl1pPr marL="0" indent="0">
              <a:lnSpc>
                <a:spcPct val="110000"/>
              </a:lnSpc>
              <a:spcBef>
                <a:spcPts val="0"/>
              </a:spcBef>
              <a:spcAft>
                <a:spcPts val="0"/>
              </a:spcAft>
              <a:buFontTx/>
              <a:buNone/>
              <a:defRPr sz="1600" b="0">
                <a:solidFill>
                  <a:schemeClr val="tx1"/>
                </a:solidFill>
                <a:latin typeface="+mn-lt"/>
              </a:defRPr>
            </a:lvl1pPr>
            <a:lvl2pPr marL="0" indent="0">
              <a:lnSpc>
                <a:spcPct val="110000"/>
              </a:lnSpc>
              <a:spcBef>
                <a:spcPts val="0"/>
              </a:spcBef>
              <a:spcAft>
                <a:spcPts val="0"/>
              </a:spcAft>
              <a:buFontTx/>
              <a:buNone/>
              <a:defRPr sz="1400" b="0">
                <a:solidFill>
                  <a:schemeClr val="tx1"/>
                </a:solidFill>
                <a:latin typeface="+mn-lt"/>
              </a:defRPr>
            </a:lvl2pPr>
            <a:lvl3pPr marL="0" indent="0">
              <a:lnSpc>
                <a:spcPct val="110000"/>
              </a:lnSpc>
              <a:spcBef>
                <a:spcPts val="0"/>
              </a:spcBef>
              <a:spcAft>
                <a:spcPts val="0"/>
              </a:spcAft>
              <a:buFontTx/>
              <a:buNone/>
              <a:defRPr sz="1400" b="0">
                <a:solidFill>
                  <a:schemeClr val="tx1"/>
                </a:solidFill>
                <a:latin typeface="+mn-lt"/>
              </a:defRPr>
            </a:lvl3pPr>
            <a:lvl4pPr marL="0" indent="0">
              <a:lnSpc>
                <a:spcPct val="110000"/>
              </a:lnSpc>
              <a:spcBef>
                <a:spcPts val="0"/>
              </a:spcBef>
              <a:spcAft>
                <a:spcPts val="0"/>
              </a:spcAft>
              <a:buFontTx/>
              <a:buNone/>
              <a:defRPr sz="1400" b="0">
                <a:solidFill>
                  <a:schemeClr val="tx1"/>
                </a:solidFill>
                <a:latin typeface="+mn-lt"/>
              </a:defRPr>
            </a:lvl4pPr>
            <a:lvl5pPr marL="0" indent="0">
              <a:lnSpc>
                <a:spcPct val="110000"/>
              </a:lnSpc>
              <a:spcBef>
                <a:spcPts val="0"/>
              </a:spcBef>
              <a:spcAft>
                <a:spcPts val="0"/>
              </a:spcAft>
              <a:buFontTx/>
              <a:buNone/>
              <a:defRPr sz="1400" b="0">
                <a:solidFill>
                  <a:schemeClr val="tx1"/>
                </a:solidFill>
                <a:latin typeface="+mn-lt"/>
              </a:defRPr>
            </a:lvl5pPr>
            <a:lvl6pPr marL="0" indent="0">
              <a:lnSpc>
                <a:spcPct val="110000"/>
              </a:lnSpc>
              <a:spcBef>
                <a:spcPts val="0"/>
              </a:spcBef>
              <a:spcAft>
                <a:spcPts val="0"/>
              </a:spcAft>
              <a:buFontTx/>
              <a:buNone/>
              <a:defRPr sz="1400" b="0">
                <a:solidFill>
                  <a:schemeClr val="tx1"/>
                </a:solidFill>
                <a:latin typeface="+mn-lt"/>
              </a:defRPr>
            </a:lvl6pPr>
            <a:lvl7pPr marL="0" indent="0">
              <a:lnSpc>
                <a:spcPct val="110000"/>
              </a:lnSpc>
              <a:spcBef>
                <a:spcPts val="0"/>
              </a:spcBef>
              <a:spcAft>
                <a:spcPts val="0"/>
              </a:spcAft>
              <a:buFontTx/>
              <a:buNone/>
              <a:defRPr sz="1400" b="0">
                <a:solidFill>
                  <a:schemeClr val="tx1"/>
                </a:solidFill>
                <a:latin typeface="+mn-lt"/>
              </a:defRPr>
            </a:lvl7pPr>
            <a:lvl8pPr marL="0" indent="0">
              <a:lnSpc>
                <a:spcPct val="110000"/>
              </a:lnSpc>
              <a:spcBef>
                <a:spcPts val="0"/>
              </a:spcBef>
              <a:spcAft>
                <a:spcPts val="0"/>
              </a:spcAft>
              <a:buFontTx/>
              <a:buNone/>
              <a:defRPr sz="1400" b="0">
                <a:solidFill>
                  <a:schemeClr val="tx1"/>
                </a:solidFill>
                <a:latin typeface="+mn-lt"/>
              </a:defRPr>
            </a:lvl8pPr>
            <a:lvl9pPr marL="0" indent="0">
              <a:lnSpc>
                <a:spcPct val="110000"/>
              </a:lnSpc>
              <a:spcBef>
                <a:spcPts val="0"/>
              </a:spcBef>
              <a:spcAft>
                <a:spcPts val="0"/>
              </a:spcAft>
              <a:buFontTx/>
              <a:buNone/>
              <a:defRPr sz="1400" b="0">
                <a:solidFill>
                  <a:schemeClr val="tx1"/>
                </a:solidFill>
                <a:latin typeface="+mn-lt"/>
              </a:defRPr>
            </a:lvl9pPr>
          </a:lstStyle>
          <a:p>
            <a:pPr lvl="0"/>
            <a:r>
              <a:rPr lang="en-GB"/>
              <a:t>Click to add Name Company name              Direct phone number</a:t>
            </a:r>
          </a:p>
        </p:txBody>
      </p:sp>
      <p:sp>
        <p:nvSpPr>
          <p:cNvPr id="3" name="Slide Number Placeholder 2">
            <a:extLst>
              <a:ext uri="{FF2B5EF4-FFF2-40B4-BE49-F238E27FC236}">
                <a16:creationId xmlns:a16="http://schemas.microsoft.com/office/drawing/2014/main" id="{8BB63E09-6CBC-FCE1-0D74-1D2C338AC9D9}"/>
              </a:ext>
            </a:extLst>
          </p:cNvPr>
          <p:cNvSpPr>
            <a:spLocks noGrp="1"/>
          </p:cNvSpPr>
          <p:nvPr>
            <p:ph type="sldNum" sz="quarter" idx="10"/>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Date Placeholder 3">
            <a:extLst>
              <a:ext uri="{FF2B5EF4-FFF2-40B4-BE49-F238E27FC236}">
                <a16:creationId xmlns:a16="http://schemas.microsoft.com/office/drawing/2014/main" id="{0578A31F-DEC1-EC59-2283-EECE0CF7FF96}"/>
              </a:ext>
            </a:extLst>
          </p:cNvPr>
          <p:cNvSpPr>
            <a:spLocks noGrp="1"/>
          </p:cNvSpPr>
          <p:nvPr>
            <p:ph type="dt" sz="half" idx="11"/>
          </p:nvPr>
        </p:nvSpPr>
        <p:spPr>
          <a:xfrm>
            <a:off x="0" y="6858000"/>
            <a:ext cx="0" cy="0"/>
          </a:xfrm>
        </p:spPr>
        <p:txBody>
          <a:bodyPr/>
          <a:lstStyle>
            <a:lvl1pPr>
              <a:defRPr sz="100">
                <a:noFill/>
              </a:defRPr>
            </a:lvl1pPr>
          </a:lstStyle>
          <a:p>
            <a:fld id="{E747F205-208F-4F00-B7F5-DB0026918D29}" type="datetime4">
              <a:rPr lang="en-GB" smtClean="0"/>
              <a:t>09 December 2024</a:t>
            </a:fld>
            <a:endParaRPr lang="en-GB"/>
          </a:p>
        </p:txBody>
      </p:sp>
      <p:sp>
        <p:nvSpPr>
          <p:cNvPr id="5" name="Footer Placeholder 4">
            <a:extLst>
              <a:ext uri="{FF2B5EF4-FFF2-40B4-BE49-F238E27FC236}">
                <a16:creationId xmlns:a16="http://schemas.microsoft.com/office/drawing/2014/main" id="{ACC3F924-3E58-5FEE-7D57-E29AEAB2FF96}"/>
              </a:ext>
            </a:extLst>
          </p:cNvPr>
          <p:cNvSpPr>
            <a:spLocks noGrp="1"/>
          </p:cNvSpPr>
          <p:nvPr>
            <p:ph type="ftr" sz="quarter" idx="12"/>
          </p:nvPr>
        </p:nvSpPr>
        <p:spPr>
          <a:xfrm>
            <a:off x="0" y="6858000"/>
            <a:ext cx="0" cy="0"/>
          </a:xfrm>
        </p:spPr>
        <p:txBody>
          <a:bodyPr/>
          <a:lstStyle>
            <a:lvl1pPr>
              <a:defRPr sz="100">
                <a:noFill/>
              </a:defRPr>
            </a:lvl1pPr>
          </a:lstStyle>
          <a:p>
            <a:endParaRPr lang="en-GB"/>
          </a:p>
        </p:txBody>
      </p:sp>
    </p:spTree>
    <p:extLst>
      <p:ext uri="{BB962C8B-B14F-4D97-AF65-F5344CB8AC3E}">
        <p14:creationId xmlns:p14="http://schemas.microsoft.com/office/powerpoint/2010/main" val="260814449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repeatCount="indefinite" accel="50000" decel="50000" autoRev="1" fill="hold" grpId="0" nodeType="withEffect">
                                  <p:stCondLst>
                                    <p:cond delay="0"/>
                                  </p:stCondLst>
                                  <p:childTnLst>
                                    <p:animMotion origin="layout" path="M 4.79167E-6 -3.7037E-7 L -0.14675 0.00185 " pathEditMode="relative" rAng="0" ptsTypes="AA">
                                      <p:cBhvr>
                                        <p:cTn id="6" dur="12250" fill="hold"/>
                                        <p:tgtEl>
                                          <p:spTgt spid="6"/>
                                        </p:tgtEl>
                                        <p:attrNameLst>
                                          <p:attrName>ppt_x</p:attrName>
                                          <p:attrName>ppt_y</p:attrName>
                                        </p:attrNameLst>
                                      </p:cBhvr>
                                      <p:rCtr x="-7344" y="93"/>
                                    </p:animMotion>
                                  </p:childTnLst>
                                </p:cTn>
                              </p:par>
                              <p:par>
                                <p:cTn id="7" presetID="35" presetClass="path" presetSubtype="0" repeatCount="indefinite" accel="50000" decel="50000" autoRev="1" fill="hold" grpId="0" nodeType="withEffect">
                                  <p:stCondLst>
                                    <p:cond delay="0"/>
                                  </p:stCondLst>
                                  <p:childTnLst>
                                    <p:animMotion origin="layout" path="M -2.70833E-6 -3.7037E-7 L -0.07343 -3.7037E-7 " pathEditMode="relative" rAng="0" ptsTypes="AA">
                                      <p:cBhvr>
                                        <p:cTn id="8" dur="12250" fill="hold"/>
                                        <p:tgtEl>
                                          <p:spTgt spid="8"/>
                                        </p:tgtEl>
                                        <p:attrNameLst>
                                          <p:attrName>ppt_x</p:attrName>
                                          <p:attrName>ppt_y</p:attrName>
                                        </p:attrNameLst>
                                      </p:cBhvr>
                                      <p:rCtr x="-3672" y="0"/>
                                    </p:animMotion>
                                  </p:childTnLst>
                                </p:cTn>
                              </p:par>
                              <p:par>
                                <p:cTn id="9" presetID="35" presetClass="path" presetSubtype="0" repeatCount="indefinite" accel="50000" decel="50000" autoRev="1" fill="hold" grpId="0" nodeType="withEffect">
                                  <p:stCondLst>
                                    <p:cond delay="0"/>
                                  </p:stCondLst>
                                  <p:childTnLst>
                                    <p:animMotion origin="layout" path="M -4.16667E-6 -1.11111E-6 L -0.21471 -1.11111E-6 " pathEditMode="relative" rAng="0" ptsTypes="AA">
                                      <p:cBhvr>
                                        <p:cTn id="10" dur="12250" fill="hold"/>
                                        <p:tgtEl>
                                          <p:spTgt spid="11"/>
                                        </p:tgtEl>
                                        <p:attrNameLst>
                                          <p:attrName>ppt_x</p:attrName>
                                          <p:attrName>ppt_y</p:attrName>
                                        </p:attrNameLst>
                                      </p:cBhvr>
                                      <p:rCtr x="-10742" y="0"/>
                                    </p:animMotion>
                                  </p:childTnLst>
                                </p:cTn>
                              </p:par>
                              <p:par>
                                <p:cTn id="11" presetID="35" presetClass="path" presetSubtype="0" repeatCount="indefinite" accel="50000" decel="50000" autoRev="1" fill="hold" grpId="0" nodeType="withEffect">
                                  <p:stCondLst>
                                    <p:cond delay="0"/>
                                  </p:stCondLst>
                                  <p:childTnLst>
                                    <p:animMotion origin="layout" path="M -2.70833E-6 -1.85185E-6 L -0.2858 -1.85185E-6 " pathEditMode="relative" rAng="0" ptsTypes="AA">
                                      <p:cBhvr>
                                        <p:cTn id="12" dur="12250" fill="hold"/>
                                        <p:tgtEl>
                                          <p:spTgt spid="12"/>
                                        </p:tgtEl>
                                        <p:attrNameLst>
                                          <p:attrName>ppt_x</p:attrName>
                                          <p:attrName>ppt_y</p:attrName>
                                        </p:attrNameLst>
                                      </p:cBhvr>
                                      <p:rCtr x="-14297" y="0"/>
                                    </p:animMotion>
                                  </p:childTnLst>
                                </p:cTn>
                              </p:par>
                              <p:par>
                                <p:cTn id="13" presetID="35" presetClass="path" presetSubtype="0" repeatCount="indefinite" accel="50000" decel="50000" autoRev="1" fill="hold" grpId="0" nodeType="withEffect">
                                  <p:stCondLst>
                                    <p:cond delay="0"/>
                                  </p:stCondLst>
                                  <p:childTnLst>
                                    <p:animMotion origin="layout" path="M -2.70833E-6 4.07407E-6 L -0.07343 4.07407E-6 " pathEditMode="relative" rAng="0" ptsTypes="AA">
                                      <p:cBhvr>
                                        <p:cTn id="14" dur="12250" fill="hold"/>
                                        <p:tgtEl>
                                          <p:spTgt spid="14"/>
                                        </p:tgtEl>
                                        <p:attrNameLst>
                                          <p:attrName>ppt_x</p:attrName>
                                          <p:attrName>ppt_y</p:attrName>
                                        </p:attrNameLst>
                                      </p:cBhvr>
                                      <p:rCtr x="-3672" y="0"/>
                                    </p:animMotion>
                                  </p:childTnLst>
                                </p:cTn>
                              </p:par>
                              <p:par>
                                <p:cTn id="15" presetID="35" presetClass="path" presetSubtype="0" repeatCount="indefinite" accel="50000" decel="50000" autoRev="1" fill="hold" grpId="0" nodeType="withEffect">
                                  <p:stCondLst>
                                    <p:cond delay="0"/>
                                  </p:stCondLst>
                                  <p:childTnLst>
                                    <p:animMotion origin="layout" path="M -2.70833E-6 -2.96296E-6 L -0.21745 -2.96296E-6 " pathEditMode="relative" rAng="0" ptsTypes="AA">
                                      <p:cBhvr>
                                        <p:cTn id="16" dur="12250" fill="hold"/>
                                        <p:tgtEl>
                                          <p:spTgt spid="15"/>
                                        </p:tgtEl>
                                        <p:attrNameLst>
                                          <p:attrName>ppt_x</p:attrName>
                                          <p:attrName>ppt_y</p:attrName>
                                        </p:attrNameLst>
                                      </p:cBhvr>
                                      <p:rCtr x="-10872" y="0"/>
                                    </p:animMotion>
                                  </p:childTnLst>
                                </p:cTn>
                              </p:par>
                              <p:par>
                                <p:cTn id="17" presetID="35" presetClass="path" presetSubtype="0" repeatCount="indefinite" accel="50000" decel="50000" autoRev="1" fill="hold" grpId="0" nodeType="withEffect">
                                  <p:stCondLst>
                                    <p:cond delay="0"/>
                                  </p:stCondLst>
                                  <p:childTnLst>
                                    <p:animMotion origin="layout" path="M 4.79167E-6 -1.85185E-6 L -0.30287 0.00046 " pathEditMode="relative" rAng="0" ptsTypes="AA">
                                      <p:cBhvr>
                                        <p:cTn id="18" dur="12250" fill="hold"/>
                                        <p:tgtEl>
                                          <p:spTgt spid="16"/>
                                        </p:tgtEl>
                                        <p:attrNameLst>
                                          <p:attrName>ppt_x</p:attrName>
                                          <p:attrName>ppt_y</p:attrName>
                                        </p:attrNameLst>
                                      </p:cBhvr>
                                      <p:rCtr x="-15143" y="23"/>
                                    </p:animMotion>
                                  </p:childTnLst>
                                </p:cTn>
                              </p:par>
                              <p:par>
                                <p:cTn id="19" presetID="35" presetClass="path" presetSubtype="0" repeatCount="indefinite" accel="50000" decel="50000" autoRev="1" fill="hold" grpId="0" nodeType="withEffect">
                                  <p:stCondLst>
                                    <p:cond delay="0"/>
                                  </p:stCondLst>
                                  <p:childTnLst>
                                    <p:animMotion origin="layout" path="M 4.79167E-6 4.07407E-6 L -0.21862 4.07407E-6 " pathEditMode="relative" rAng="0" ptsTypes="AA">
                                      <p:cBhvr>
                                        <p:cTn id="20" dur="12250" fill="hold"/>
                                        <p:tgtEl>
                                          <p:spTgt spid="17"/>
                                        </p:tgtEl>
                                        <p:attrNameLst>
                                          <p:attrName>ppt_x</p:attrName>
                                          <p:attrName>ppt_y</p:attrName>
                                        </p:attrNameLst>
                                      </p:cBhvr>
                                      <p:rCtr x="-10938" y="0"/>
                                    </p:animMotion>
                                  </p:childTnLst>
                                </p:cTn>
                              </p:par>
                              <p:par>
                                <p:cTn id="21" presetID="35" presetClass="path" presetSubtype="0" repeatCount="indefinite" accel="50000" decel="50000" autoRev="1" fill="hold" grpId="0" nodeType="withEffect">
                                  <p:stCondLst>
                                    <p:cond delay="0"/>
                                  </p:stCondLst>
                                  <p:childTnLst>
                                    <p:animMotion origin="layout" path="M 4.79167E-6 -2.96296E-6 L -0.21862 -2.96296E-6 " pathEditMode="relative" rAng="0" ptsTypes="AA">
                                      <p:cBhvr>
                                        <p:cTn id="22" dur="12250" fill="hold"/>
                                        <p:tgtEl>
                                          <p:spTgt spid="18"/>
                                        </p:tgtEl>
                                        <p:attrNameLst>
                                          <p:attrName>ppt_x</p:attrName>
                                          <p:attrName>ppt_y</p:attrName>
                                        </p:attrNameLst>
                                      </p:cBhvr>
                                      <p:rCtr x="-10938" y="0"/>
                                    </p:animMotion>
                                  </p:childTnLst>
                                </p:cTn>
                              </p:par>
                              <p:par>
                                <p:cTn id="23" presetID="35" presetClass="path" presetSubtype="0" repeatCount="indefinite" accel="50000" decel="50000" autoRev="1" fill="hold" grpId="0" nodeType="withEffect">
                                  <p:stCondLst>
                                    <p:cond delay="0"/>
                                  </p:stCondLst>
                                  <p:childTnLst>
                                    <p:animMotion origin="layout" path="M -0.06446 -1.85185E-6 L -0.3724 0.00046 " pathEditMode="relative" rAng="0" ptsTypes="AA">
                                      <p:cBhvr>
                                        <p:cTn id="24" dur="12250" fill="hold"/>
                                        <p:tgtEl>
                                          <p:spTgt spid="19"/>
                                        </p:tgtEl>
                                        <p:attrNameLst>
                                          <p:attrName>ppt_x</p:attrName>
                                          <p:attrName>ppt_y</p:attrName>
                                        </p:attrNameLst>
                                      </p:cBhvr>
                                      <p:rCtr x="-15404" y="23"/>
                                    </p:animMotion>
                                  </p:childTnLst>
                                </p:cTn>
                              </p:par>
                              <p:par>
                                <p:cTn id="25" presetID="35" presetClass="path" presetSubtype="0" repeatCount="indefinite" accel="50000" decel="50000" autoRev="1" fill="hold" grpId="0" nodeType="withEffect">
                                  <p:stCondLst>
                                    <p:cond delay="0"/>
                                  </p:stCondLst>
                                  <p:childTnLst>
                                    <p:animMotion origin="layout" path="M 2.5E-6 0 L -0.14531 0 " pathEditMode="relative" rAng="0" ptsTypes="AA">
                                      <p:cBhvr>
                                        <p:cTn id="26" dur="12250" fill="hold"/>
                                        <p:tgtEl>
                                          <p:spTgt spid="20"/>
                                        </p:tgtEl>
                                        <p:attrNameLst>
                                          <p:attrName>ppt_x</p:attrName>
                                          <p:attrName>ppt_y</p:attrName>
                                        </p:attrNameLst>
                                      </p:cBhvr>
                                      <p:rCtr x="-7266" y="0"/>
                                    </p:animMotion>
                                  </p:childTnLst>
                                </p:cTn>
                              </p:par>
                              <p:par>
                                <p:cTn id="27" presetID="35" presetClass="path" presetSubtype="0" repeatCount="indefinite" accel="50000" decel="50000" autoRev="1" fill="hold" grpId="0" nodeType="withEffect">
                                  <p:stCondLst>
                                    <p:cond delay="0"/>
                                  </p:stCondLst>
                                  <p:childTnLst>
                                    <p:animMotion origin="layout" path="M 2.5E-6 1.85185E-6 L -0.25143 1.85185E-6 " pathEditMode="relative" rAng="0" ptsTypes="AA">
                                      <p:cBhvr>
                                        <p:cTn id="28" dur="12250" fill="hold"/>
                                        <p:tgtEl>
                                          <p:spTgt spid="21"/>
                                        </p:tgtEl>
                                        <p:attrNameLst>
                                          <p:attrName>ppt_x</p:attrName>
                                          <p:attrName>ppt_y</p:attrName>
                                        </p:attrNameLst>
                                      </p:cBhvr>
                                      <p:rCtr x="-12578" y="0"/>
                                    </p:animMotion>
                                  </p:childTnLst>
                                </p:cTn>
                              </p:par>
                              <p:par>
                                <p:cTn id="29" presetID="35" presetClass="path" presetSubtype="0" repeatCount="indefinite" accel="50000" decel="50000" autoRev="1" fill="hold" grpId="0" nodeType="withEffect">
                                  <p:stCondLst>
                                    <p:cond delay="0"/>
                                  </p:stCondLst>
                                  <p:childTnLst>
                                    <p:animMotion origin="layout" path="M 1.11022E-16 0 L -0.23555 0 " pathEditMode="relative" rAng="0" ptsTypes="AA">
                                      <p:cBhvr>
                                        <p:cTn id="30" dur="12250" fill="hold"/>
                                        <p:tgtEl>
                                          <p:spTgt spid="22"/>
                                        </p:tgtEl>
                                        <p:attrNameLst>
                                          <p:attrName>ppt_x</p:attrName>
                                          <p:attrName>ppt_y</p:attrName>
                                        </p:attrNameLst>
                                      </p:cBhvr>
                                      <p:rCtr x="-11784" y="0"/>
                                    </p:animMotion>
                                  </p:childTnLst>
                                </p:cTn>
                              </p:par>
                              <p:par>
                                <p:cTn id="31" presetID="35" presetClass="path" presetSubtype="0" repeatCount="indefinite" accel="50000" decel="50000" autoRev="1" fill="hold" grpId="0" nodeType="withEffect">
                                  <p:stCondLst>
                                    <p:cond delay="0"/>
                                  </p:stCondLst>
                                  <p:childTnLst>
                                    <p:animMotion origin="layout" path="M 1.11022E-16 1.85185E-6 L -0.29961 -0.00232 " pathEditMode="relative" rAng="0" ptsTypes="AA">
                                      <p:cBhvr>
                                        <p:cTn id="32" dur="12250" fill="hold"/>
                                        <p:tgtEl>
                                          <p:spTgt spid="23"/>
                                        </p:tgtEl>
                                        <p:attrNameLst>
                                          <p:attrName>ppt_x</p:attrName>
                                          <p:attrName>ppt_y</p:attrName>
                                        </p:attrNameLst>
                                      </p:cBhvr>
                                      <p:rCtr x="-14987" y="-116"/>
                                    </p:animMotion>
                                  </p:childTnLst>
                                </p:cTn>
                              </p:par>
                              <p:par>
                                <p:cTn id="33" presetID="35" presetClass="path" presetSubtype="0" repeatCount="indefinite" accel="50000" decel="50000" autoRev="1" fill="hold" grpId="0" nodeType="withEffect">
                                  <p:stCondLst>
                                    <p:cond delay="0"/>
                                  </p:stCondLst>
                                  <p:childTnLst>
                                    <p:animMotion origin="layout" path="M -0.00599 2.96296E-6 L -0.21902 -0.00023 " pathEditMode="relative" rAng="0" ptsTypes="AA">
                                      <p:cBhvr>
                                        <p:cTn id="34" dur="12250" fill="hold"/>
                                        <p:tgtEl>
                                          <p:spTgt spid="24"/>
                                        </p:tgtEl>
                                        <p:attrNameLst>
                                          <p:attrName>ppt_x</p:attrName>
                                          <p:attrName>ppt_y</p:attrName>
                                        </p:attrNameLst>
                                      </p:cBhvr>
                                      <p:rCtr x="-10651" y="-23"/>
                                    </p:animMotion>
                                  </p:childTnLst>
                                </p:cTn>
                              </p:par>
                              <p:par>
                                <p:cTn id="35" presetID="35" presetClass="path" presetSubtype="0" repeatCount="indefinite" accel="50000" decel="50000" autoRev="1" fill="hold" grpId="0" nodeType="withEffect">
                                  <p:stCondLst>
                                    <p:cond delay="0"/>
                                  </p:stCondLst>
                                  <p:childTnLst>
                                    <p:animMotion origin="layout" path="M 1.45833E-6 1.85185E-6 L -0.22695 1.85185E-6 " pathEditMode="relative" rAng="0" ptsTypes="AA">
                                      <p:cBhvr>
                                        <p:cTn id="36" dur="12250" fill="hold"/>
                                        <p:tgtEl>
                                          <p:spTgt spid="25"/>
                                        </p:tgtEl>
                                        <p:attrNameLst>
                                          <p:attrName>ppt_x</p:attrName>
                                          <p:attrName>ppt_y</p:attrName>
                                        </p:attrNameLst>
                                      </p:cBhvr>
                                      <p:rCtr x="-1135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Outro D">
    <p:bg>
      <p:bgRef idx="1001">
        <a:schemeClr val="bg1"/>
      </p:bgRef>
    </p:bg>
    <p:spTree>
      <p:nvGrpSpPr>
        <p:cNvPr id="1" name=""/>
        <p:cNvGrpSpPr/>
        <p:nvPr/>
      </p:nvGrpSpPr>
      <p:grpSpPr>
        <a:xfrm>
          <a:off x="0" y="0"/>
          <a:ext cx="0" cy="0"/>
          <a:chOff x="0" y="0"/>
          <a:chExt cx="0" cy="0"/>
        </a:xfrm>
      </p:grpSpPr>
      <p:pic>
        <p:nvPicPr>
          <p:cNvPr id="9" name="Logo">
            <a:extLst>
              <a:ext uri="{FF2B5EF4-FFF2-40B4-BE49-F238E27FC236}">
                <a16:creationId xmlns:a16="http://schemas.microsoft.com/office/drawing/2014/main" id="{33D6231B-1E4C-8DB2-D29B-5670E862D5AC}"/>
              </a:ext>
            </a:extLst>
          </p:cNvPr>
          <p:cNvPicPr>
            <a:picLocks noChangeAspect="1"/>
          </p:cNvPicPr>
          <p:nvPr userDrawn="1"/>
        </p:nvPicPr>
        <p:blipFill>
          <a:blip r:embed="rId2"/>
          <a:stretch>
            <a:fillRect/>
          </a:stretch>
        </p:blipFill>
        <p:spPr>
          <a:xfrm>
            <a:off x="720000" y="5690458"/>
            <a:ext cx="1871662" cy="442778"/>
          </a:xfrm>
          <a:prstGeom prst="rect">
            <a:avLst/>
          </a:prstGeom>
        </p:spPr>
      </p:pic>
      <p:sp>
        <p:nvSpPr>
          <p:cNvPr id="2" name="Title 1">
            <a:extLst>
              <a:ext uri="{FF2B5EF4-FFF2-40B4-BE49-F238E27FC236}">
                <a16:creationId xmlns:a16="http://schemas.microsoft.com/office/drawing/2014/main" id="{57DE12A8-304B-F0BF-5A85-AA8421F6863F}"/>
              </a:ext>
            </a:extLst>
          </p:cNvPr>
          <p:cNvSpPr>
            <a:spLocks noGrp="1"/>
          </p:cNvSpPr>
          <p:nvPr>
            <p:ph type="title" hasCustomPrompt="1"/>
          </p:nvPr>
        </p:nvSpPr>
        <p:spPr>
          <a:xfrm>
            <a:off x="4929188" y="719136"/>
            <a:ext cx="6902450" cy="5418000"/>
          </a:xfrm>
        </p:spPr>
        <p:txBody>
          <a:bodyPr anchor="ctr" anchorCtr="0"/>
          <a:lstStyle>
            <a:lvl1pPr>
              <a:defRPr sz="4800">
                <a:solidFill>
                  <a:schemeClr val="accent1"/>
                </a:solidFill>
              </a:defRPr>
            </a:lvl1pPr>
          </a:lstStyle>
          <a:p>
            <a:r>
              <a:rPr lang="en-GB"/>
              <a:t>Click to add title</a:t>
            </a:r>
          </a:p>
        </p:txBody>
      </p:sp>
      <p:sp>
        <p:nvSpPr>
          <p:cNvPr id="13" name="Text Placeholder 12">
            <a:extLst>
              <a:ext uri="{FF2B5EF4-FFF2-40B4-BE49-F238E27FC236}">
                <a16:creationId xmlns:a16="http://schemas.microsoft.com/office/drawing/2014/main" id="{18AAB770-93E5-43B6-6621-7F2D9E89AB0D}"/>
              </a:ext>
            </a:extLst>
          </p:cNvPr>
          <p:cNvSpPr>
            <a:spLocks noGrp="1"/>
          </p:cNvSpPr>
          <p:nvPr>
            <p:ph type="body" sz="quarter" idx="13" hasCustomPrompt="1"/>
          </p:nvPr>
        </p:nvSpPr>
        <p:spPr>
          <a:xfrm>
            <a:off x="719137" y="719138"/>
            <a:ext cx="2238376" cy="5414098"/>
          </a:xfrm>
        </p:spPr>
        <p:txBody>
          <a:bodyPr anchor="ctr" anchorCtr="0"/>
          <a:lstStyle>
            <a:lvl1pPr marL="0" indent="0">
              <a:lnSpc>
                <a:spcPct val="110000"/>
              </a:lnSpc>
              <a:spcBef>
                <a:spcPts val="0"/>
              </a:spcBef>
              <a:spcAft>
                <a:spcPts val="0"/>
              </a:spcAft>
              <a:buFontTx/>
              <a:buNone/>
              <a:defRPr sz="1600" b="0">
                <a:solidFill>
                  <a:schemeClr val="accent1"/>
                </a:solidFill>
                <a:latin typeface="+mn-lt"/>
              </a:defRPr>
            </a:lvl1pPr>
            <a:lvl2pPr marL="0" indent="0">
              <a:lnSpc>
                <a:spcPct val="110000"/>
              </a:lnSpc>
              <a:spcBef>
                <a:spcPts val="0"/>
              </a:spcBef>
              <a:spcAft>
                <a:spcPts val="0"/>
              </a:spcAft>
              <a:buFontTx/>
              <a:buNone/>
              <a:defRPr sz="1400" b="0">
                <a:solidFill>
                  <a:schemeClr val="tx1"/>
                </a:solidFill>
                <a:latin typeface="+mn-lt"/>
              </a:defRPr>
            </a:lvl2pPr>
            <a:lvl3pPr marL="0" indent="0">
              <a:lnSpc>
                <a:spcPct val="110000"/>
              </a:lnSpc>
              <a:spcBef>
                <a:spcPts val="0"/>
              </a:spcBef>
              <a:spcAft>
                <a:spcPts val="0"/>
              </a:spcAft>
              <a:buFontTx/>
              <a:buNone/>
              <a:defRPr sz="1400" b="0">
                <a:solidFill>
                  <a:schemeClr val="tx1"/>
                </a:solidFill>
                <a:latin typeface="+mn-lt"/>
              </a:defRPr>
            </a:lvl3pPr>
            <a:lvl4pPr marL="0" indent="0">
              <a:lnSpc>
                <a:spcPct val="110000"/>
              </a:lnSpc>
              <a:spcBef>
                <a:spcPts val="0"/>
              </a:spcBef>
              <a:spcAft>
                <a:spcPts val="0"/>
              </a:spcAft>
              <a:buFontTx/>
              <a:buNone/>
              <a:defRPr sz="1400" b="0">
                <a:solidFill>
                  <a:schemeClr val="tx1"/>
                </a:solidFill>
                <a:latin typeface="+mn-lt"/>
              </a:defRPr>
            </a:lvl4pPr>
            <a:lvl5pPr marL="0" indent="0">
              <a:lnSpc>
                <a:spcPct val="110000"/>
              </a:lnSpc>
              <a:spcBef>
                <a:spcPts val="0"/>
              </a:spcBef>
              <a:spcAft>
                <a:spcPts val="0"/>
              </a:spcAft>
              <a:buFontTx/>
              <a:buNone/>
              <a:defRPr sz="1400" b="0">
                <a:solidFill>
                  <a:schemeClr val="tx1"/>
                </a:solidFill>
                <a:latin typeface="+mn-lt"/>
              </a:defRPr>
            </a:lvl5pPr>
            <a:lvl6pPr marL="0" indent="0">
              <a:lnSpc>
                <a:spcPct val="110000"/>
              </a:lnSpc>
              <a:spcBef>
                <a:spcPts val="0"/>
              </a:spcBef>
              <a:spcAft>
                <a:spcPts val="0"/>
              </a:spcAft>
              <a:buFontTx/>
              <a:buNone/>
              <a:defRPr sz="1400" b="0">
                <a:solidFill>
                  <a:schemeClr val="tx1"/>
                </a:solidFill>
                <a:latin typeface="+mn-lt"/>
              </a:defRPr>
            </a:lvl6pPr>
            <a:lvl7pPr marL="0" indent="0">
              <a:lnSpc>
                <a:spcPct val="110000"/>
              </a:lnSpc>
              <a:spcBef>
                <a:spcPts val="0"/>
              </a:spcBef>
              <a:spcAft>
                <a:spcPts val="0"/>
              </a:spcAft>
              <a:buFontTx/>
              <a:buNone/>
              <a:defRPr sz="1400" b="0">
                <a:solidFill>
                  <a:schemeClr val="tx1"/>
                </a:solidFill>
                <a:latin typeface="+mn-lt"/>
              </a:defRPr>
            </a:lvl7pPr>
            <a:lvl8pPr marL="0" indent="0">
              <a:lnSpc>
                <a:spcPct val="110000"/>
              </a:lnSpc>
              <a:spcBef>
                <a:spcPts val="0"/>
              </a:spcBef>
              <a:spcAft>
                <a:spcPts val="0"/>
              </a:spcAft>
              <a:buFontTx/>
              <a:buNone/>
              <a:defRPr sz="1400" b="0">
                <a:solidFill>
                  <a:schemeClr val="tx1"/>
                </a:solidFill>
                <a:latin typeface="+mn-lt"/>
              </a:defRPr>
            </a:lvl8pPr>
            <a:lvl9pPr marL="0" indent="0">
              <a:lnSpc>
                <a:spcPct val="110000"/>
              </a:lnSpc>
              <a:spcBef>
                <a:spcPts val="0"/>
              </a:spcBef>
              <a:spcAft>
                <a:spcPts val="0"/>
              </a:spcAft>
              <a:buFontTx/>
              <a:buNone/>
              <a:defRPr sz="1400" b="0">
                <a:solidFill>
                  <a:schemeClr val="tx1"/>
                </a:solidFill>
                <a:latin typeface="+mn-lt"/>
              </a:defRPr>
            </a:lvl9pPr>
          </a:lstStyle>
          <a:p>
            <a:pPr lvl="0"/>
            <a:r>
              <a:rPr lang="en-GB"/>
              <a:t>Click to add Name Company name              Direct phone number</a:t>
            </a:r>
          </a:p>
        </p:txBody>
      </p:sp>
      <p:sp>
        <p:nvSpPr>
          <p:cNvPr id="3" name="Slide Number Placeholder 2">
            <a:extLst>
              <a:ext uri="{FF2B5EF4-FFF2-40B4-BE49-F238E27FC236}">
                <a16:creationId xmlns:a16="http://schemas.microsoft.com/office/drawing/2014/main" id="{8BB63E09-6CBC-FCE1-0D74-1D2C338AC9D9}"/>
              </a:ext>
            </a:extLst>
          </p:cNvPr>
          <p:cNvSpPr>
            <a:spLocks noGrp="1"/>
          </p:cNvSpPr>
          <p:nvPr>
            <p:ph type="sldNum" sz="quarter" idx="10"/>
          </p:nvPr>
        </p:nvSpPr>
        <p:spPr>
          <a:xfrm>
            <a:off x="0" y="6858000"/>
            <a:ext cx="0" cy="0"/>
          </a:xfrm>
        </p:spPr>
        <p:txBody>
          <a:bodyPr/>
          <a:lstStyle>
            <a:lvl1pPr>
              <a:defRPr sz="100">
                <a:noFill/>
              </a:defRPr>
            </a:lvl1pPr>
          </a:lstStyle>
          <a:p>
            <a:fld id="{24C8C45C-947F-4981-8B3F-4F32E973C901}" type="slidenum">
              <a:rPr lang="en-GB" smtClean="0"/>
              <a:pPr/>
              <a:t>‹#›</a:t>
            </a:fld>
            <a:endParaRPr lang="en-GB"/>
          </a:p>
        </p:txBody>
      </p:sp>
      <p:sp>
        <p:nvSpPr>
          <p:cNvPr id="4" name="Date Placeholder 3">
            <a:extLst>
              <a:ext uri="{FF2B5EF4-FFF2-40B4-BE49-F238E27FC236}">
                <a16:creationId xmlns:a16="http://schemas.microsoft.com/office/drawing/2014/main" id="{0578A31F-DEC1-EC59-2283-EECE0CF7FF96}"/>
              </a:ext>
            </a:extLst>
          </p:cNvPr>
          <p:cNvSpPr>
            <a:spLocks noGrp="1"/>
          </p:cNvSpPr>
          <p:nvPr>
            <p:ph type="dt" sz="half" idx="11"/>
          </p:nvPr>
        </p:nvSpPr>
        <p:spPr>
          <a:xfrm>
            <a:off x="0" y="6858000"/>
            <a:ext cx="0" cy="0"/>
          </a:xfrm>
        </p:spPr>
        <p:txBody>
          <a:bodyPr/>
          <a:lstStyle>
            <a:lvl1pPr>
              <a:defRPr sz="100">
                <a:noFill/>
              </a:defRPr>
            </a:lvl1pPr>
          </a:lstStyle>
          <a:p>
            <a:fld id="{6A168AE3-EAFF-4A94-A7DD-EE0E29FE8A72}" type="datetime4">
              <a:rPr lang="en-GB" smtClean="0"/>
              <a:t>09 December 2024</a:t>
            </a:fld>
            <a:endParaRPr lang="en-GB"/>
          </a:p>
        </p:txBody>
      </p:sp>
      <p:sp>
        <p:nvSpPr>
          <p:cNvPr id="5" name="Footer Placeholder 4">
            <a:extLst>
              <a:ext uri="{FF2B5EF4-FFF2-40B4-BE49-F238E27FC236}">
                <a16:creationId xmlns:a16="http://schemas.microsoft.com/office/drawing/2014/main" id="{ACC3F924-3E58-5FEE-7D57-E29AEAB2FF96}"/>
              </a:ext>
            </a:extLst>
          </p:cNvPr>
          <p:cNvSpPr>
            <a:spLocks noGrp="1"/>
          </p:cNvSpPr>
          <p:nvPr>
            <p:ph type="ftr" sz="quarter" idx="12"/>
          </p:nvPr>
        </p:nvSpPr>
        <p:spPr>
          <a:xfrm>
            <a:off x="0" y="6858000"/>
            <a:ext cx="0" cy="0"/>
          </a:xfrm>
        </p:spPr>
        <p:txBody>
          <a:bodyPr/>
          <a:lstStyle>
            <a:lvl1pPr>
              <a:defRPr sz="100">
                <a:noFill/>
              </a:defRPr>
            </a:lvl1pPr>
          </a:lstStyle>
          <a:p>
            <a:endParaRPr lang="en-GB"/>
          </a:p>
        </p:txBody>
      </p:sp>
      <p:pic>
        <p:nvPicPr>
          <p:cNvPr id="26" name="Logo">
            <a:extLst>
              <a:ext uri="{FF2B5EF4-FFF2-40B4-BE49-F238E27FC236}">
                <a16:creationId xmlns:a16="http://schemas.microsoft.com/office/drawing/2014/main" id="{EEFE573F-A908-CBE1-606D-9FBA3C7FA6DB}"/>
              </a:ext>
            </a:extLst>
          </p:cNvPr>
          <p:cNvPicPr>
            <a:picLocks noChangeAspect="1"/>
          </p:cNvPicPr>
          <p:nvPr userDrawn="1"/>
        </p:nvPicPr>
        <p:blipFill>
          <a:blip r:embed="rId3"/>
          <a:stretch>
            <a:fillRect/>
          </a:stretch>
        </p:blipFill>
        <p:spPr>
          <a:xfrm>
            <a:off x="735591" y="5690458"/>
            <a:ext cx="1872318" cy="442778"/>
          </a:xfrm>
          <a:prstGeom prst="rect">
            <a:avLst/>
          </a:prstGeom>
        </p:spPr>
      </p:pic>
    </p:spTree>
    <p:extLst>
      <p:ext uri="{BB962C8B-B14F-4D97-AF65-F5344CB8AC3E}">
        <p14:creationId xmlns:p14="http://schemas.microsoft.com/office/powerpoint/2010/main" val="4061303855"/>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453">
          <p15:clr>
            <a:srgbClr val="A4A3A4"/>
          </p15:clr>
        </p15:guide>
        <p15:guide id="2" orient="horz" pos="3866">
          <p15:clr>
            <a:srgbClr val="A4A3A4"/>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User guide">
    <p:spTree>
      <p:nvGrpSpPr>
        <p:cNvPr id="1" name=""/>
        <p:cNvGrpSpPr/>
        <p:nvPr/>
      </p:nvGrpSpPr>
      <p:grpSpPr>
        <a:xfrm>
          <a:off x="0" y="0"/>
          <a:ext cx="0" cy="0"/>
          <a:chOff x="0" y="0"/>
          <a:chExt cx="0" cy="0"/>
        </a:xfrm>
      </p:grpSpPr>
      <p:sp>
        <p:nvSpPr>
          <p:cNvPr id="9" name="Fast overskrift"/>
          <p:cNvSpPr txBox="1"/>
          <p:nvPr userDrawn="1"/>
        </p:nvSpPr>
        <p:spPr>
          <a:xfrm>
            <a:off x="360364" y="368185"/>
            <a:ext cx="9737793" cy="650171"/>
          </a:xfrm>
          <a:prstGeom prst="rect">
            <a:avLst/>
          </a:prstGeom>
          <a:noFill/>
        </p:spPr>
        <p:txBody>
          <a:bodyPr wrap="square" lIns="0" tIns="0" rIns="0" bIns="0" rtlCol="0" anchor="t" anchorCtr="0">
            <a:noAutofit/>
          </a:bodyPr>
          <a:lstStyle/>
          <a:p>
            <a:r>
              <a:rPr lang="en-GB" sz="3200" b="0" noProof="1">
                <a:solidFill>
                  <a:schemeClr val="tx1"/>
                </a:solidFill>
                <a:latin typeface="+mj-lt"/>
                <a:cs typeface="Arial" panose="020B0604020202020204" pitchFamily="34" charset="0"/>
              </a:rPr>
              <a:t>TIPS &amp; TRICKS - YOUR USER GUIDE</a:t>
            </a:r>
          </a:p>
        </p:txBody>
      </p:sp>
      <p:sp>
        <p:nvSpPr>
          <p:cNvPr id="20" name="Date Placeholder 6" hidden="1">
            <a:extLst>
              <a:ext uri="{FF2B5EF4-FFF2-40B4-BE49-F238E27FC236}">
                <a16:creationId xmlns:a16="http://schemas.microsoft.com/office/drawing/2014/main" id="{C8F77785-DAC9-4046-8A82-0AC407341173}"/>
              </a:ext>
            </a:extLst>
          </p:cNvPr>
          <p:cNvSpPr>
            <a:spLocks noGrp="1"/>
          </p:cNvSpPr>
          <p:nvPr>
            <p:ph type="dt" sz="half" idx="15"/>
          </p:nvPr>
        </p:nvSpPr>
        <p:spPr>
          <a:xfrm>
            <a:off x="0" y="6858000"/>
            <a:ext cx="0" cy="0"/>
          </a:xfrm>
        </p:spPr>
        <p:txBody>
          <a:bodyPr/>
          <a:lstStyle>
            <a:lvl1pPr>
              <a:defRPr sz="100">
                <a:noFill/>
              </a:defRPr>
            </a:lvl1pPr>
          </a:lstStyle>
          <a:p>
            <a:fld id="{886FDA6E-ED49-4C7F-BD6A-292E68903F50}" type="datetime4">
              <a:rPr lang="en-GB" smtClean="0"/>
              <a:t>09 December 2024</a:t>
            </a:fld>
            <a:endParaRPr lang="en-GB"/>
          </a:p>
        </p:txBody>
      </p:sp>
      <p:sp>
        <p:nvSpPr>
          <p:cNvPr id="21" name="Footer Placeholder 8" hidden="1">
            <a:extLst>
              <a:ext uri="{FF2B5EF4-FFF2-40B4-BE49-F238E27FC236}">
                <a16:creationId xmlns:a16="http://schemas.microsoft.com/office/drawing/2014/main" id="{9675D1FD-FB10-4317-AAF4-BDCB2224F107}"/>
              </a:ext>
            </a:extLst>
          </p:cNvPr>
          <p:cNvSpPr>
            <a:spLocks noGrp="1"/>
          </p:cNvSpPr>
          <p:nvPr>
            <p:ph type="ftr" sz="quarter" idx="16"/>
          </p:nvPr>
        </p:nvSpPr>
        <p:spPr>
          <a:xfrm>
            <a:off x="0" y="6858000"/>
            <a:ext cx="0" cy="0"/>
          </a:xfrm>
        </p:spPr>
        <p:txBody>
          <a:bodyPr/>
          <a:lstStyle>
            <a:lvl1pPr>
              <a:defRPr sz="100">
                <a:noFill/>
              </a:defRPr>
            </a:lvl1pPr>
          </a:lstStyle>
          <a:p>
            <a:endParaRPr lang="en-GB"/>
          </a:p>
        </p:txBody>
      </p:sp>
      <p:sp>
        <p:nvSpPr>
          <p:cNvPr id="23" name="Slide Number Placeholder 10" hidden="1">
            <a:extLst>
              <a:ext uri="{FF2B5EF4-FFF2-40B4-BE49-F238E27FC236}">
                <a16:creationId xmlns:a16="http://schemas.microsoft.com/office/drawing/2014/main" id="{BBF7E881-962B-4385-8C0A-994D3D7717F3}"/>
              </a:ext>
            </a:extLst>
          </p:cNvPr>
          <p:cNvSpPr>
            <a:spLocks noGrp="1"/>
          </p:cNvSpPr>
          <p:nvPr>
            <p:ph type="sldNum" sz="quarter" idx="17"/>
          </p:nvPr>
        </p:nvSpPr>
        <p:spPr>
          <a:xfrm>
            <a:off x="0" y="6858000"/>
            <a:ext cx="0" cy="0"/>
          </a:xfrm>
        </p:spPr>
        <p:txBody>
          <a:bodyPr/>
          <a:lstStyle>
            <a:lvl1pPr>
              <a:defRPr sz="100">
                <a:noFill/>
              </a:defRPr>
            </a:lvl1pPr>
          </a:lstStyle>
          <a:p>
            <a:fld id="{23AA811B-2EBD-4900-905E-5BE206449611}" type="slidenum">
              <a:rPr lang="en-GB" smtClean="0"/>
              <a:pPr/>
              <a:t>‹#›</a:t>
            </a:fld>
            <a:endParaRPr lang="en-GB"/>
          </a:p>
        </p:txBody>
      </p:sp>
      <p:sp>
        <p:nvSpPr>
          <p:cNvPr id="13" name="Text Box 2">
            <a:extLst>
              <a:ext uri="{FF2B5EF4-FFF2-40B4-BE49-F238E27FC236}">
                <a16:creationId xmlns:a16="http://schemas.microsoft.com/office/drawing/2014/main" id="{0BB3B459-CDFE-44C8-879C-511BDE5A64B2}"/>
              </a:ext>
            </a:extLst>
          </p:cNvPr>
          <p:cNvSpPr txBox="1">
            <a:spLocks noChangeArrowheads="1"/>
          </p:cNvSpPr>
          <p:nvPr userDrawn="1"/>
        </p:nvSpPr>
        <p:spPr bwMode="auto">
          <a:xfrm>
            <a:off x="360000" y="1548000"/>
            <a:ext cx="2448000" cy="373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TEXT STYLES</a:t>
            </a:r>
            <a:endParaRPr lang="en-GB" altLang="da-DK" sz="1600" b="0"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Use the </a:t>
            </a:r>
            <a:r>
              <a:rPr lang="en-GB" altLang="da-DK" sz="900" b="1" noProof="1">
                <a:solidFill>
                  <a:schemeClr val="tx1"/>
                </a:solidFill>
                <a:latin typeface="+mn-lt"/>
                <a:cs typeface="Arial" panose="020B0604020202020204" pitchFamily="34" charset="0"/>
              </a:rPr>
              <a:t>TAB</a:t>
            </a:r>
            <a:r>
              <a:rPr lang="en-GB" altLang="da-DK" sz="900" b="0" noProof="1">
                <a:solidFill>
                  <a:schemeClr val="tx1"/>
                </a:solidFill>
                <a:latin typeface="+mn-lt"/>
                <a:cs typeface="Arial" panose="020B0604020202020204" pitchFamily="34" charset="0"/>
              </a:rPr>
              <a:t>-key</a:t>
            </a:r>
            <a:r>
              <a:rPr lang="en-GB" altLang="da-DK" sz="900" b="0" baseline="0" noProof="1">
                <a:solidFill>
                  <a:schemeClr val="tx1"/>
                </a:solidFill>
                <a:latin typeface="+mn-lt"/>
                <a:cs typeface="Arial" panose="020B0604020202020204" pitchFamily="34" charset="0"/>
              </a:rPr>
              <a:t> to jump through </a:t>
            </a:r>
            <a:br>
              <a:rPr lang="en-GB" altLang="da-DK" sz="900" b="0" baseline="0" noProof="1">
                <a:solidFill>
                  <a:schemeClr val="tx1"/>
                </a:solidFill>
                <a:latin typeface="+mn-lt"/>
                <a:cs typeface="Arial" panose="020B0604020202020204" pitchFamily="34" charset="0"/>
              </a:rPr>
            </a:br>
            <a:r>
              <a:rPr lang="en-GB" altLang="da-DK" sz="900" b="0" baseline="0" noProof="1">
                <a:solidFill>
                  <a:schemeClr val="tx1"/>
                </a:solidFill>
                <a:latin typeface="+mn-lt"/>
                <a:cs typeface="Arial" panose="020B0604020202020204" pitchFamily="34" charset="0"/>
              </a:rPr>
              <a:t>levels. Click </a:t>
            </a:r>
            <a:r>
              <a:rPr lang="en-GB" altLang="da-DK" sz="900" b="1" baseline="0" noProof="1">
                <a:solidFill>
                  <a:schemeClr val="tx1"/>
                </a:solidFill>
                <a:latin typeface="+mn-lt"/>
                <a:cs typeface="Arial" panose="020B0604020202020204" pitchFamily="34" charset="0"/>
              </a:rPr>
              <a:t>ENTER</a:t>
            </a:r>
            <a:r>
              <a:rPr lang="en-GB" altLang="da-DK" sz="900" b="0" baseline="0" noProof="1">
                <a:solidFill>
                  <a:schemeClr val="tx1"/>
                </a:solidFill>
                <a:latin typeface="+mn-lt"/>
                <a:cs typeface="Arial" panose="020B0604020202020204" pitchFamily="34" charset="0"/>
              </a:rPr>
              <a:t>, then </a:t>
            </a:r>
            <a:r>
              <a:rPr lang="en-GB" altLang="da-DK" sz="900" b="1" baseline="0" noProof="1">
                <a:solidFill>
                  <a:schemeClr val="tx1"/>
                </a:solidFill>
                <a:latin typeface="+mn-lt"/>
                <a:cs typeface="Arial" panose="020B0604020202020204" pitchFamily="34" charset="0"/>
              </a:rPr>
              <a:t>TAB</a:t>
            </a:r>
            <a:r>
              <a:rPr lang="en-GB" altLang="da-DK" sz="900" b="0" baseline="0" noProof="1">
                <a:solidFill>
                  <a:schemeClr val="tx1"/>
                </a:solidFill>
                <a:latin typeface="+mn-lt"/>
                <a:cs typeface="Arial" panose="020B0604020202020204" pitchFamily="34" charset="0"/>
              </a:rPr>
              <a:t> to switch from one level to the next level</a:t>
            </a:r>
          </a:p>
          <a:p>
            <a:pPr eaLnBrk="1" hangingPunct="1">
              <a:spcAft>
                <a:spcPts val="600"/>
              </a:spcAft>
              <a:defRPr/>
            </a:pPr>
            <a:r>
              <a:rPr lang="en-GB" altLang="da-DK" sz="900" b="0" baseline="0" noProof="1">
                <a:solidFill>
                  <a:schemeClr val="tx1"/>
                </a:solidFill>
                <a:latin typeface="+mn-lt"/>
                <a:cs typeface="Arial" panose="020B0604020202020204" pitchFamily="34" charset="0"/>
              </a:rPr>
              <a:t>To go back in levels use </a:t>
            </a:r>
            <a:r>
              <a:rPr lang="en-GB" altLang="da-DK" sz="900" b="1" baseline="0" noProof="1">
                <a:solidFill>
                  <a:schemeClr val="tx1"/>
                </a:solidFill>
                <a:latin typeface="+mn-lt"/>
                <a:cs typeface="Arial" panose="020B0604020202020204" pitchFamily="34" charset="0"/>
              </a:rPr>
              <a:t>SHIFT-TAB</a:t>
            </a:r>
            <a:endParaRPr lang="en-GB" sz="900" b="1" noProof="1">
              <a:solidFill>
                <a:schemeClr val="tx1"/>
              </a:solidFill>
              <a:latin typeface="+mn-lt"/>
              <a:cs typeface="Arial" panose="020B0604020202020204" pitchFamily="34" charset="0"/>
            </a:endParaRPr>
          </a:p>
          <a:p>
            <a:pPr eaLnBrk="1" hangingPunct="1">
              <a:spcAft>
                <a:spcPts val="600"/>
              </a:spcAft>
              <a:defRPr/>
            </a:pPr>
            <a:r>
              <a:rPr lang="en-GB" sz="900" noProof="1">
                <a:solidFill>
                  <a:schemeClr val="tx1"/>
                </a:solidFill>
                <a:latin typeface="+mn-lt"/>
                <a:cs typeface="Arial" panose="020B0604020202020204" pitchFamily="34" charset="0"/>
              </a:rPr>
              <a:t>Alternatively, </a:t>
            </a:r>
            <a:r>
              <a:rPr lang="en-GB" sz="900" b="1" noProof="1">
                <a:solidFill>
                  <a:schemeClr val="tx1"/>
                </a:solidFill>
                <a:latin typeface="+mn-lt"/>
                <a:cs typeface="Arial" panose="020B0604020202020204" pitchFamily="34" charset="0"/>
              </a:rPr>
              <a:t>Increase</a:t>
            </a:r>
            <a:r>
              <a:rPr lang="en-GB" sz="900" baseline="0" noProof="1">
                <a:solidFill>
                  <a:schemeClr val="tx1"/>
                </a:solidFill>
                <a:latin typeface="+mn-lt"/>
                <a:cs typeface="Arial" panose="020B0604020202020204" pitchFamily="34" charset="0"/>
              </a:rPr>
              <a:t> and</a:t>
            </a:r>
            <a:br>
              <a:rPr lang="en-GB" sz="900" baseline="0" noProof="1">
                <a:solidFill>
                  <a:schemeClr val="tx1"/>
                </a:solidFill>
                <a:latin typeface="+mn-lt"/>
                <a:cs typeface="Arial" panose="020B0604020202020204" pitchFamily="34" charset="0"/>
              </a:rPr>
            </a:br>
            <a:r>
              <a:rPr lang="en-GB" sz="900" b="1" baseline="0" noProof="1">
                <a:solidFill>
                  <a:schemeClr val="tx1"/>
                </a:solidFill>
                <a:latin typeface="+mn-lt"/>
                <a:cs typeface="Arial" panose="020B0604020202020204" pitchFamily="34" charset="0"/>
              </a:rPr>
              <a:t>Decrease </a:t>
            </a:r>
            <a:r>
              <a:rPr lang="en-GB" sz="900" baseline="0" noProof="1">
                <a:solidFill>
                  <a:schemeClr val="tx1"/>
                </a:solidFill>
                <a:latin typeface="+mn-lt"/>
                <a:cs typeface="Arial" panose="020B0604020202020204" pitchFamily="34" charset="0"/>
              </a:rPr>
              <a:t>list level can be used</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HINT: </a:t>
            </a:r>
            <a:r>
              <a:rPr lang="en-GB" sz="900" b="1" noProof="1">
                <a:solidFill>
                  <a:schemeClr val="tx1"/>
                </a:solidFill>
                <a:latin typeface="+mn-lt"/>
                <a:cs typeface="Arial" panose="020B0604020202020204" pitchFamily="34" charset="0"/>
              </a:rPr>
              <a:t>Use bullet button</a:t>
            </a:r>
          </a:p>
          <a:p>
            <a:pPr marL="0" marR="0" lvl="0" indent="0" algn="l" defTabSz="914400" rtl="0" eaLnBrk="1" fontAlgn="auto" latinLnBrk="0" hangingPunct="1">
              <a:lnSpc>
                <a:spcPct val="100000"/>
              </a:lnSpc>
              <a:spcBef>
                <a:spcPts val="0"/>
              </a:spcBef>
              <a:spcAft>
                <a:spcPts val="600"/>
              </a:spcAft>
              <a:buClrTx/>
              <a:buSzTx/>
              <a:buFontTx/>
              <a:buNone/>
              <a:tabLst/>
              <a:defRPr/>
            </a:pPr>
            <a:r>
              <a:rPr lang="en-GB" altLang="da-DK" sz="900" b="0" noProof="1">
                <a:solidFill>
                  <a:schemeClr val="tx1"/>
                </a:solidFill>
                <a:latin typeface="+mn-lt"/>
                <a:cs typeface="Arial" panose="020B0604020202020204" pitchFamily="34" charset="0"/>
              </a:rPr>
              <a:t>Delete bullet for regular text.</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Click on the bullet button to reaply the correct bullet again</a:t>
            </a:r>
          </a:p>
          <a:p>
            <a:pPr marL="0" marR="0" lvl="0" indent="0" algn="l" defTabSz="914400" rtl="0" eaLnBrk="1" fontAlgn="auto" latinLnBrk="0" hangingPunct="1">
              <a:lnSpc>
                <a:spcPct val="100000"/>
              </a:lnSpc>
              <a:spcBef>
                <a:spcPts val="0"/>
              </a:spcBef>
              <a:spcAft>
                <a:spcPts val="600"/>
              </a:spcAft>
              <a:buClrTx/>
              <a:buSzTx/>
              <a:buFontTx/>
              <a:buNone/>
              <a:tabLst/>
              <a:defRPr/>
            </a:pPr>
            <a:br>
              <a:rPr lang="en-GB" altLang="da-DK" sz="900" b="0" noProof="1">
                <a:solidFill>
                  <a:schemeClr val="tx1"/>
                </a:solidFill>
                <a:latin typeface="+mn-lt"/>
                <a:cs typeface="Arial" panose="020B0604020202020204" pitchFamily="34" charset="0"/>
              </a:rPr>
            </a:br>
            <a:r>
              <a:rPr lang="en-GB" sz="1600">
                <a:latin typeface="+mn-lt"/>
                <a:cs typeface="Arial" panose="020B0604020202020204" pitchFamily="34" charset="0"/>
              </a:rPr>
              <a:t>SLIDES &amp; LAYOUTS</a:t>
            </a:r>
          </a:p>
          <a:p>
            <a:pPr marL="0" marR="0" lvl="0" indent="0" algn="l" defTabSz="914400" rtl="0" eaLnBrk="1" fontAlgn="auto" latinLnBrk="0" hangingPunct="1">
              <a:lnSpc>
                <a:spcPct val="100000"/>
              </a:lnSpc>
              <a:spcBef>
                <a:spcPts val="0"/>
              </a:spcBef>
              <a:spcAft>
                <a:spcPts val="600"/>
              </a:spcAft>
              <a:buClrTx/>
              <a:buSzTx/>
              <a:buFontTx/>
              <a:buNone/>
              <a:tabLst/>
              <a:defRPr/>
            </a:pPr>
            <a:r>
              <a:rPr lang="en-GB" altLang="da-DK" sz="900" b="0" noProof="1">
                <a:solidFill>
                  <a:schemeClr val="tx1"/>
                </a:solidFill>
                <a:latin typeface="+mn-lt"/>
                <a:cs typeface="Arial" panose="020B0604020202020204" pitchFamily="34" charset="0"/>
              </a:rPr>
              <a:t>Click on the menu </a:t>
            </a:r>
            <a:r>
              <a:rPr lang="en-GB" altLang="da-DK" sz="900" b="1" noProof="1">
                <a:solidFill>
                  <a:schemeClr val="tx1"/>
                </a:solidFill>
                <a:latin typeface="+mn-lt"/>
                <a:cs typeface="Arial" panose="020B0604020202020204" pitchFamily="34" charset="0"/>
              </a:rPr>
              <a:t>New Slide </a:t>
            </a:r>
            <a:r>
              <a:rPr lang="en-GB" altLang="da-DK" sz="900" b="0" noProof="1">
                <a:solidFill>
                  <a:schemeClr val="tx1"/>
                </a:solidFill>
                <a:latin typeface="+mn-lt"/>
                <a:cs typeface="Arial" panose="020B0604020202020204" pitchFamily="34" charset="0"/>
              </a:rPr>
              <a:t>in the </a:t>
            </a:r>
            <a:r>
              <a:rPr lang="en-GB" altLang="da-DK" sz="900" b="1" noProof="1">
                <a:solidFill>
                  <a:schemeClr val="tx1"/>
                </a:solidFill>
                <a:latin typeface="+mn-lt"/>
                <a:cs typeface="Arial" panose="020B0604020202020204" pitchFamily="34" charset="0"/>
              </a:rPr>
              <a:t>Home</a:t>
            </a:r>
            <a:r>
              <a:rPr lang="en-GB" altLang="da-DK" sz="900" b="0" noProof="1">
                <a:solidFill>
                  <a:schemeClr val="tx1"/>
                </a:solidFill>
                <a:latin typeface="+mn-lt"/>
                <a:cs typeface="Arial" panose="020B0604020202020204" pitchFamily="34" charset="0"/>
              </a:rPr>
              <a:t> tab to insert a new slide</a:t>
            </a:r>
            <a:br>
              <a:rPr lang="en-GB" altLang="da-DK" sz="900" b="0" noProof="1">
                <a:solidFill>
                  <a:schemeClr val="tx1"/>
                </a:solidFill>
                <a:latin typeface="+mn-lt"/>
                <a:cs typeface="Arial" panose="020B0604020202020204" pitchFamily="34" charset="0"/>
              </a:rPr>
            </a:br>
            <a:br>
              <a:rPr lang="en-GB" altLang="da-DK" sz="900" b="0" noProof="1">
                <a:solidFill>
                  <a:schemeClr val="tx1"/>
                </a:solidFill>
                <a:latin typeface="+mn-lt"/>
                <a:cs typeface="Arial" panose="020B0604020202020204" pitchFamily="34" charset="0"/>
              </a:rPr>
            </a:br>
            <a:r>
              <a:rPr lang="en-GB" altLang="da-DK" sz="900" b="1" noProof="1">
                <a:solidFill>
                  <a:schemeClr val="tx1"/>
                </a:solidFill>
                <a:latin typeface="+mn-lt"/>
                <a:cs typeface="Arial" panose="020B0604020202020204" pitchFamily="34" charset="0"/>
              </a:rPr>
              <a:t>Change layout</a:t>
            </a:r>
            <a:endParaRPr lang="en-GB" altLang="da-DK" sz="900" b="0" noProof="1">
              <a:solidFill>
                <a:schemeClr val="tx1"/>
              </a:solidFill>
              <a:latin typeface="+mn-lt"/>
              <a:cs typeface="Arial" panose="020B0604020202020204" pitchFamily="34" charset="0"/>
            </a:endParaRPr>
          </a:p>
          <a:p>
            <a:pPr marL="0" indent="0">
              <a:spcAft>
                <a:spcPts val="600"/>
              </a:spcAft>
              <a:buFont typeface="+mj-lt"/>
              <a:buNone/>
            </a:pPr>
            <a:r>
              <a:rPr lang="en-GB" sz="900">
                <a:solidFill>
                  <a:srgbClr val="000000"/>
                </a:solidFill>
                <a:latin typeface="+mn-lt"/>
                <a:ea typeface="Arial" panose="020B0604020202020204" pitchFamily="34" charset="0"/>
              </a:rPr>
              <a:t>Click on the arrow next to </a:t>
            </a:r>
            <a:r>
              <a:rPr lang="en-GB" sz="900" b="1">
                <a:solidFill>
                  <a:srgbClr val="000000"/>
                </a:solidFill>
                <a:latin typeface="+mn-lt"/>
                <a:ea typeface="Arial" panose="020B0604020202020204" pitchFamily="34" charset="0"/>
              </a:rPr>
              <a:t>Layout </a:t>
            </a:r>
            <a:r>
              <a:rPr lang="en-GB" sz="900">
                <a:solidFill>
                  <a:srgbClr val="000000"/>
                </a:solidFill>
                <a:latin typeface="+mn-lt"/>
                <a:ea typeface="Arial" panose="020B0604020202020204" pitchFamily="34" charset="0"/>
              </a:rPr>
              <a:t>to view a dropdown menu of possible slide layouts</a:t>
            </a:r>
          </a:p>
        </p:txBody>
      </p:sp>
      <p:sp>
        <p:nvSpPr>
          <p:cNvPr id="14" name="Text Box 3">
            <a:extLst>
              <a:ext uri="{FF2B5EF4-FFF2-40B4-BE49-F238E27FC236}">
                <a16:creationId xmlns:a16="http://schemas.microsoft.com/office/drawing/2014/main" id="{66B3FBB4-61DE-493B-8F38-CB78E008D9BE}"/>
              </a:ext>
            </a:extLst>
          </p:cNvPr>
          <p:cNvSpPr txBox="1">
            <a:spLocks noChangeArrowheads="1"/>
          </p:cNvSpPr>
          <p:nvPr userDrawn="1"/>
        </p:nvSpPr>
        <p:spPr bwMode="auto">
          <a:xfrm>
            <a:off x="4318742" y="1557351"/>
            <a:ext cx="2448000" cy="400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fontAlgn="auto">
              <a:spcBef>
                <a:spcPts val="1200"/>
              </a:spcBef>
              <a:spcAft>
                <a:spcPts val="600"/>
              </a:spcAft>
              <a:buFont typeface="+mj-lt"/>
              <a:buNone/>
              <a:defRPr/>
            </a:pPr>
            <a:r>
              <a:rPr lang="en-GB" sz="900" b="1" noProof="1">
                <a:solidFill>
                  <a:schemeClr val="tx1"/>
                </a:solidFill>
                <a:latin typeface="+mn-lt"/>
                <a:cs typeface="Arial" panose="020B0604020202020204" pitchFamily="34" charset="0"/>
              </a:rPr>
              <a:t>Reset slide</a:t>
            </a:r>
          </a:p>
          <a:p>
            <a:pPr marL="0" marR="0" indent="0" algn="l" defTabSz="914400" rtl="0" eaLnBrk="1" fontAlgn="auto" latinLnBrk="0" hangingPunct="1">
              <a:lnSpc>
                <a:spcPct val="100000"/>
              </a:lnSpc>
              <a:spcBef>
                <a:spcPts val="0"/>
              </a:spcBef>
              <a:spcAft>
                <a:spcPts val="600"/>
              </a:spcAft>
              <a:buClrTx/>
              <a:buSzTx/>
              <a:buFont typeface="+mj-lt"/>
              <a:buNone/>
              <a:tabLst/>
              <a:defRPr/>
            </a:pPr>
            <a:r>
              <a:rPr lang="en-GB" altLang="da-DK" sz="900" b="1" noProof="1">
                <a:solidFill>
                  <a:schemeClr val="tx1"/>
                </a:solidFill>
                <a:latin typeface="+mn-lt"/>
                <a:cs typeface="Arial" panose="020B0604020202020204" pitchFamily="34" charset="0"/>
              </a:rPr>
              <a:t>1. </a:t>
            </a:r>
            <a:r>
              <a:rPr lang="en-GB" altLang="da-DK" sz="900" noProof="1">
                <a:solidFill>
                  <a:schemeClr val="tx1"/>
                </a:solidFill>
                <a:latin typeface="+mn-lt"/>
                <a:cs typeface="Arial" panose="020B0604020202020204" pitchFamily="34" charset="0"/>
              </a:rPr>
              <a:t>Click the </a:t>
            </a:r>
            <a:r>
              <a:rPr lang="en-GB" altLang="da-DK" sz="900" b="1" noProof="1">
                <a:solidFill>
                  <a:schemeClr val="tx1"/>
                </a:solidFill>
                <a:latin typeface="+mn-lt"/>
                <a:cs typeface="Arial" panose="020B0604020202020204" pitchFamily="34" charset="0"/>
              </a:rPr>
              <a:t>Home</a:t>
            </a:r>
            <a:r>
              <a:rPr lang="en-GB" altLang="da-DK" sz="900" noProof="1">
                <a:solidFill>
                  <a:schemeClr val="tx1"/>
                </a:solidFill>
                <a:latin typeface="+mn-lt"/>
                <a:cs typeface="Arial" panose="020B0604020202020204" pitchFamily="34" charset="0"/>
              </a:rPr>
              <a:t> tab</a:t>
            </a:r>
          </a:p>
          <a:p>
            <a:pPr marL="0" marR="0" indent="0" algn="l" defTabSz="914400" rtl="0" eaLnBrk="1" fontAlgn="auto" latinLnBrk="0" hangingPunct="1">
              <a:lnSpc>
                <a:spcPct val="100000"/>
              </a:lnSpc>
              <a:spcBef>
                <a:spcPts val="0"/>
              </a:spcBef>
              <a:spcAft>
                <a:spcPts val="600"/>
              </a:spcAft>
              <a:buClrTx/>
              <a:buSzTx/>
              <a:buFont typeface="+mj-lt"/>
              <a:buNone/>
              <a:tabLst/>
              <a:defRPr/>
            </a:pPr>
            <a:r>
              <a:rPr lang="en-GB" altLang="da-DK" sz="900" b="1" noProof="1">
                <a:solidFill>
                  <a:schemeClr val="tx1"/>
                </a:solidFill>
                <a:latin typeface="+mn-lt"/>
                <a:cs typeface="Arial" panose="020B0604020202020204" pitchFamily="34" charset="0"/>
              </a:rPr>
              <a:t>2. </a:t>
            </a:r>
            <a:r>
              <a:rPr lang="en-GB" altLang="da-DK" sz="900" noProof="1">
                <a:solidFill>
                  <a:schemeClr val="tx1"/>
                </a:solidFill>
                <a:latin typeface="+mn-lt"/>
                <a:cs typeface="Arial" panose="020B0604020202020204" pitchFamily="34" charset="0"/>
              </a:rPr>
              <a:t>Click the </a:t>
            </a:r>
            <a:r>
              <a:rPr lang="en-GB" altLang="da-DK" sz="900" b="1" noProof="1">
                <a:solidFill>
                  <a:schemeClr val="tx1"/>
                </a:solidFill>
                <a:latin typeface="+mn-lt"/>
                <a:cs typeface="Arial" panose="020B0604020202020204" pitchFamily="34" charset="0"/>
              </a:rPr>
              <a:t>Reset</a:t>
            </a:r>
            <a:r>
              <a:rPr lang="en-GB" altLang="da-DK" sz="900" noProof="1">
                <a:solidFill>
                  <a:schemeClr val="tx1"/>
                </a:solidFill>
                <a:latin typeface="+mn-lt"/>
                <a:cs typeface="Arial" panose="020B0604020202020204" pitchFamily="34" charset="0"/>
              </a:rPr>
              <a:t> menu to reset position, size and formatting of the slide placeholders to their default settings</a:t>
            </a:r>
            <a:endParaRPr lang="en-GB" altLang="da-DK" sz="900" baseline="0" noProof="1">
              <a:solidFill>
                <a:schemeClr val="tx1"/>
              </a:solidFill>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600"/>
              </a:spcAft>
              <a:buClrTx/>
              <a:buSzTx/>
              <a:buFont typeface="+mj-lt"/>
              <a:buNone/>
              <a:tabLst/>
              <a:defRPr/>
            </a:pPr>
            <a:endParaRPr lang="en-GB" sz="900" b="1" noProof="1">
              <a:solidFill>
                <a:schemeClr val="tx1"/>
              </a:solidFill>
              <a:latin typeface="+mn-lt"/>
              <a:cs typeface="Arial" panose="020B0604020202020204" pitchFamily="34" charset="0"/>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PICTURES</a:t>
            </a:r>
            <a:endParaRPr lang="en-GB" sz="1600" b="1"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On slides with pictureplaceholder, click on the icon and choose </a:t>
            </a:r>
            <a:r>
              <a:rPr lang="en-GB" altLang="da-DK" sz="900" b="1" noProof="1">
                <a:solidFill>
                  <a:schemeClr val="tx1"/>
                </a:solidFill>
                <a:latin typeface="+mn-lt"/>
                <a:cs typeface="Arial" panose="020B0604020202020204" pitchFamily="34" charset="0"/>
              </a:rPr>
              <a:t>Insert </a:t>
            </a:r>
            <a:r>
              <a:rPr lang="en-GB" altLang="da-DK" sz="900" b="0" noProof="1">
                <a:solidFill>
                  <a:schemeClr val="tx1"/>
                </a:solidFill>
                <a:latin typeface="+mn-lt"/>
                <a:cs typeface="Arial" panose="020B0604020202020204" pitchFamily="34" charset="0"/>
              </a:rPr>
              <a:t>to browse for picture</a:t>
            </a:r>
            <a:endParaRPr lang="en-GB" altLang="da-DK" sz="900" b="1" noProof="1">
              <a:solidFill>
                <a:schemeClr val="tx1"/>
              </a:solidFill>
              <a:latin typeface="+mn-lt"/>
              <a:cs typeface="Arial" panose="020B0604020202020204" pitchFamily="34" charset="0"/>
            </a:endParaRPr>
          </a:p>
          <a:p>
            <a:pPr eaLnBrk="1" hangingPunct="1">
              <a:spcBef>
                <a:spcPts val="1200"/>
              </a:spcBef>
              <a:spcAft>
                <a:spcPts val="600"/>
              </a:spcAft>
              <a:defRPr/>
            </a:pPr>
            <a:r>
              <a:rPr lang="en-GB" sz="900" b="1" noProof="1">
                <a:solidFill>
                  <a:schemeClr val="tx1"/>
                </a:solidFill>
                <a:latin typeface="+mn-lt"/>
                <a:cs typeface="Arial" panose="020B0604020202020204" pitchFamily="34" charset="0"/>
              </a:rPr>
              <a:t>Crop picture</a:t>
            </a:r>
          </a:p>
          <a:p>
            <a:pPr eaLnBrk="1" hangingPunct="1">
              <a:spcAft>
                <a:spcPts val="600"/>
              </a:spcAft>
              <a:defRPr/>
            </a:pPr>
            <a:r>
              <a:rPr lang="en-GB" altLang="da-DK" sz="900" b="1" noProof="1">
                <a:solidFill>
                  <a:schemeClr val="tx1"/>
                </a:solidFill>
                <a:latin typeface="+mn-lt"/>
                <a:cs typeface="Arial" panose="020B0604020202020204" pitchFamily="34" charset="0"/>
              </a:rPr>
              <a:t>1. </a:t>
            </a:r>
            <a:r>
              <a:rPr lang="en-GB" altLang="da-DK" sz="900" b="0" noProof="1">
                <a:solidFill>
                  <a:schemeClr val="tx1"/>
                </a:solidFill>
                <a:latin typeface="+mn-lt"/>
                <a:cs typeface="Arial" panose="020B0604020202020204" pitchFamily="34" charset="0"/>
              </a:rPr>
              <a:t>Click </a:t>
            </a:r>
            <a:r>
              <a:rPr lang="en-GB" altLang="da-DK" sz="900" b="1" noProof="1">
                <a:solidFill>
                  <a:schemeClr val="tx1"/>
                </a:solidFill>
                <a:latin typeface="+mn-lt"/>
                <a:cs typeface="Arial" panose="020B0604020202020204" pitchFamily="34" charset="0"/>
              </a:rPr>
              <a:t>Crop</a:t>
            </a:r>
            <a:r>
              <a:rPr lang="en-GB" altLang="da-DK" sz="900" b="0" noProof="1">
                <a:solidFill>
                  <a:schemeClr val="tx1"/>
                </a:solidFill>
                <a:latin typeface="+mn-lt"/>
                <a:cs typeface="Arial" panose="020B0604020202020204" pitchFamily="34" charset="0"/>
              </a:rPr>
              <a:t> to change size or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focus of the picture</a:t>
            </a:r>
          </a:p>
          <a:p>
            <a:pPr eaLnBrk="1" hangingPunct="1">
              <a:spcAft>
                <a:spcPts val="600"/>
              </a:spcAft>
              <a:defRPr/>
            </a:pPr>
            <a:r>
              <a:rPr lang="en-GB" altLang="da-DK" sz="900" b="1" noProof="1">
                <a:solidFill>
                  <a:schemeClr val="tx1"/>
                </a:solidFill>
                <a:latin typeface="+mn-lt"/>
                <a:cs typeface="Arial" panose="020B0604020202020204" pitchFamily="34" charset="0"/>
              </a:rPr>
              <a:t>2. </a:t>
            </a:r>
            <a:r>
              <a:rPr lang="en-GB" altLang="da-DK" sz="900" b="0" noProof="1">
                <a:solidFill>
                  <a:schemeClr val="tx1"/>
                </a:solidFill>
                <a:latin typeface="+mn-lt"/>
                <a:cs typeface="Arial" panose="020B0604020202020204" pitchFamily="34" charset="0"/>
              </a:rPr>
              <a:t>If you want to scale the picture,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hold </a:t>
            </a:r>
            <a:r>
              <a:rPr lang="en-GB" altLang="da-DK" sz="900" b="1" noProof="1">
                <a:solidFill>
                  <a:schemeClr val="tx1"/>
                </a:solidFill>
                <a:latin typeface="+mn-lt"/>
                <a:cs typeface="Arial" panose="020B0604020202020204" pitchFamily="34" charset="0"/>
              </a:rPr>
              <a:t>SHIFT</a:t>
            </a:r>
            <a:r>
              <a:rPr lang="en-GB" altLang="da-DK" sz="900" b="0" noProof="1">
                <a:solidFill>
                  <a:schemeClr val="tx1"/>
                </a:solidFill>
                <a:latin typeface="+mn-lt"/>
                <a:cs typeface="Arial" panose="020B0604020202020204" pitchFamily="34" charset="0"/>
              </a:rPr>
              <a:t>-key down while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dragging the corners of the picture</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HINT: </a:t>
            </a:r>
            <a:r>
              <a:rPr lang="en-GB" altLang="da-DK" sz="900" b="0" noProof="1">
                <a:solidFill>
                  <a:schemeClr val="tx1"/>
                </a:solidFill>
                <a:latin typeface="+mn-lt"/>
                <a:cs typeface="Arial" panose="020B0604020202020204" pitchFamily="34" charset="0"/>
              </a:rPr>
              <a:t>If you delete the picture and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insert a new one, the picture may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lie in front of the text or graphic.</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If this happens, select the picture, </a:t>
            </a:r>
            <a:br>
              <a:rPr lang="en-GB" altLang="da-DK" sz="900" b="0" noProof="1">
                <a:solidFill>
                  <a:schemeClr val="tx1"/>
                </a:solidFill>
                <a:latin typeface="+mn-lt"/>
                <a:cs typeface="Arial" panose="020B0604020202020204" pitchFamily="34" charset="0"/>
              </a:rPr>
            </a:br>
            <a:r>
              <a:rPr lang="en-GB" altLang="da-DK" sz="900" b="0" noProof="1">
                <a:solidFill>
                  <a:schemeClr val="tx1"/>
                </a:solidFill>
                <a:latin typeface="+mn-lt"/>
                <a:cs typeface="Arial" panose="020B0604020202020204" pitchFamily="34" charset="0"/>
              </a:rPr>
              <a:t>right-click and choose </a:t>
            </a:r>
            <a:r>
              <a:rPr lang="en-GB" altLang="da-DK" sz="900" b="1" noProof="1">
                <a:solidFill>
                  <a:schemeClr val="tx1"/>
                </a:solidFill>
                <a:latin typeface="+mn-lt"/>
                <a:cs typeface="Arial" panose="020B0604020202020204" pitchFamily="34" charset="0"/>
              </a:rPr>
              <a:t>Send to Back</a:t>
            </a:r>
          </a:p>
        </p:txBody>
      </p:sp>
      <p:sp>
        <p:nvSpPr>
          <p:cNvPr id="15" name="Text Box 4">
            <a:extLst>
              <a:ext uri="{FF2B5EF4-FFF2-40B4-BE49-F238E27FC236}">
                <a16:creationId xmlns:a16="http://schemas.microsoft.com/office/drawing/2014/main" id="{17EA80A0-F605-4897-AE2A-18933CAB6DBB}"/>
              </a:ext>
            </a:extLst>
          </p:cNvPr>
          <p:cNvSpPr txBox="1">
            <a:spLocks noChangeArrowheads="1"/>
          </p:cNvSpPr>
          <p:nvPr userDrawn="1"/>
        </p:nvSpPr>
        <p:spPr bwMode="auto">
          <a:xfrm>
            <a:off x="8256462" y="1548000"/>
            <a:ext cx="2529593" cy="441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GB" sz="1600">
                <a:latin typeface="+mn-lt"/>
                <a:cs typeface="Arial" panose="020B0604020202020204" pitchFamily="34" charset="0"/>
              </a:rPr>
              <a:t>HEADER &amp; FOOTER</a:t>
            </a:r>
            <a:endParaRPr lang="en-GB" altLang="da-DK" sz="1600" b="0" noProof="1">
              <a:solidFill>
                <a:schemeClr val="tx1"/>
              </a:solidFill>
              <a:latin typeface="+mn-lt"/>
              <a:cs typeface="Arial" panose="020B0604020202020204" pitchFamily="34" charset="0"/>
            </a:endParaRPr>
          </a:p>
          <a:p>
            <a:pPr eaLnBrk="1" hangingPunct="1">
              <a:spcAft>
                <a:spcPts val="600"/>
              </a:spcAft>
              <a:defRPr/>
            </a:pPr>
            <a:r>
              <a:rPr lang="en-GB" altLang="da-DK" sz="900" b="0" noProof="1">
                <a:solidFill>
                  <a:schemeClr val="tx1"/>
                </a:solidFill>
                <a:latin typeface="+mn-lt"/>
                <a:cs typeface="Arial" panose="020B0604020202020204" pitchFamily="34" charset="0"/>
              </a:rPr>
              <a:t>Do this at the very end to apply the changes on all slides</a:t>
            </a:r>
          </a:p>
          <a:p>
            <a:pPr eaLnBrk="1" hangingPunct="1">
              <a:spcAft>
                <a:spcPts val="600"/>
              </a:spcAft>
              <a:defRPr/>
            </a:pPr>
            <a:r>
              <a:rPr lang="en-GB" altLang="da-DK" sz="900" b="0" noProof="1">
                <a:solidFill>
                  <a:schemeClr val="tx1"/>
                </a:solidFill>
                <a:latin typeface="+mn-lt"/>
                <a:cs typeface="Arial" panose="020B0604020202020204" pitchFamily="34" charset="0"/>
              </a:rPr>
              <a:t>Click on </a:t>
            </a:r>
            <a:r>
              <a:rPr lang="en-GB" altLang="da-DK" sz="900" b="1" noProof="1">
                <a:solidFill>
                  <a:schemeClr val="tx1"/>
                </a:solidFill>
                <a:latin typeface="+mn-lt"/>
                <a:cs typeface="Arial" panose="020B0604020202020204" pitchFamily="34" charset="0"/>
              </a:rPr>
              <a:t>Header and Footer </a:t>
            </a:r>
            <a:r>
              <a:rPr lang="en-GB" altLang="da-DK" sz="900" b="0" noProof="1">
                <a:solidFill>
                  <a:schemeClr val="tx1"/>
                </a:solidFill>
                <a:latin typeface="+mn-lt"/>
                <a:cs typeface="Arial" panose="020B0604020202020204" pitchFamily="34" charset="0"/>
              </a:rPr>
              <a:t>in the </a:t>
            </a:r>
            <a:r>
              <a:rPr lang="en-GB" altLang="da-DK" sz="900" b="1" noProof="1">
                <a:solidFill>
                  <a:schemeClr val="tx1"/>
                </a:solidFill>
                <a:latin typeface="+mn-lt"/>
                <a:cs typeface="Arial" panose="020B0604020202020204" pitchFamily="34" charset="0"/>
              </a:rPr>
              <a:t>Insert</a:t>
            </a:r>
            <a:r>
              <a:rPr lang="en-GB" altLang="da-DK" sz="900" b="0" noProof="1">
                <a:solidFill>
                  <a:schemeClr val="tx1"/>
                </a:solidFill>
                <a:latin typeface="+mn-lt"/>
                <a:cs typeface="Arial" panose="020B0604020202020204" pitchFamily="34" charset="0"/>
              </a:rPr>
              <a:t> tab (write the desired text)</a:t>
            </a:r>
          </a:p>
          <a:p>
            <a:pPr eaLnBrk="1" hangingPunct="1">
              <a:spcAft>
                <a:spcPts val="600"/>
              </a:spcAft>
              <a:defRPr/>
            </a:pPr>
            <a:r>
              <a:rPr lang="en-GB" altLang="da-DK" sz="900" b="0" noProof="1">
                <a:solidFill>
                  <a:schemeClr val="tx1"/>
                </a:solidFill>
                <a:latin typeface="+mn-lt"/>
                <a:cs typeface="Arial" panose="020B0604020202020204" pitchFamily="34" charset="0"/>
              </a:rPr>
              <a:t>Click </a:t>
            </a:r>
            <a:r>
              <a:rPr lang="en-GB" altLang="da-DK" sz="900" b="1" noProof="1">
                <a:solidFill>
                  <a:schemeClr val="tx1"/>
                </a:solidFill>
                <a:latin typeface="+mn-lt"/>
                <a:cs typeface="Arial" panose="020B0604020202020204" pitchFamily="34" charset="0"/>
              </a:rPr>
              <a:t>Apply to All </a:t>
            </a:r>
            <a:r>
              <a:rPr lang="en-GB" altLang="da-DK" sz="900" b="0" noProof="1">
                <a:solidFill>
                  <a:schemeClr val="tx1"/>
                </a:solidFill>
                <a:latin typeface="+mn-lt"/>
                <a:cs typeface="Arial" panose="020B0604020202020204" pitchFamily="34" charset="0"/>
              </a:rPr>
              <a:t>or </a:t>
            </a:r>
            <a:r>
              <a:rPr lang="en-GB" altLang="da-DK" sz="900" b="1" noProof="1">
                <a:solidFill>
                  <a:schemeClr val="tx1"/>
                </a:solidFill>
                <a:latin typeface="+mn-lt"/>
                <a:cs typeface="Arial" panose="020B0604020202020204" pitchFamily="34" charset="0"/>
              </a:rPr>
              <a:t>Apply</a:t>
            </a:r>
            <a:r>
              <a:rPr lang="en-GB" altLang="da-DK" sz="900" b="0" noProof="1">
                <a:solidFill>
                  <a:schemeClr val="tx1"/>
                </a:solidFill>
                <a:latin typeface="+mn-lt"/>
                <a:cs typeface="Arial" panose="020B0604020202020204" pitchFamily="34" charset="0"/>
              </a:rPr>
              <a:t> if only used on one slide</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sz="1600">
                <a:latin typeface="+mn-lt"/>
                <a:cs typeface="Arial" panose="020B0604020202020204" pitchFamily="34" charset="0"/>
              </a:rPr>
              <a:t>GUIDES</a:t>
            </a:r>
          </a:p>
          <a:p>
            <a:pPr eaLnBrk="1" hangingPunct="1">
              <a:spcAft>
                <a:spcPts val="600"/>
              </a:spcAft>
              <a:defRPr/>
            </a:pPr>
            <a:r>
              <a:rPr lang="en-GB" altLang="da-DK" sz="900" b="0" noProof="1">
                <a:solidFill>
                  <a:schemeClr val="tx1"/>
                </a:solidFill>
                <a:latin typeface="+mn-lt"/>
                <a:cs typeface="Arial" panose="020B0604020202020204" pitchFamily="34" charset="0"/>
              </a:rPr>
              <a:t>Click the </a:t>
            </a:r>
            <a:r>
              <a:rPr lang="en-GB" altLang="da-DK" sz="900" b="1" noProof="1">
                <a:solidFill>
                  <a:schemeClr val="tx1"/>
                </a:solidFill>
                <a:latin typeface="+mn-lt"/>
                <a:cs typeface="Arial" panose="020B0604020202020204" pitchFamily="34" charset="0"/>
              </a:rPr>
              <a:t>View</a:t>
            </a:r>
            <a:r>
              <a:rPr lang="en-GB" altLang="da-DK" sz="900" b="0" noProof="1">
                <a:solidFill>
                  <a:schemeClr val="tx1"/>
                </a:solidFill>
                <a:latin typeface="+mn-lt"/>
                <a:cs typeface="Arial" panose="020B0604020202020204" pitchFamily="34" charset="0"/>
              </a:rPr>
              <a:t> tab and set tick mark next to </a:t>
            </a:r>
            <a:r>
              <a:rPr lang="en-GB" altLang="da-DK" sz="900" b="1" noProof="1">
                <a:solidFill>
                  <a:schemeClr val="tx1"/>
                </a:solidFill>
                <a:latin typeface="+mn-lt"/>
                <a:cs typeface="Arial" panose="020B0604020202020204" pitchFamily="34" charset="0"/>
              </a:rPr>
              <a:t>Guides</a:t>
            </a: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HINT: Alt + F9 </a:t>
            </a:r>
            <a:r>
              <a:rPr lang="en-GB" altLang="da-DK" sz="900" b="0" noProof="1">
                <a:solidFill>
                  <a:schemeClr val="tx1"/>
                </a:solidFill>
                <a:latin typeface="+mn-lt"/>
                <a:cs typeface="Arial" panose="020B0604020202020204" pitchFamily="34" charset="0"/>
              </a:rPr>
              <a:t>for quick view of guides</a:t>
            </a:r>
            <a:br>
              <a:rPr lang="en-GB" altLang="da-DK" sz="900" b="0" noProof="1">
                <a:solidFill>
                  <a:schemeClr val="tx1"/>
                </a:solidFill>
                <a:latin typeface="+mn-lt"/>
                <a:cs typeface="Arial" panose="020B0604020202020204" pitchFamily="34" charset="0"/>
              </a:rPr>
            </a:br>
            <a:r>
              <a:rPr lang="en-GB" altLang="da-DK" sz="900" b="1" noProof="1">
                <a:solidFill>
                  <a:schemeClr val="tx1"/>
                </a:solidFill>
                <a:latin typeface="+mn-lt"/>
                <a:cs typeface="Arial" panose="020B0604020202020204" pitchFamily="34" charset="0"/>
              </a:rPr>
              <a:t>Mac: </a:t>
            </a:r>
            <a:r>
              <a:rPr lang="en-GB" sz="900" b="0" i="0">
                <a:solidFill>
                  <a:srgbClr val="333333"/>
                </a:solidFill>
                <a:effectLst/>
                <a:latin typeface="Arial"/>
              </a:rPr>
              <a:t>⌘ </a:t>
            </a:r>
            <a:r>
              <a:rPr lang="en-GB" altLang="da-DK" sz="900" b="0" noProof="1">
                <a:solidFill>
                  <a:schemeClr val="tx1"/>
                </a:solidFill>
                <a:latin typeface="+mn-lt"/>
                <a:cs typeface="Arial" panose="020B0604020202020204" pitchFamily="34" charset="0"/>
              </a:rPr>
              <a:t>+ option + ctrl + G</a:t>
            </a:r>
            <a:br>
              <a:rPr lang="en-GB" altLang="da-DK" sz="900" b="0" noProof="1">
                <a:solidFill>
                  <a:schemeClr val="tx1"/>
                </a:solidFill>
                <a:latin typeface="+mn-lt"/>
                <a:cs typeface="Arial" panose="020B0604020202020204" pitchFamily="34" charset="0"/>
              </a:rPr>
            </a:br>
            <a:endParaRPr lang="en-GB" altLang="da-DK" sz="900" b="0" noProof="1">
              <a:solidFill>
                <a:schemeClr val="tx1"/>
              </a:solidFill>
              <a:latin typeface="+mn-lt"/>
              <a:cs typeface="Arial" panose="020B0604020202020204" pitchFamily="34" charset="0"/>
            </a:endParaRPr>
          </a:p>
          <a:p>
            <a:pPr eaLnBrk="1" hangingPunct="1">
              <a:spcAft>
                <a:spcPts val="600"/>
              </a:spcAft>
              <a:defRPr/>
            </a:pPr>
            <a:r>
              <a:rPr lang="en-GB" altLang="da-DK" sz="1600" b="0" noProof="1">
                <a:solidFill>
                  <a:schemeClr val="tx1"/>
                </a:solidFill>
                <a:latin typeface="+mn-lt"/>
                <a:cs typeface="Arial" panose="020B0604020202020204" pitchFamily="34" charset="0"/>
              </a:rPr>
              <a:t>COPY/PASTE CONTENT</a:t>
            </a:r>
          </a:p>
          <a:p>
            <a:pPr eaLnBrk="1" hangingPunct="1">
              <a:spcAft>
                <a:spcPts val="600"/>
              </a:spcAft>
              <a:defRPr/>
            </a:pPr>
            <a:r>
              <a:rPr lang="en-GB" altLang="da-DK" sz="900" b="0" noProof="1">
                <a:solidFill>
                  <a:schemeClr val="tx1"/>
                </a:solidFill>
                <a:latin typeface="+mn-lt"/>
                <a:cs typeface="Arial" panose="020B0604020202020204" pitchFamily="34" charset="0"/>
              </a:rPr>
              <a:t>When copying old content to your new presentation, 2 options are available:</a:t>
            </a:r>
          </a:p>
          <a:p>
            <a:pPr eaLnBrk="1" hangingPunct="1">
              <a:spcAft>
                <a:spcPts val="600"/>
              </a:spcAft>
              <a:defRPr/>
            </a:pPr>
            <a:r>
              <a:rPr lang="en-GB" altLang="da-DK" sz="900" b="1" noProof="1">
                <a:solidFill>
                  <a:schemeClr val="tx1"/>
                </a:solidFill>
                <a:latin typeface="+mn-lt"/>
                <a:cs typeface="Arial" panose="020B0604020202020204" pitchFamily="34" charset="0"/>
              </a:rPr>
              <a:t>1. Best practice: </a:t>
            </a:r>
            <a:r>
              <a:rPr lang="en-GB" altLang="da-DK" sz="900" b="0" noProof="1">
                <a:solidFill>
                  <a:schemeClr val="tx1"/>
                </a:solidFill>
                <a:latin typeface="+mn-lt"/>
                <a:cs typeface="Arial" panose="020B0604020202020204" pitchFamily="34" charset="0"/>
              </a:rPr>
              <a:t>Create a slide in your new presentation and copy </a:t>
            </a:r>
            <a:r>
              <a:rPr lang="en-GB" altLang="da-DK" sz="900" b="0" i="0" u="sng" noProof="1">
                <a:solidFill>
                  <a:schemeClr val="tx1"/>
                </a:solidFill>
                <a:latin typeface="+mn-lt"/>
                <a:cs typeface="Arial" panose="020B0604020202020204" pitchFamily="34" charset="0"/>
              </a:rPr>
              <a:t>one</a:t>
            </a:r>
            <a:r>
              <a:rPr lang="en-GB" altLang="da-DK" sz="900" b="0" i="0" u="none" noProof="1">
                <a:solidFill>
                  <a:schemeClr val="tx1"/>
                </a:solidFill>
                <a:latin typeface="+mn-lt"/>
                <a:cs typeface="Arial" panose="020B0604020202020204" pitchFamily="34" charset="0"/>
              </a:rPr>
              <a:t> piece of content at a time (e.g. copy all text from </a:t>
            </a:r>
            <a:r>
              <a:rPr lang="en-GB" altLang="da-DK" sz="900" b="0" i="0" u="sng" noProof="1">
                <a:solidFill>
                  <a:schemeClr val="tx1"/>
                </a:solidFill>
                <a:latin typeface="+mn-lt"/>
                <a:cs typeface="Arial" panose="020B0604020202020204" pitchFamily="34" charset="0"/>
              </a:rPr>
              <a:t>one</a:t>
            </a:r>
            <a:r>
              <a:rPr lang="en-GB" altLang="da-DK" sz="900" b="0" i="0" u="none" noProof="1">
                <a:solidFill>
                  <a:schemeClr val="tx1"/>
                </a:solidFill>
                <a:latin typeface="+mn-lt"/>
                <a:cs typeface="Arial" panose="020B0604020202020204" pitchFamily="34" charset="0"/>
              </a:rPr>
              <a:t> textbox)</a:t>
            </a:r>
            <a:endParaRPr lang="en-GB" altLang="da-DK" sz="900" b="1" i="0" u="sng" noProof="1">
              <a:solidFill>
                <a:schemeClr val="tx1"/>
              </a:solidFill>
              <a:latin typeface="+mn-lt"/>
              <a:cs typeface="Arial" panose="020B0604020202020204" pitchFamily="34" charset="0"/>
            </a:endParaRPr>
          </a:p>
          <a:p>
            <a:pPr eaLnBrk="1" hangingPunct="1">
              <a:spcAft>
                <a:spcPts val="600"/>
              </a:spcAft>
              <a:defRPr/>
            </a:pPr>
            <a:r>
              <a:rPr lang="en-GB" altLang="da-DK" sz="900" b="1" noProof="1">
                <a:solidFill>
                  <a:schemeClr val="tx1"/>
                </a:solidFill>
                <a:latin typeface="+mn-lt"/>
                <a:cs typeface="Arial" panose="020B0604020202020204" pitchFamily="34" charset="0"/>
              </a:rPr>
              <a:t>2. </a:t>
            </a:r>
            <a:r>
              <a:rPr lang="en-GB" altLang="da-DK" sz="900" b="0" noProof="1">
                <a:solidFill>
                  <a:schemeClr val="tx1"/>
                </a:solidFill>
                <a:latin typeface="+mn-lt"/>
                <a:cs typeface="Arial" panose="020B0604020202020204" pitchFamily="34" charset="0"/>
              </a:rPr>
              <a:t>Or copy an entire slide into your new presentation and then choose a fitting layout. Remember to delete the old, wrong layouts (go to View &gt; Slidemaster and delete them)</a:t>
            </a:r>
            <a:endParaRPr lang="en-GB" altLang="da-DK" sz="900" b="1" noProof="1">
              <a:solidFill>
                <a:schemeClr val="tx1"/>
              </a:solidFill>
              <a:latin typeface="+mn-lt"/>
              <a:cs typeface="Arial" panose="020B0604020202020204" pitchFamily="34" charset="0"/>
            </a:endParaRPr>
          </a:p>
        </p:txBody>
      </p:sp>
      <p:pic>
        <p:nvPicPr>
          <p:cNvPr id="16" name="Picture 15">
            <a:extLst>
              <a:ext uri="{FF2B5EF4-FFF2-40B4-BE49-F238E27FC236}">
                <a16:creationId xmlns:a16="http://schemas.microsoft.com/office/drawing/2014/main" id="{10501896-43DD-469D-A55E-AA24E780130A}"/>
              </a:ext>
            </a:extLst>
          </p:cNvPr>
          <p:cNvPicPr>
            <a:picLocks noChangeAspect="1"/>
          </p:cNvPicPr>
          <p:nvPr userDrawn="1"/>
        </p:nvPicPr>
        <p:blipFill>
          <a:blip r:embed="rId2"/>
          <a:stretch>
            <a:fillRect/>
          </a:stretch>
        </p:blipFill>
        <p:spPr>
          <a:xfrm>
            <a:off x="2852041" y="3315382"/>
            <a:ext cx="257143" cy="285714"/>
          </a:xfrm>
          <a:prstGeom prst="rect">
            <a:avLst/>
          </a:prstGeom>
        </p:spPr>
      </p:pic>
      <p:pic>
        <p:nvPicPr>
          <p:cNvPr id="19" name="Picture 18">
            <a:extLst>
              <a:ext uri="{FF2B5EF4-FFF2-40B4-BE49-F238E27FC236}">
                <a16:creationId xmlns:a16="http://schemas.microsoft.com/office/drawing/2014/main" id="{0722642E-922E-4D3E-9481-C027E3A93CD0}"/>
              </a:ext>
            </a:extLst>
          </p:cNvPr>
          <p:cNvPicPr>
            <a:picLocks noChangeAspect="1"/>
          </p:cNvPicPr>
          <p:nvPr userDrawn="1"/>
        </p:nvPicPr>
        <p:blipFill>
          <a:blip r:embed="rId3"/>
          <a:stretch>
            <a:fillRect/>
          </a:stretch>
        </p:blipFill>
        <p:spPr>
          <a:xfrm>
            <a:off x="2852041" y="4818439"/>
            <a:ext cx="475428" cy="176762"/>
          </a:xfrm>
          <a:prstGeom prst="rect">
            <a:avLst/>
          </a:prstGeom>
        </p:spPr>
      </p:pic>
      <p:pic>
        <p:nvPicPr>
          <p:cNvPr id="22" name="Picture 21">
            <a:extLst>
              <a:ext uri="{FF2B5EF4-FFF2-40B4-BE49-F238E27FC236}">
                <a16:creationId xmlns:a16="http://schemas.microsoft.com/office/drawing/2014/main" id="{F37E3D92-3923-49A5-9D66-A01D052984C0}"/>
              </a:ext>
            </a:extLst>
          </p:cNvPr>
          <p:cNvPicPr>
            <a:picLocks noChangeAspect="1"/>
          </p:cNvPicPr>
          <p:nvPr userDrawn="1"/>
        </p:nvPicPr>
        <p:blipFill rotWithShape="1">
          <a:blip r:embed="rId4"/>
          <a:srcRect l="3901" t="45142" r="62601" b="9046"/>
          <a:stretch/>
        </p:blipFill>
        <p:spPr>
          <a:xfrm>
            <a:off x="6661993" y="2970241"/>
            <a:ext cx="341204" cy="321707"/>
          </a:xfrm>
          <a:prstGeom prst="rect">
            <a:avLst/>
          </a:prstGeom>
        </p:spPr>
      </p:pic>
      <p:pic>
        <p:nvPicPr>
          <p:cNvPr id="24" name="Picture 16">
            <a:extLst>
              <a:ext uri="{FF2B5EF4-FFF2-40B4-BE49-F238E27FC236}">
                <a16:creationId xmlns:a16="http://schemas.microsoft.com/office/drawing/2014/main" id="{EE4BD888-DAA9-4A3B-ADD9-0ACB9540A63B}"/>
              </a:ext>
            </a:extLst>
          </p:cNvPr>
          <p:cNvPicPr>
            <a:picLocks noChangeAspect="1"/>
          </p:cNvPicPr>
          <p:nvPr userDrawn="1"/>
        </p:nvPicPr>
        <p:blipFill>
          <a:blip r:embed="rId5"/>
          <a:stretch>
            <a:fillRect/>
          </a:stretch>
        </p:blipFill>
        <p:spPr>
          <a:xfrm>
            <a:off x="2852041" y="4134794"/>
            <a:ext cx="328881" cy="505501"/>
          </a:xfrm>
          <a:prstGeom prst="rect">
            <a:avLst/>
          </a:prstGeom>
        </p:spPr>
      </p:pic>
      <p:pic>
        <p:nvPicPr>
          <p:cNvPr id="26" name="Picture 20">
            <a:extLst>
              <a:ext uri="{FF2B5EF4-FFF2-40B4-BE49-F238E27FC236}">
                <a16:creationId xmlns:a16="http://schemas.microsoft.com/office/drawing/2014/main" id="{ADF46DFB-ABDB-43BA-AD93-FDEE2D7642D0}"/>
              </a:ext>
            </a:extLst>
          </p:cNvPr>
          <p:cNvPicPr>
            <a:picLocks noChangeAspect="1"/>
          </p:cNvPicPr>
          <p:nvPr userDrawn="1"/>
        </p:nvPicPr>
        <p:blipFill>
          <a:blip r:embed="rId6"/>
          <a:stretch>
            <a:fillRect/>
          </a:stretch>
        </p:blipFill>
        <p:spPr>
          <a:xfrm>
            <a:off x="6734407" y="2003627"/>
            <a:ext cx="538465" cy="172841"/>
          </a:xfrm>
          <a:prstGeom prst="rect">
            <a:avLst/>
          </a:prstGeom>
        </p:spPr>
      </p:pic>
      <p:pic>
        <p:nvPicPr>
          <p:cNvPr id="27" name="Picture 19">
            <a:extLst>
              <a:ext uri="{FF2B5EF4-FFF2-40B4-BE49-F238E27FC236}">
                <a16:creationId xmlns:a16="http://schemas.microsoft.com/office/drawing/2014/main" id="{CF6F40E1-EF2A-4675-A88E-429AD3ADD347}"/>
              </a:ext>
            </a:extLst>
          </p:cNvPr>
          <p:cNvPicPr>
            <a:picLocks noChangeAspect="1"/>
          </p:cNvPicPr>
          <p:nvPr userDrawn="1"/>
        </p:nvPicPr>
        <p:blipFill>
          <a:blip r:embed="rId7"/>
          <a:stretch>
            <a:fillRect/>
          </a:stretch>
        </p:blipFill>
        <p:spPr>
          <a:xfrm>
            <a:off x="6738137" y="3843644"/>
            <a:ext cx="313788" cy="543900"/>
          </a:xfrm>
          <a:prstGeom prst="rect">
            <a:avLst/>
          </a:prstGeom>
        </p:spPr>
      </p:pic>
      <p:pic>
        <p:nvPicPr>
          <p:cNvPr id="18" name="Picture 12">
            <a:extLst>
              <a:ext uri="{FF2B5EF4-FFF2-40B4-BE49-F238E27FC236}">
                <a16:creationId xmlns:a16="http://schemas.microsoft.com/office/drawing/2014/main" id="{1EEB59ED-856C-4646-8080-8164D2973D0E}"/>
              </a:ext>
            </a:extLst>
          </p:cNvPr>
          <p:cNvPicPr>
            <a:picLocks noChangeAspect="1"/>
          </p:cNvPicPr>
          <p:nvPr userDrawn="1"/>
        </p:nvPicPr>
        <p:blipFill>
          <a:blip r:embed="rId8"/>
          <a:stretch>
            <a:fillRect/>
          </a:stretch>
        </p:blipFill>
        <p:spPr>
          <a:xfrm>
            <a:off x="10897586" y="2085746"/>
            <a:ext cx="378293" cy="543366"/>
          </a:xfrm>
          <a:prstGeom prst="rect">
            <a:avLst/>
          </a:prstGeom>
        </p:spPr>
      </p:pic>
      <p:pic>
        <p:nvPicPr>
          <p:cNvPr id="11" name="Picture 10">
            <a:extLst>
              <a:ext uri="{FF2B5EF4-FFF2-40B4-BE49-F238E27FC236}">
                <a16:creationId xmlns:a16="http://schemas.microsoft.com/office/drawing/2014/main" id="{718B3BD4-04BC-40A0-B801-FB79B0884023}"/>
              </a:ext>
            </a:extLst>
          </p:cNvPr>
          <p:cNvPicPr>
            <a:picLocks noChangeAspect="1"/>
          </p:cNvPicPr>
          <p:nvPr userDrawn="1"/>
        </p:nvPicPr>
        <p:blipFill>
          <a:blip r:embed="rId9"/>
          <a:stretch>
            <a:fillRect/>
          </a:stretch>
        </p:blipFill>
        <p:spPr>
          <a:xfrm>
            <a:off x="2852041" y="2623674"/>
            <a:ext cx="457143" cy="257143"/>
          </a:xfrm>
          <a:prstGeom prst="rect">
            <a:avLst/>
          </a:prstGeom>
        </p:spPr>
      </p:pic>
      <p:sp>
        <p:nvSpPr>
          <p:cNvPr id="2" name="Text Box 2">
            <a:extLst>
              <a:ext uri="{FF2B5EF4-FFF2-40B4-BE49-F238E27FC236}">
                <a16:creationId xmlns:a16="http://schemas.microsoft.com/office/drawing/2014/main" id="{0A07C0E5-B54B-CB7C-80BE-20B2D867AD5D}"/>
              </a:ext>
            </a:extLst>
          </p:cNvPr>
          <p:cNvSpPr txBox="1">
            <a:spLocks noChangeArrowheads="1"/>
          </p:cNvSpPr>
          <p:nvPr userDrawn="1"/>
        </p:nvSpPr>
        <p:spPr bwMode="auto">
          <a:xfrm>
            <a:off x="9426668" y="443221"/>
            <a:ext cx="244800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Aft>
                <a:spcPts val="600"/>
              </a:spcAft>
              <a:defRPr/>
            </a:pPr>
            <a:r>
              <a:rPr lang="en-GB" altLang="da-DK" sz="900" b="0" noProof="1">
                <a:solidFill>
                  <a:schemeClr val="tx1"/>
                </a:solidFill>
                <a:latin typeface="+mn-lt"/>
                <a:cs typeface="Arial" panose="020B0604020202020204" pitchFamily="34" charset="0"/>
              </a:rPr>
              <a:t>Version 20220927</a:t>
            </a:r>
            <a:endParaRPr lang="en-GB" sz="900">
              <a:latin typeface="+mn-lt"/>
              <a:ea typeface="Arial" panose="020B0604020202020204" pitchFamily="34" charset="0"/>
            </a:endParaRPr>
          </a:p>
        </p:txBody>
      </p:sp>
    </p:spTree>
    <p:extLst>
      <p:ext uri="{BB962C8B-B14F-4D97-AF65-F5344CB8AC3E}">
        <p14:creationId xmlns:p14="http://schemas.microsoft.com/office/powerpoint/2010/main" val="355202881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gt;Do not use layouts after this &gt;">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F124504-36FD-4753-851D-5B7D02D4A2D1}"/>
              </a:ext>
            </a:extLst>
          </p:cNvPr>
          <p:cNvSpPr/>
          <p:nvPr userDrawn="1"/>
        </p:nvSpPr>
        <p:spPr bwMode="ltGray">
          <a:xfrm>
            <a:off x="0" y="0"/>
            <a:ext cx="12192000" cy="6858000"/>
          </a:xfrm>
          <a:prstGeom prst="rect">
            <a:avLst/>
          </a:prstGeom>
          <a:solidFill>
            <a:schemeClr val="tx1"/>
          </a:solid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err="1">
              <a:solidFill>
                <a:schemeClr val="tx1"/>
              </a:solidFill>
            </a:endParaRPr>
          </a:p>
        </p:txBody>
      </p:sp>
      <p:sp>
        <p:nvSpPr>
          <p:cNvPr id="5" name="Do not use"/>
          <p:cNvSpPr txBox="1"/>
          <p:nvPr userDrawn="1"/>
        </p:nvSpPr>
        <p:spPr>
          <a:xfrm>
            <a:off x="430213" y="656823"/>
            <a:ext cx="11356977" cy="2893100"/>
          </a:xfrm>
          <a:prstGeom prst="rect">
            <a:avLst/>
          </a:prstGeom>
          <a:noFill/>
        </p:spPr>
        <p:txBody>
          <a:bodyPr wrap="square" lIns="0" tIns="0" rIns="0" bIns="0" rtlCol="0">
            <a:spAutoFit/>
          </a:bodyPr>
          <a:lstStyle/>
          <a:p>
            <a:pPr marL="0" marR="0" indent="0" algn="ctr" fontAlgn="auto">
              <a:lnSpc>
                <a:spcPct val="100000"/>
              </a:lnSpc>
              <a:spcBef>
                <a:spcPts val="600"/>
              </a:spcBef>
              <a:spcAft>
                <a:spcPts val="0"/>
              </a:spcAft>
              <a:buClr>
                <a:srgbClr val="003755"/>
              </a:buClr>
              <a:buSzTx/>
              <a:buFontTx/>
              <a:buNone/>
              <a:tabLst/>
            </a:pPr>
            <a:r>
              <a:rPr lang="en-GB" sz="4400" b="0" noProof="0">
                <a:solidFill>
                  <a:schemeClr val="bg1"/>
                </a:solidFill>
              </a:rPr>
              <a:t>If you see any </a:t>
            </a:r>
            <a:r>
              <a:rPr lang="en-GB" sz="4400" b="1" i="1" noProof="0">
                <a:solidFill>
                  <a:schemeClr val="bg1"/>
                </a:solidFill>
              </a:rPr>
              <a:t>layouts after this </a:t>
            </a:r>
            <a:r>
              <a:rPr lang="en-GB" sz="4400" b="0" i="0" noProof="0">
                <a:solidFill>
                  <a:schemeClr val="bg1"/>
                </a:solidFill>
              </a:rPr>
              <a:t>one</a:t>
            </a:r>
            <a:r>
              <a:rPr lang="en-GB" sz="4400" b="1" i="1" noProof="0">
                <a:solidFill>
                  <a:schemeClr val="bg1"/>
                </a:solidFill>
              </a:rPr>
              <a:t>,</a:t>
            </a:r>
            <a:br>
              <a:rPr lang="en-GB" sz="4400" b="0" i="0" noProof="0">
                <a:solidFill>
                  <a:schemeClr val="bg1"/>
                </a:solidFill>
              </a:rPr>
            </a:br>
            <a:r>
              <a:rPr lang="en-GB" sz="4400" b="0" noProof="0">
                <a:solidFill>
                  <a:schemeClr val="bg1"/>
                </a:solidFill>
              </a:rPr>
              <a:t>do not use them. These layouts </a:t>
            </a:r>
            <a:r>
              <a:rPr lang="en-GB" sz="4400" b="1" i="1" u="none" noProof="0">
                <a:solidFill>
                  <a:schemeClr val="bg1"/>
                </a:solidFill>
              </a:rPr>
              <a:t>are not </a:t>
            </a:r>
            <a:r>
              <a:rPr lang="en-GB" sz="4400" b="0" noProof="0">
                <a:solidFill>
                  <a:schemeClr val="bg1"/>
                </a:solidFill>
              </a:rPr>
              <a:t>part of our corporate template.</a:t>
            </a:r>
            <a:br>
              <a:rPr lang="en-GB" sz="2800" b="0" noProof="0">
                <a:solidFill>
                  <a:schemeClr val="bg1"/>
                </a:solidFill>
              </a:rPr>
            </a:br>
            <a:br>
              <a:rPr lang="en-GB" sz="2800" b="0" noProof="0">
                <a:solidFill>
                  <a:schemeClr val="bg1"/>
                </a:solidFill>
              </a:rPr>
            </a:br>
            <a:endParaRPr lang="en-GB" sz="2800" b="0" noProof="0">
              <a:solidFill>
                <a:schemeClr val="bg1"/>
              </a:solidFill>
            </a:endParaRPr>
          </a:p>
        </p:txBody>
      </p:sp>
      <p:grpSp>
        <p:nvGrpSpPr>
          <p:cNvPr id="4" name="Group 3">
            <a:extLst>
              <a:ext uri="{FF2B5EF4-FFF2-40B4-BE49-F238E27FC236}">
                <a16:creationId xmlns:a16="http://schemas.microsoft.com/office/drawing/2014/main" id="{2BEB5E5A-DA85-4D5B-80B9-F94482F55D76}"/>
              </a:ext>
            </a:extLst>
          </p:cNvPr>
          <p:cNvGrpSpPr/>
          <p:nvPr userDrawn="1"/>
        </p:nvGrpSpPr>
        <p:grpSpPr bwMode="black">
          <a:xfrm rot="8100000">
            <a:off x="10404874" y="3325226"/>
            <a:ext cx="1036788" cy="1036788"/>
            <a:chOff x="6096000" y="4963130"/>
            <a:chExt cx="1456719" cy="1456719"/>
          </a:xfrm>
          <a:solidFill>
            <a:schemeClr val="bg1"/>
          </a:solidFill>
        </p:grpSpPr>
        <p:sp>
          <p:nvSpPr>
            <p:cNvPr id="3" name="Rectangle 2">
              <a:extLst>
                <a:ext uri="{FF2B5EF4-FFF2-40B4-BE49-F238E27FC236}">
                  <a16:creationId xmlns:a16="http://schemas.microsoft.com/office/drawing/2014/main" id="{C823227E-A862-4A7F-BC20-0D107430AB2C}"/>
                </a:ext>
              </a:extLst>
            </p:cNvPr>
            <p:cNvSpPr/>
            <p:nvPr userDrawn="1"/>
          </p:nvSpPr>
          <p:spPr bwMode="black">
            <a:xfrm rot="5400000">
              <a:off x="5534135" y="5524995"/>
              <a:ext cx="1456719" cy="332990"/>
            </a:xfrm>
            <a:prstGeom prst="rect">
              <a:avLst/>
            </a:prstGeom>
            <a:grp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err="1">
                <a:solidFill>
                  <a:schemeClr val="tx1"/>
                </a:solidFill>
              </a:endParaRPr>
            </a:p>
          </p:txBody>
        </p:sp>
        <p:sp>
          <p:nvSpPr>
            <p:cNvPr id="6" name="Rectangle 5">
              <a:extLst>
                <a:ext uri="{FF2B5EF4-FFF2-40B4-BE49-F238E27FC236}">
                  <a16:creationId xmlns:a16="http://schemas.microsoft.com/office/drawing/2014/main" id="{08501AE6-6504-4184-9443-E89AFACF769D}"/>
                </a:ext>
              </a:extLst>
            </p:cNvPr>
            <p:cNvSpPr/>
            <p:nvPr userDrawn="1"/>
          </p:nvSpPr>
          <p:spPr bwMode="black">
            <a:xfrm rot="10800000">
              <a:off x="6096000" y="4963130"/>
              <a:ext cx="1456719" cy="332990"/>
            </a:xfrm>
            <a:prstGeom prst="rect">
              <a:avLst/>
            </a:prstGeom>
            <a:grpFill/>
            <a:ln w="6350" cap="rnd">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spcBef>
                  <a:spcPts val="600"/>
                </a:spcBef>
                <a:buClr>
                  <a:srgbClr val="003755"/>
                </a:buClr>
              </a:pPr>
              <a:endParaRPr lang="en-GB" sz="1400" err="1">
                <a:solidFill>
                  <a:schemeClr val="tx1"/>
                </a:solidFill>
              </a:endParaRPr>
            </a:p>
          </p:txBody>
        </p:sp>
      </p:grpSp>
      <p:sp>
        <p:nvSpPr>
          <p:cNvPr id="12" name="Rectangle 11">
            <a:extLst>
              <a:ext uri="{FF2B5EF4-FFF2-40B4-BE49-F238E27FC236}">
                <a16:creationId xmlns:a16="http://schemas.microsoft.com/office/drawing/2014/main" id="{67CEE09B-6EE1-4BF2-85A3-DE69E91BC4C6}"/>
              </a:ext>
            </a:extLst>
          </p:cNvPr>
          <p:cNvSpPr/>
          <p:nvPr userDrawn="1"/>
        </p:nvSpPr>
        <p:spPr>
          <a:xfrm>
            <a:off x="430213" y="2588374"/>
            <a:ext cx="10152346" cy="2215991"/>
          </a:xfrm>
          <a:prstGeom prst="rect">
            <a:avLst/>
          </a:prstGeom>
        </p:spPr>
        <p:txBody>
          <a:bodyPr wrap="square">
            <a:spAutoFit/>
          </a:bodyPr>
          <a:lstStyle/>
          <a:p>
            <a:pPr algn="ctr"/>
            <a:r>
              <a:rPr lang="en-GB" sz="13800" b="1" i="1" noProof="0">
                <a:solidFill>
                  <a:schemeClr val="bg1"/>
                </a:solidFill>
              </a:rPr>
              <a:t>Do not use </a:t>
            </a:r>
            <a:endParaRPr lang="en-GB" sz="2400" b="1" i="1"/>
          </a:p>
        </p:txBody>
      </p:sp>
      <p:sp>
        <p:nvSpPr>
          <p:cNvPr id="16" name="Do not use">
            <a:extLst>
              <a:ext uri="{FF2B5EF4-FFF2-40B4-BE49-F238E27FC236}">
                <a16:creationId xmlns:a16="http://schemas.microsoft.com/office/drawing/2014/main" id="{A8FA78FA-4D94-4717-B7C6-6F86378D6B01}"/>
              </a:ext>
            </a:extLst>
          </p:cNvPr>
          <p:cNvSpPr txBox="1"/>
          <p:nvPr userDrawn="1"/>
        </p:nvSpPr>
        <p:spPr>
          <a:xfrm>
            <a:off x="430214" y="5186455"/>
            <a:ext cx="11356974" cy="969496"/>
          </a:xfrm>
          <a:prstGeom prst="rect">
            <a:avLst/>
          </a:prstGeom>
          <a:noFill/>
        </p:spPr>
        <p:txBody>
          <a:bodyPr wrap="square" lIns="0" tIns="0" rIns="0" bIns="0" rtlCol="0">
            <a:spAutoFit/>
          </a:bodyPr>
          <a:lstStyle/>
          <a:p>
            <a:pPr marL="0" marR="0" indent="0" algn="ctr" fontAlgn="auto">
              <a:lnSpc>
                <a:spcPct val="100000"/>
              </a:lnSpc>
              <a:spcBef>
                <a:spcPts val="600"/>
              </a:spcBef>
              <a:spcAft>
                <a:spcPts val="0"/>
              </a:spcAft>
              <a:buClr>
                <a:srgbClr val="003755"/>
              </a:buClr>
              <a:buSzTx/>
              <a:buFontTx/>
              <a:buNone/>
              <a:tabLst/>
            </a:pPr>
            <a:r>
              <a:rPr lang="en-GB" sz="2000" b="0" noProof="0">
                <a:solidFill>
                  <a:schemeClr val="bg1"/>
                </a:solidFill>
              </a:rPr>
              <a:t>Due to PowerPoint’s standard Copy/Paste functionality extra undesirable layouts can appear.</a:t>
            </a:r>
          </a:p>
          <a:p>
            <a:pPr marL="0" marR="0" indent="0" algn="ctr" fontAlgn="auto">
              <a:lnSpc>
                <a:spcPct val="100000"/>
              </a:lnSpc>
              <a:spcBef>
                <a:spcPts val="600"/>
              </a:spcBef>
              <a:spcAft>
                <a:spcPts val="0"/>
              </a:spcAft>
              <a:buClr>
                <a:srgbClr val="003755"/>
              </a:buClr>
              <a:buSzTx/>
              <a:buFontTx/>
              <a:buNone/>
              <a:tabLst/>
            </a:pPr>
            <a:r>
              <a:rPr lang="en-GB" sz="2000" b="0" noProof="0">
                <a:solidFill>
                  <a:schemeClr val="bg1"/>
                </a:solidFill>
              </a:rPr>
              <a:t>Also notice: Layouts after this might contain potential confidential information.</a:t>
            </a:r>
            <a:br>
              <a:rPr lang="en-GB" sz="1800" b="0" noProof="0">
                <a:solidFill>
                  <a:schemeClr val="bg1"/>
                </a:solidFill>
              </a:rPr>
            </a:br>
            <a:endParaRPr lang="en-GB" sz="1800" b="0" noProof="0">
              <a:solidFill>
                <a:schemeClr val="bg1"/>
              </a:solidFill>
            </a:endParaRPr>
          </a:p>
        </p:txBody>
      </p:sp>
      <p:sp>
        <p:nvSpPr>
          <p:cNvPr id="13" name="Date Placeholder 6" hidden="1">
            <a:extLst>
              <a:ext uri="{FF2B5EF4-FFF2-40B4-BE49-F238E27FC236}">
                <a16:creationId xmlns:a16="http://schemas.microsoft.com/office/drawing/2014/main" id="{706505A8-87EA-4BA0-B698-35156BC765D0}"/>
              </a:ext>
            </a:extLst>
          </p:cNvPr>
          <p:cNvSpPr>
            <a:spLocks noGrp="1"/>
          </p:cNvSpPr>
          <p:nvPr>
            <p:ph type="dt" sz="half" idx="15"/>
          </p:nvPr>
        </p:nvSpPr>
        <p:spPr>
          <a:xfrm>
            <a:off x="0" y="6858000"/>
            <a:ext cx="0" cy="0"/>
          </a:xfrm>
        </p:spPr>
        <p:txBody>
          <a:bodyPr/>
          <a:lstStyle>
            <a:lvl1pPr>
              <a:defRPr sz="100">
                <a:noFill/>
              </a:defRPr>
            </a:lvl1pPr>
          </a:lstStyle>
          <a:p>
            <a:fld id="{6F52A3B9-C46E-47C2-A1FB-F5434525BDF4}" type="datetime4">
              <a:rPr lang="en-GB" smtClean="0"/>
              <a:t>09 December 2024</a:t>
            </a:fld>
            <a:endParaRPr lang="en-GB"/>
          </a:p>
        </p:txBody>
      </p:sp>
      <p:sp>
        <p:nvSpPr>
          <p:cNvPr id="14" name="Footer Placeholder 8" hidden="1">
            <a:extLst>
              <a:ext uri="{FF2B5EF4-FFF2-40B4-BE49-F238E27FC236}">
                <a16:creationId xmlns:a16="http://schemas.microsoft.com/office/drawing/2014/main" id="{AB150C2C-2030-498B-8262-6BD5BCCBB345}"/>
              </a:ext>
            </a:extLst>
          </p:cNvPr>
          <p:cNvSpPr>
            <a:spLocks noGrp="1"/>
          </p:cNvSpPr>
          <p:nvPr>
            <p:ph type="ftr" sz="quarter" idx="16"/>
          </p:nvPr>
        </p:nvSpPr>
        <p:spPr>
          <a:xfrm>
            <a:off x="0" y="6858000"/>
            <a:ext cx="0" cy="0"/>
          </a:xfrm>
        </p:spPr>
        <p:txBody>
          <a:bodyPr/>
          <a:lstStyle>
            <a:lvl1pPr>
              <a:defRPr sz="100">
                <a:noFill/>
              </a:defRPr>
            </a:lvl1pPr>
          </a:lstStyle>
          <a:p>
            <a:endParaRPr lang="en-GB"/>
          </a:p>
        </p:txBody>
      </p:sp>
      <p:sp>
        <p:nvSpPr>
          <p:cNvPr id="15" name="Slide Number Placeholder 10" hidden="1">
            <a:extLst>
              <a:ext uri="{FF2B5EF4-FFF2-40B4-BE49-F238E27FC236}">
                <a16:creationId xmlns:a16="http://schemas.microsoft.com/office/drawing/2014/main" id="{E81B246F-92C7-4EF8-ACD0-05F73C7095BE}"/>
              </a:ext>
            </a:extLst>
          </p:cNvPr>
          <p:cNvSpPr>
            <a:spLocks noGrp="1"/>
          </p:cNvSpPr>
          <p:nvPr>
            <p:ph type="sldNum" sz="quarter" idx="17"/>
          </p:nvPr>
        </p:nvSpPr>
        <p:spPr>
          <a:xfrm>
            <a:off x="0" y="6858000"/>
            <a:ext cx="0" cy="0"/>
          </a:xfrm>
        </p:spPr>
        <p:txBody>
          <a:bodyPr/>
          <a:lstStyle>
            <a:lvl1pPr>
              <a:defRPr sz="100">
                <a:noFill/>
              </a:defRPr>
            </a:lvl1pPr>
          </a:lstStyle>
          <a:p>
            <a:fld id="{23AA811B-2EBD-4900-905E-5BE206449611}" type="slidenum">
              <a:rPr lang="en-GB" smtClean="0"/>
              <a:pPr/>
              <a:t>‹#›</a:t>
            </a:fld>
            <a:endParaRPr lang="en-GB"/>
          </a:p>
        </p:txBody>
      </p:sp>
    </p:spTree>
    <p:extLst>
      <p:ext uri="{BB962C8B-B14F-4D97-AF65-F5344CB8AC3E}">
        <p14:creationId xmlns:p14="http://schemas.microsoft.com/office/powerpoint/2010/main" val="3417999628"/>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userDrawn="1">
  <p:cSld name="Section Header">
    <p:bg>
      <p:bgPr>
        <a:solidFill>
          <a:schemeClr val="accent4"/>
        </a:solidFill>
        <a:effectLst/>
      </p:bgPr>
    </p:bg>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02A5BE76-95F5-4729-97F2-20C93E5E43F5}"/>
              </a:ext>
            </a:extLst>
          </p:cNvPr>
          <p:cNvGrpSpPr/>
          <p:nvPr userDrawn="1"/>
        </p:nvGrpSpPr>
        <p:grpSpPr>
          <a:xfrm>
            <a:off x="-12699" y="0"/>
            <a:ext cx="3543153" cy="6858000"/>
            <a:chOff x="-12699" y="0"/>
            <a:chExt cx="3543153" cy="6858000"/>
          </a:xfrm>
        </p:grpSpPr>
        <p:sp>
          <p:nvSpPr>
            <p:cNvPr id="27" name="Freeform: Shape 26">
              <a:extLst>
                <a:ext uri="{FF2B5EF4-FFF2-40B4-BE49-F238E27FC236}">
                  <a16:creationId xmlns:a16="http://schemas.microsoft.com/office/drawing/2014/main" id="{0FFD958C-9268-4D58-816B-938764D53C75}"/>
                </a:ext>
              </a:extLst>
            </p:cNvPr>
            <p:cNvSpPr/>
            <p:nvPr/>
          </p:nvSpPr>
          <p:spPr>
            <a:xfrm flipH="1" flipV="1">
              <a:off x="0" y="2926197"/>
              <a:ext cx="1572388" cy="3931803"/>
            </a:xfrm>
            <a:custGeom>
              <a:avLst/>
              <a:gdLst>
                <a:gd name="connsiteX0" fmla="*/ 1572388 w 1572388"/>
                <a:gd name="connsiteY0" fmla="*/ 3931803 h 3931803"/>
                <a:gd name="connsiteX1" fmla="*/ 1468369 w 1572388"/>
                <a:gd name="connsiteY1" fmla="*/ 3737291 h 3931803"/>
                <a:gd name="connsiteX2" fmla="*/ 654394 w 1572388"/>
                <a:gd name="connsiteY2" fmla="*/ 2262641 h 3931803"/>
                <a:gd name="connsiteX3" fmla="*/ 1498 w 1572388"/>
                <a:gd name="connsiteY3" fmla="*/ 89262 h 3931803"/>
                <a:gd name="connsiteX4" fmla="*/ 7431 w 1572388"/>
                <a:gd name="connsiteY4" fmla="*/ 0 h 3931803"/>
                <a:gd name="connsiteX5" fmla="*/ 1572388 w 1572388"/>
                <a:gd name="connsiteY5" fmla="*/ 0 h 3931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2388" h="3931803">
                  <a:moveTo>
                    <a:pt x="1572388" y="3931803"/>
                  </a:moveTo>
                  <a:lnTo>
                    <a:pt x="1468369" y="3737291"/>
                  </a:lnTo>
                  <a:cubicBezTo>
                    <a:pt x="1229479" y="3293221"/>
                    <a:pt x="946945" y="2783039"/>
                    <a:pt x="654394" y="2262641"/>
                  </a:cubicBezTo>
                  <a:cubicBezTo>
                    <a:pt x="142417" y="1333427"/>
                    <a:pt x="-17576" y="628768"/>
                    <a:pt x="1498" y="89262"/>
                  </a:cubicBezTo>
                  <a:lnTo>
                    <a:pt x="7431" y="0"/>
                  </a:lnTo>
                  <a:lnTo>
                    <a:pt x="1572388" y="0"/>
                  </a:lnTo>
                  <a:close/>
                </a:path>
              </a:pathLst>
            </a:custGeom>
            <a:solidFill>
              <a:srgbClr val="004295"/>
            </a:solidFill>
            <a:ln w="353786"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206D5396-8893-4C4F-A181-5CD42127A698}"/>
                </a:ext>
              </a:extLst>
            </p:cNvPr>
            <p:cNvSpPr/>
            <p:nvPr/>
          </p:nvSpPr>
          <p:spPr>
            <a:xfrm>
              <a:off x="-12699" y="0"/>
              <a:ext cx="3543153" cy="4310793"/>
            </a:xfrm>
            <a:custGeom>
              <a:avLst/>
              <a:gdLst>
                <a:gd name="connsiteX0" fmla="*/ 0 w 3543153"/>
                <a:gd name="connsiteY0" fmla="*/ 0 h 4310793"/>
                <a:gd name="connsiteX1" fmla="*/ 3543153 w 3543153"/>
                <a:gd name="connsiteY1" fmla="*/ 0 h 4310793"/>
                <a:gd name="connsiteX2" fmla="*/ 3529595 w 3543153"/>
                <a:gd name="connsiteY2" fmla="*/ 59312 h 4310793"/>
                <a:gd name="connsiteX3" fmla="*/ 2977920 w 3543153"/>
                <a:gd name="connsiteY3" fmla="*/ 1389048 h 4310793"/>
                <a:gd name="connsiteX4" fmla="*/ 1524297 w 3543153"/>
                <a:gd name="connsiteY4" fmla="*/ 4310793 h 4310793"/>
                <a:gd name="connsiteX5" fmla="*/ 35255 w 3543153"/>
                <a:gd name="connsiteY5" fmla="*/ 1425537 h 4310793"/>
                <a:gd name="connsiteX6" fmla="*/ 0 w 3543153"/>
                <a:gd name="connsiteY6" fmla="*/ 1359540 h 4310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3153" h="4310793">
                  <a:moveTo>
                    <a:pt x="0" y="0"/>
                  </a:moveTo>
                  <a:lnTo>
                    <a:pt x="3543153" y="0"/>
                  </a:lnTo>
                  <a:lnTo>
                    <a:pt x="3529595" y="59312"/>
                  </a:lnTo>
                  <a:cubicBezTo>
                    <a:pt x="3431718" y="442175"/>
                    <a:pt x="3257180" y="882207"/>
                    <a:pt x="2977920" y="1389048"/>
                  </a:cubicBezTo>
                  <a:cubicBezTo>
                    <a:pt x="2233571" y="2813258"/>
                    <a:pt x="1524297" y="4128334"/>
                    <a:pt x="1524297" y="4310793"/>
                  </a:cubicBezTo>
                  <a:cubicBezTo>
                    <a:pt x="1524297" y="4128334"/>
                    <a:pt x="815390" y="2813258"/>
                    <a:pt x="35255" y="1425537"/>
                  </a:cubicBezTo>
                  <a:lnTo>
                    <a:pt x="0" y="1359540"/>
                  </a:lnTo>
                  <a:close/>
                </a:path>
              </a:pathLst>
            </a:custGeom>
            <a:solidFill>
              <a:srgbClr val="6CCA98"/>
            </a:solidFill>
            <a:ln w="353786" cap="flat">
              <a:noFill/>
              <a:prstDash val="solid"/>
              <a:miter/>
            </a:ln>
          </p:spPr>
          <p:txBody>
            <a:bodyPr rtlCol="0" anchor="ctr"/>
            <a:lstStyle/>
            <a:p>
              <a:endParaRPr lang="en-GB"/>
            </a:p>
          </p:txBody>
        </p:sp>
      </p:grpSp>
      <p:sp>
        <p:nvSpPr>
          <p:cNvPr id="2" name="Title 1">
            <a:extLst>
              <a:ext uri="{FF2B5EF4-FFF2-40B4-BE49-F238E27FC236}">
                <a16:creationId xmlns:a16="http://schemas.microsoft.com/office/drawing/2014/main" id="{F259E46A-EECF-4ED5-A502-978706A6493D}"/>
              </a:ext>
            </a:extLst>
          </p:cNvPr>
          <p:cNvSpPr>
            <a:spLocks noGrp="1"/>
          </p:cNvSpPr>
          <p:nvPr>
            <p:ph type="title"/>
          </p:nvPr>
        </p:nvSpPr>
        <p:spPr>
          <a:xfrm>
            <a:off x="2463053" y="1709738"/>
            <a:ext cx="7253194" cy="2030989"/>
          </a:xfrm>
        </p:spPr>
        <p:txBody>
          <a:bodyPr anchor="b">
            <a:normAutofit/>
          </a:bodyPr>
          <a:lstStyle>
            <a:lvl1pPr algn="ctr">
              <a:defRPr sz="3600">
                <a:solidFill>
                  <a:schemeClr val="bg1"/>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E4526B5-FB11-4A45-A64B-B33B3692F587}"/>
              </a:ext>
            </a:extLst>
          </p:cNvPr>
          <p:cNvSpPr>
            <a:spLocks noGrp="1"/>
          </p:cNvSpPr>
          <p:nvPr>
            <p:ph type="body" idx="1"/>
          </p:nvPr>
        </p:nvSpPr>
        <p:spPr>
          <a:xfrm>
            <a:off x="2463053" y="4058663"/>
            <a:ext cx="7253194" cy="2030988"/>
          </a:xfrm>
        </p:spPr>
        <p:txBody>
          <a:bodyPr/>
          <a:lstStyle>
            <a:lvl1pPr marL="0" indent="0" algn="ctr">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73782CC2-5E51-41B5-AB5C-C228AEFD21AB}"/>
              </a:ext>
            </a:extLst>
          </p:cNvPr>
          <p:cNvSpPr>
            <a:spLocks noGrp="1"/>
          </p:cNvSpPr>
          <p:nvPr>
            <p:ph type="dt" sz="half" idx="10"/>
          </p:nvPr>
        </p:nvSpPr>
        <p:spPr/>
        <p:txBody>
          <a:bodyPr/>
          <a:lstStyle>
            <a:lvl1pPr>
              <a:defRPr>
                <a:solidFill>
                  <a:schemeClr val="accent2"/>
                </a:solidFill>
              </a:defRPr>
            </a:lvl1pPr>
          </a:lstStyle>
          <a:p>
            <a:endParaRPr lang="en-GB"/>
          </a:p>
        </p:txBody>
      </p:sp>
      <p:sp>
        <p:nvSpPr>
          <p:cNvPr id="8" name="Footer Placeholder 7">
            <a:extLst>
              <a:ext uri="{FF2B5EF4-FFF2-40B4-BE49-F238E27FC236}">
                <a16:creationId xmlns:a16="http://schemas.microsoft.com/office/drawing/2014/main" id="{99A01473-0D80-40D5-8FA6-22F2030DC5E8}"/>
              </a:ext>
            </a:extLst>
          </p:cNvPr>
          <p:cNvSpPr>
            <a:spLocks noGrp="1"/>
          </p:cNvSpPr>
          <p:nvPr>
            <p:ph type="ftr" sz="quarter" idx="11"/>
          </p:nvPr>
        </p:nvSpPr>
        <p:spPr/>
        <p:txBody>
          <a:bodyPr/>
          <a:lstStyle>
            <a:lvl1pPr>
              <a:defRPr>
                <a:solidFill>
                  <a:schemeClr val="accent2"/>
                </a:solidFill>
              </a:defRPr>
            </a:lvl1pPr>
          </a:lstStyle>
          <a:p>
            <a:endParaRPr lang="en-GB"/>
          </a:p>
        </p:txBody>
      </p:sp>
      <p:sp>
        <p:nvSpPr>
          <p:cNvPr id="9" name="Slide Number Placeholder 8">
            <a:extLst>
              <a:ext uri="{FF2B5EF4-FFF2-40B4-BE49-F238E27FC236}">
                <a16:creationId xmlns:a16="http://schemas.microsoft.com/office/drawing/2014/main" id="{BCBE3E9C-CB2C-4462-9F4B-635126EA46F0}"/>
              </a:ext>
            </a:extLst>
          </p:cNvPr>
          <p:cNvSpPr>
            <a:spLocks noGrp="1"/>
          </p:cNvSpPr>
          <p:nvPr>
            <p:ph type="sldNum" sz="quarter" idx="12"/>
          </p:nvPr>
        </p:nvSpPr>
        <p:spPr/>
        <p:txBody>
          <a:bodyPr/>
          <a:lstStyle>
            <a:lvl1pPr>
              <a:defRPr>
                <a:solidFill>
                  <a:schemeClr val="accent2"/>
                </a:solidFill>
              </a:defRPr>
            </a:lvl1pPr>
          </a:lstStyle>
          <a:p>
            <a:fld id="{1162B107-6C3C-48C4-9F07-A26284525995}" type="slidenum">
              <a:rPr lang="en-GB" smtClean="0"/>
              <a:pPr/>
              <a:t>‹#›</a:t>
            </a:fld>
            <a:endParaRPr lang="en-GB"/>
          </a:p>
        </p:txBody>
      </p:sp>
      <p:sp>
        <p:nvSpPr>
          <p:cNvPr id="17" name="Text Placeholder 27">
            <a:extLst>
              <a:ext uri="{FF2B5EF4-FFF2-40B4-BE49-F238E27FC236}">
                <a16:creationId xmlns:a16="http://schemas.microsoft.com/office/drawing/2014/main" id="{D6D7D9C0-BFB3-46BD-BCEA-B83FB57E4358}"/>
              </a:ext>
            </a:extLst>
          </p:cNvPr>
          <p:cNvSpPr>
            <a:spLocks noGrp="1"/>
          </p:cNvSpPr>
          <p:nvPr>
            <p:ph type="body" sz="quarter" idx="14" hasCustomPrompt="1"/>
          </p:nvPr>
        </p:nvSpPr>
        <p:spPr>
          <a:xfrm>
            <a:off x="11836800" y="6519600"/>
            <a:ext cx="183600" cy="180000"/>
          </a:xfrm>
          <a:blipFill>
            <a:blip r:embed="rId2">
              <a:extLst>
                <a:ext uri="{96DAC541-7B7A-43D3-8B79-37D633B846F1}">
                  <asvg:svgBlip xmlns:asvg="http://schemas.microsoft.com/office/drawing/2016/SVG/main" r:embed="rId3"/>
                </a:ext>
              </a:extLst>
            </a:blip>
            <a:stretch>
              <a:fillRect/>
            </a:stretch>
          </a:blipFill>
        </p:spPr>
        <p:txBody>
          <a:bodyPr/>
          <a:lstStyle/>
          <a:p>
            <a:pPr lvl="0"/>
            <a:r>
              <a:rPr lang="en-GB"/>
              <a:t> </a:t>
            </a:r>
          </a:p>
        </p:txBody>
      </p:sp>
    </p:spTree>
    <p:extLst>
      <p:ext uri="{BB962C8B-B14F-4D97-AF65-F5344CB8AC3E}">
        <p14:creationId xmlns:p14="http://schemas.microsoft.com/office/powerpoint/2010/main" val="24914653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Column Char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6220800" y="1330126"/>
            <a:ext cx="4968000" cy="4546800"/>
          </a:xfrm>
        </p:spPr>
        <p:txBody>
          <a:bodyPr anchor="ctr"/>
          <a:lstStyle>
            <a:lvl1pPr algn="ctr">
              <a:defRPr/>
            </a:lvl1pPr>
          </a:lstStyle>
          <a:p>
            <a:r>
              <a:rPr lang="en-US"/>
              <a:t>Click icon to add chart</a:t>
            </a:r>
            <a:endParaRPr lang="en-GB"/>
          </a:p>
        </p:txBody>
      </p:sp>
      <p:sp>
        <p:nvSpPr>
          <p:cNvPr id="6" name="Chart Placeholder 4"/>
          <p:cNvSpPr>
            <a:spLocks noGrp="1"/>
          </p:cNvSpPr>
          <p:nvPr>
            <p:ph type="chart" sz="quarter" idx="12"/>
          </p:nvPr>
        </p:nvSpPr>
        <p:spPr>
          <a:xfrm>
            <a:off x="1003200" y="1330126"/>
            <a:ext cx="4968000" cy="454680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F443F486-864A-4617-9E68-0A1C3CD9BA8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5208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Left Vertical Window_KPMG Blue">
    <p:bg>
      <p:bgPr>
        <a:solidFill>
          <a:schemeClr val="accent2"/>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7F73FA8F-86B4-4B38-9318-B211F1BBAFEB}"/>
              </a:ext>
            </a:extLst>
          </p:cNvPr>
          <p:cNvSpPr>
            <a:spLocks noChangeAspect="1"/>
          </p:cNvSpPr>
          <p:nvPr userDrawn="1"/>
        </p:nvSpPr>
        <p:spPr>
          <a:xfrm>
            <a:off x="998476" y="1470479"/>
            <a:ext cx="3053689" cy="4410949"/>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59937"/>
            <a:ext cx="2487266" cy="2900514"/>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6" name="Text Placeholder 3"/>
          <p:cNvSpPr>
            <a:spLocks noGrp="1"/>
          </p:cNvSpPr>
          <p:nvPr userDrawn="1">
            <p:ph type="body" sz="quarter" idx="11"/>
          </p:nvPr>
        </p:nvSpPr>
        <p:spPr>
          <a:xfrm>
            <a:off x="1274841" y="4752153"/>
            <a:ext cx="2487267" cy="81577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8" name="Graphic 7">
            <a:extLst>
              <a:ext uri="{FF2B5EF4-FFF2-40B4-BE49-F238E27FC236}">
                <a16:creationId xmlns:a16="http://schemas.microsoft.com/office/drawing/2014/main" id="{ACB44795-849A-41CE-8B25-0DE9EB09F9B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2882369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Column Chart &amp; Tex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4507546" y="3742126"/>
            <a:ext cx="3187200" cy="2134800"/>
          </a:xfrm>
        </p:spPr>
        <p:txBody>
          <a:bodyPr anchor="ctr"/>
          <a:lstStyle>
            <a:lvl1pPr algn="ctr">
              <a:defRPr/>
            </a:lvl1pPr>
          </a:lstStyle>
          <a:p>
            <a:r>
              <a:rPr lang="en-US"/>
              <a:t>Click icon to add chart</a:t>
            </a:r>
            <a:endParaRPr lang="en-GB"/>
          </a:p>
        </p:txBody>
      </p:sp>
      <p:sp>
        <p:nvSpPr>
          <p:cNvPr id="6" name="Chart Placeholder 4"/>
          <p:cNvSpPr>
            <a:spLocks noGrp="1"/>
          </p:cNvSpPr>
          <p:nvPr>
            <p:ph type="chart" sz="quarter" idx="12"/>
          </p:nvPr>
        </p:nvSpPr>
        <p:spPr>
          <a:xfrm>
            <a:off x="1003200" y="3742126"/>
            <a:ext cx="3187200" cy="2134800"/>
          </a:xfrm>
        </p:spPr>
        <p:txBody>
          <a:bodyPr anchor="ctr"/>
          <a:lstStyle>
            <a:lvl1pPr algn="ctr">
              <a:defRPr/>
            </a:lvl1pPr>
          </a:lstStyle>
          <a:p>
            <a:r>
              <a:rPr lang="en-US"/>
              <a:t>Click icon to add chart</a:t>
            </a:r>
            <a:endParaRPr lang="en-GB"/>
          </a:p>
        </p:txBody>
      </p:sp>
      <p:sp>
        <p:nvSpPr>
          <p:cNvPr id="7" name="Text Placeholder 8"/>
          <p:cNvSpPr>
            <a:spLocks noGrp="1"/>
          </p:cNvSpPr>
          <p:nvPr>
            <p:ph type="body" sz="quarter" idx="10"/>
          </p:nvPr>
        </p:nvSpPr>
        <p:spPr>
          <a:xfrm>
            <a:off x="1003200"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hart Placeholder 4"/>
          <p:cNvSpPr>
            <a:spLocks noGrp="1"/>
          </p:cNvSpPr>
          <p:nvPr>
            <p:ph type="chart" sz="quarter" idx="13"/>
          </p:nvPr>
        </p:nvSpPr>
        <p:spPr>
          <a:xfrm>
            <a:off x="8011892" y="3742126"/>
            <a:ext cx="3187200" cy="2134800"/>
          </a:xfrm>
        </p:spPr>
        <p:txBody>
          <a:bodyPr anchor="ctr"/>
          <a:lstStyle>
            <a:lvl1pPr algn="ctr">
              <a:defRPr/>
            </a:lvl1pPr>
          </a:lstStyle>
          <a:p>
            <a:r>
              <a:rPr lang="en-US"/>
              <a:t>Click icon to add chart</a:t>
            </a:r>
            <a:endParaRPr lang="en-GB"/>
          </a:p>
        </p:txBody>
      </p:sp>
      <p:sp>
        <p:nvSpPr>
          <p:cNvPr id="9" name="Text Placeholder 8"/>
          <p:cNvSpPr>
            <a:spLocks noGrp="1"/>
          </p:cNvSpPr>
          <p:nvPr>
            <p:ph type="body" sz="quarter" idx="14"/>
          </p:nvPr>
        </p:nvSpPr>
        <p:spPr>
          <a:xfrm>
            <a:off x="4507546"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8"/>
          <p:cNvSpPr>
            <a:spLocks noGrp="1"/>
          </p:cNvSpPr>
          <p:nvPr>
            <p:ph type="body" sz="quarter" idx="15"/>
          </p:nvPr>
        </p:nvSpPr>
        <p:spPr>
          <a:xfrm>
            <a:off x="8011892"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1993B809-7A30-47BC-953E-AF9FE10FDFBB}"/>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4522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rocess 5 Colum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1"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3068984"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5134768"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7200552"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12"/>
          <p:cNvSpPr>
            <a:spLocks noGrp="1"/>
          </p:cNvSpPr>
          <p:nvPr>
            <p:ph type="body" sz="quarter" idx="14" hasCustomPrompt="1"/>
          </p:nvPr>
        </p:nvSpPr>
        <p:spPr>
          <a:xfrm>
            <a:off x="1003200"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5" name="Text Placeholder 12"/>
          <p:cNvSpPr>
            <a:spLocks noGrp="1"/>
          </p:cNvSpPr>
          <p:nvPr>
            <p:ph type="body" sz="quarter" idx="15" hasCustomPrompt="1"/>
          </p:nvPr>
        </p:nvSpPr>
        <p:spPr>
          <a:xfrm>
            <a:off x="3068984"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6" name="Text Placeholder 12"/>
          <p:cNvSpPr>
            <a:spLocks noGrp="1"/>
          </p:cNvSpPr>
          <p:nvPr>
            <p:ph type="body" sz="quarter" idx="16" hasCustomPrompt="1"/>
          </p:nvPr>
        </p:nvSpPr>
        <p:spPr>
          <a:xfrm>
            <a:off x="5134768"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7" name="Text Placeholder 12"/>
          <p:cNvSpPr>
            <a:spLocks noGrp="1"/>
          </p:cNvSpPr>
          <p:nvPr>
            <p:ph type="body" sz="quarter" idx="17" hasCustomPrompt="1"/>
          </p:nvPr>
        </p:nvSpPr>
        <p:spPr>
          <a:xfrm>
            <a:off x="7200552"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1" name="Text Placeholder 12"/>
          <p:cNvSpPr>
            <a:spLocks noGrp="1"/>
          </p:cNvSpPr>
          <p:nvPr>
            <p:ph type="body" sz="quarter" idx="18" hasCustomPrompt="1"/>
          </p:nvPr>
        </p:nvSpPr>
        <p:spPr>
          <a:xfrm>
            <a:off x="9266337"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2" name="Text Placeholder 8"/>
          <p:cNvSpPr>
            <a:spLocks noGrp="1"/>
          </p:cNvSpPr>
          <p:nvPr>
            <p:ph type="body" sz="quarter" idx="19"/>
          </p:nvPr>
        </p:nvSpPr>
        <p:spPr>
          <a:xfrm>
            <a:off x="9266337"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B6F9AD75-9C5D-491A-8EB6-1E4763A9BC35}"/>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547123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rocess 5 Columns_Cobalt Blue">
    <p:spTree>
      <p:nvGrpSpPr>
        <p:cNvPr id="1" name=""/>
        <p:cNvGrpSpPr/>
        <p:nvPr/>
      </p:nvGrpSpPr>
      <p:grpSpPr>
        <a:xfrm>
          <a:off x="0" y="0"/>
          <a:ext cx="0" cy="0"/>
          <a:chOff x="0" y="0"/>
          <a:chExt cx="0" cy="0"/>
        </a:xfrm>
      </p:grpSpPr>
      <p:sp>
        <p:nvSpPr>
          <p:cNvPr id="27" name="Text Placeholder 8">
            <a:extLst>
              <a:ext uri="{FF2B5EF4-FFF2-40B4-BE49-F238E27FC236}">
                <a16:creationId xmlns:a16="http://schemas.microsoft.com/office/drawing/2014/main" id="{A68D3E60-F95F-4250-92C1-89CF93433E23}"/>
              </a:ext>
            </a:extLst>
          </p:cNvPr>
          <p:cNvSpPr>
            <a:spLocks noGrp="1"/>
          </p:cNvSpPr>
          <p:nvPr>
            <p:ph type="body" sz="quarter" idx="10"/>
          </p:nvPr>
        </p:nvSpPr>
        <p:spPr>
          <a:xfrm>
            <a:off x="1003201"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8" name="Text Placeholder 8">
            <a:extLst>
              <a:ext uri="{FF2B5EF4-FFF2-40B4-BE49-F238E27FC236}">
                <a16:creationId xmlns:a16="http://schemas.microsoft.com/office/drawing/2014/main" id="{8D8E592C-F128-4E4B-970B-BFB5C0F2A492}"/>
              </a:ext>
            </a:extLst>
          </p:cNvPr>
          <p:cNvSpPr>
            <a:spLocks noGrp="1"/>
          </p:cNvSpPr>
          <p:nvPr>
            <p:ph type="body" sz="quarter" idx="11"/>
          </p:nvPr>
        </p:nvSpPr>
        <p:spPr>
          <a:xfrm>
            <a:off x="3068984"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9" name="Text Placeholder 8">
            <a:extLst>
              <a:ext uri="{FF2B5EF4-FFF2-40B4-BE49-F238E27FC236}">
                <a16:creationId xmlns:a16="http://schemas.microsoft.com/office/drawing/2014/main" id="{EE6B17CD-E0EF-40A4-A171-4E4B731CE0D9}"/>
              </a:ext>
            </a:extLst>
          </p:cNvPr>
          <p:cNvSpPr>
            <a:spLocks noGrp="1"/>
          </p:cNvSpPr>
          <p:nvPr>
            <p:ph type="body" sz="quarter" idx="12"/>
          </p:nvPr>
        </p:nvSpPr>
        <p:spPr>
          <a:xfrm>
            <a:off x="5134768"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0" name="Text Placeholder 8">
            <a:extLst>
              <a:ext uri="{FF2B5EF4-FFF2-40B4-BE49-F238E27FC236}">
                <a16:creationId xmlns:a16="http://schemas.microsoft.com/office/drawing/2014/main" id="{03C9A44B-2A8F-416D-A76B-F3A018572E3F}"/>
              </a:ext>
            </a:extLst>
          </p:cNvPr>
          <p:cNvSpPr>
            <a:spLocks noGrp="1"/>
          </p:cNvSpPr>
          <p:nvPr>
            <p:ph type="body" sz="quarter" idx="13"/>
          </p:nvPr>
        </p:nvSpPr>
        <p:spPr>
          <a:xfrm>
            <a:off x="7200552"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1" name="Text Placeholder 12">
            <a:extLst>
              <a:ext uri="{FF2B5EF4-FFF2-40B4-BE49-F238E27FC236}">
                <a16:creationId xmlns:a16="http://schemas.microsoft.com/office/drawing/2014/main" id="{D3A5B3AC-C2E0-40CF-9D31-036461F790D0}"/>
              </a:ext>
            </a:extLst>
          </p:cNvPr>
          <p:cNvSpPr>
            <a:spLocks noGrp="1"/>
          </p:cNvSpPr>
          <p:nvPr>
            <p:ph type="body" sz="quarter" idx="14" hasCustomPrompt="1"/>
          </p:nvPr>
        </p:nvSpPr>
        <p:spPr>
          <a:xfrm>
            <a:off x="1003200"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2" name="Text Placeholder 12">
            <a:extLst>
              <a:ext uri="{FF2B5EF4-FFF2-40B4-BE49-F238E27FC236}">
                <a16:creationId xmlns:a16="http://schemas.microsoft.com/office/drawing/2014/main" id="{969E3860-942E-40E2-A1C8-AF5DF29675F7}"/>
              </a:ext>
            </a:extLst>
          </p:cNvPr>
          <p:cNvSpPr>
            <a:spLocks noGrp="1"/>
          </p:cNvSpPr>
          <p:nvPr>
            <p:ph type="body" sz="quarter" idx="15" hasCustomPrompt="1"/>
          </p:nvPr>
        </p:nvSpPr>
        <p:spPr>
          <a:xfrm>
            <a:off x="3068984"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3" name="Text Placeholder 12">
            <a:extLst>
              <a:ext uri="{FF2B5EF4-FFF2-40B4-BE49-F238E27FC236}">
                <a16:creationId xmlns:a16="http://schemas.microsoft.com/office/drawing/2014/main" id="{8E580107-2025-4C04-9884-4A6DBB63DE03}"/>
              </a:ext>
            </a:extLst>
          </p:cNvPr>
          <p:cNvSpPr>
            <a:spLocks noGrp="1"/>
          </p:cNvSpPr>
          <p:nvPr>
            <p:ph type="body" sz="quarter" idx="16" hasCustomPrompt="1"/>
          </p:nvPr>
        </p:nvSpPr>
        <p:spPr>
          <a:xfrm>
            <a:off x="5134768"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4" name="Text Placeholder 12">
            <a:extLst>
              <a:ext uri="{FF2B5EF4-FFF2-40B4-BE49-F238E27FC236}">
                <a16:creationId xmlns:a16="http://schemas.microsoft.com/office/drawing/2014/main" id="{BC4D5128-392D-4FC9-A83F-FA43203A40D7}"/>
              </a:ext>
            </a:extLst>
          </p:cNvPr>
          <p:cNvSpPr>
            <a:spLocks noGrp="1"/>
          </p:cNvSpPr>
          <p:nvPr>
            <p:ph type="body" sz="quarter" idx="17" hasCustomPrompt="1"/>
          </p:nvPr>
        </p:nvSpPr>
        <p:spPr>
          <a:xfrm>
            <a:off x="7200552"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5" name="Text Placeholder 12">
            <a:extLst>
              <a:ext uri="{FF2B5EF4-FFF2-40B4-BE49-F238E27FC236}">
                <a16:creationId xmlns:a16="http://schemas.microsoft.com/office/drawing/2014/main" id="{A8EB5529-8601-4864-9983-FBB672B8B9FF}"/>
              </a:ext>
            </a:extLst>
          </p:cNvPr>
          <p:cNvSpPr>
            <a:spLocks noGrp="1"/>
          </p:cNvSpPr>
          <p:nvPr>
            <p:ph type="body" sz="quarter" idx="18" hasCustomPrompt="1"/>
          </p:nvPr>
        </p:nvSpPr>
        <p:spPr>
          <a:xfrm>
            <a:off x="9266337"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6" name="Text Placeholder 8">
            <a:extLst>
              <a:ext uri="{FF2B5EF4-FFF2-40B4-BE49-F238E27FC236}">
                <a16:creationId xmlns:a16="http://schemas.microsoft.com/office/drawing/2014/main" id="{4715BC67-F699-49E6-B5D7-22ED9DFA817E}"/>
              </a:ext>
            </a:extLst>
          </p:cNvPr>
          <p:cNvSpPr>
            <a:spLocks noGrp="1"/>
          </p:cNvSpPr>
          <p:nvPr>
            <p:ph type="body" sz="quarter" idx="19"/>
          </p:nvPr>
        </p:nvSpPr>
        <p:spPr>
          <a:xfrm>
            <a:off x="9266337"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EB51C022-C0B7-4310-BC9F-D7C63034FE3A}"/>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Tree>
    <p:extLst>
      <p:ext uri="{BB962C8B-B14F-4D97-AF65-F5344CB8AC3E}">
        <p14:creationId xmlns:p14="http://schemas.microsoft.com/office/powerpoint/2010/main" val="2365252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rocess 6 Column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3580C36-1E70-46DD-9783-AFD66B7DEC90}"/>
              </a:ext>
            </a:extLst>
          </p:cNvPr>
          <p:cNvSpPr/>
          <p:nvPr userDrawn="1"/>
        </p:nvSpPr>
        <p:spPr>
          <a:xfrm>
            <a:off x="0" y="0"/>
            <a:ext cx="12192000" cy="268605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US" sz="1500" err="1">
              <a:solidFill>
                <a:schemeClr val="bg1"/>
              </a:solidFill>
            </a:endParaRPr>
          </a:p>
        </p:txBody>
      </p:sp>
      <p:sp>
        <p:nvSpPr>
          <p:cNvPr id="9" name="Text Placeholder 8"/>
          <p:cNvSpPr>
            <a:spLocks noGrp="1"/>
          </p:cNvSpPr>
          <p:nvPr>
            <p:ph type="body" sz="quarter" idx="10"/>
          </p:nvPr>
        </p:nvSpPr>
        <p:spPr>
          <a:xfrm>
            <a:off x="1003200"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2720597"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4437994"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6155391"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8"/>
          <p:cNvSpPr>
            <a:spLocks noGrp="1"/>
          </p:cNvSpPr>
          <p:nvPr>
            <p:ph type="body" sz="quarter" idx="19"/>
          </p:nvPr>
        </p:nvSpPr>
        <p:spPr>
          <a:xfrm>
            <a:off x="9590187"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a:extLst>
              <a:ext uri="{FF2B5EF4-FFF2-40B4-BE49-F238E27FC236}">
                <a16:creationId xmlns:a16="http://schemas.microsoft.com/office/drawing/2014/main" id="{E469478F-D315-4922-A7E4-E575455BF352}"/>
              </a:ext>
            </a:extLst>
          </p:cNvPr>
          <p:cNvSpPr>
            <a:spLocks noGrp="1"/>
          </p:cNvSpPr>
          <p:nvPr>
            <p:ph type="body" sz="quarter" idx="20"/>
          </p:nvPr>
        </p:nvSpPr>
        <p:spPr>
          <a:xfrm>
            <a:off x="7872788"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a:extLst>
              <a:ext uri="{FF2B5EF4-FFF2-40B4-BE49-F238E27FC236}">
                <a16:creationId xmlns:a16="http://schemas.microsoft.com/office/drawing/2014/main" id="{38557E01-A30E-46EA-BAB3-4F33E0992F32}"/>
              </a:ext>
            </a:extLst>
          </p:cNvPr>
          <p:cNvSpPr>
            <a:spLocks noGrp="1"/>
          </p:cNvSpPr>
          <p:nvPr>
            <p:ph type="body" sz="quarter" idx="21"/>
          </p:nvPr>
        </p:nvSpPr>
        <p:spPr>
          <a:xfrm>
            <a:off x="995363" y="1330325"/>
            <a:ext cx="10185400" cy="538609"/>
          </a:xfrm>
        </p:spPr>
        <p:txBody>
          <a:bodyPr>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7" name="Title 6">
            <a:extLst>
              <a:ext uri="{FF2B5EF4-FFF2-40B4-BE49-F238E27FC236}">
                <a16:creationId xmlns:a16="http://schemas.microsoft.com/office/drawing/2014/main" id="{59724627-195E-4BFD-9A60-FFD6EECF128B}"/>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2962608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cess 4 Colum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3593775"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618435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8774926"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12"/>
          <p:cNvSpPr>
            <a:spLocks noGrp="1"/>
          </p:cNvSpPr>
          <p:nvPr>
            <p:ph type="body" sz="quarter" idx="14" hasCustomPrompt="1"/>
          </p:nvPr>
        </p:nvSpPr>
        <p:spPr>
          <a:xfrm>
            <a:off x="1003200"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5" name="Text Placeholder 12"/>
          <p:cNvSpPr>
            <a:spLocks noGrp="1"/>
          </p:cNvSpPr>
          <p:nvPr>
            <p:ph type="body" sz="quarter" idx="15" hasCustomPrompt="1"/>
          </p:nvPr>
        </p:nvSpPr>
        <p:spPr>
          <a:xfrm>
            <a:off x="3593775"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6" name="Text Placeholder 12"/>
          <p:cNvSpPr>
            <a:spLocks noGrp="1"/>
          </p:cNvSpPr>
          <p:nvPr>
            <p:ph type="body" sz="quarter" idx="16" hasCustomPrompt="1"/>
          </p:nvPr>
        </p:nvSpPr>
        <p:spPr>
          <a:xfrm>
            <a:off x="6184350"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7" name="Text Placeholder 12"/>
          <p:cNvSpPr>
            <a:spLocks noGrp="1"/>
          </p:cNvSpPr>
          <p:nvPr>
            <p:ph type="body" sz="quarter" idx="17" hasCustomPrompt="1"/>
          </p:nvPr>
        </p:nvSpPr>
        <p:spPr>
          <a:xfrm>
            <a:off x="8774926"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 name="Title 2">
            <a:extLst>
              <a:ext uri="{FF2B5EF4-FFF2-40B4-BE49-F238E27FC236}">
                <a16:creationId xmlns:a16="http://schemas.microsoft.com/office/drawing/2014/main" id="{DE70D7C0-6953-439A-A54E-CED56520F82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328373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rocess 4 Columns_Cobalt Blue">
    <p:spTree>
      <p:nvGrpSpPr>
        <p:cNvPr id="1" name=""/>
        <p:cNvGrpSpPr/>
        <p:nvPr/>
      </p:nvGrpSpPr>
      <p:grpSpPr>
        <a:xfrm>
          <a:off x="0" y="0"/>
          <a:ext cx="0" cy="0"/>
          <a:chOff x="0" y="0"/>
          <a:chExt cx="0" cy="0"/>
        </a:xfrm>
      </p:grpSpPr>
      <p:sp>
        <p:nvSpPr>
          <p:cNvPr id="11" name="Text Placeholder 8">
            <a:extLst>
              <a:ext uri="{FF2B5EF4-FFF2-40B4-BE49-F238E27FC236}">
                <a16:creationId xmlns:a16="http://schemas.microsoft.com/office/drawing/2014/main" id="{ABA5FBEF-FE77-4CC8-B2D5-D94327DAF658}"/>
              </a:ext>
            </a:extLst>
          </p:cNvPr>
          <p:cNvSpPr>
            <a:spLocks noGrp="1"/>
          </p:cNvSpPr>
          <p:nvPr>
            <p:ph type="body" sz="quarter" idx="10"/>
          </p:nvPr>
        </p:nvSpPr>
        <p:spPr>
          <a:xfrm>
            <a:off x="100320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8">
            <a:extLst>
              <a:ext uri="{FF2B5EF4-FFF2-40B4-BE49-F238E27FC236}">
                <a16:creationId xmlns:a16="http://schemas.microsoft.com/office/drawing/2014/main" id="{659D9BAA-2BF4-4A94-BAA4-5D091A296246}"/>
              </a:ext>
            </a:extLst>
          </p:cNvPr>
          <p:cNvSpPr>
            <a:spLocks noGrp="1"/>
          </p:cNvSpPr>
          <p:nvPr>
            <p:ph type="body" sz="quarter" idx="11"/>
          </p:nvPr>
        </p:nvSpPr>
        <p:spPr>
          <a:xfrm>
            <a:off x="3593775"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a:extLst>
              <a:ext uri="{FF2B5EF4-FFF2-40B4-BE49-F238E27FC236}">
                <a16:creationId xmlns:a16="http://schemas.microsoft.com/office/drawing/2014/main" id="{E3D170C1-7106-44D2-A62F-A804F244A090}"/>
              </a:ext>
            </a:extLst>
          </p:cNvPr>
          <p:cNvSpPr>
            <a:spLocks noGrp="1"/>
          </p:cNvSpPr>
          <p:nvPr>
            <p:ph type="body" sz="quarter" idx="12"/>
          </p:nvPr>
        </p:nvSpPr>
        <p:spPr>
          <a:xfrm>
            <a:off x="618435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8">
            <a:extLst>
              <a:ext uri="{FF2B5EF4-FFF2-40B4-BE49-F238E27FC236}">
                <a16:creationId xmlns:a16="http://schemas.microsoft.com/office/drawing/2014/main" id="{5DDAC4CF-AC2F-4D83-9FB0-DDFB71EE9A2C}"/>
              </a:ext>
            </a:extLst>
          </p:cNvPr>
          <p:cNvSpPr>
            <a:spLocks noGrp="1"/>
          </p:cNvSpPr>
          <p:nvPr>
            <p:ph type="body" sz="quarter" idx="13"/>
          </p:nvPr>
        </p:nvSpPr>
        <p:spPr>
          <a:xfrm>
            <a:off x="8774926"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2">
            <a:extLst>
              <a:ext uri="{FF2B5EF4-FFF2-40B4-BE49-F238E27FC236}">
                <a16:creationId xmlns:a16="http://schemas.microsoft.com/office/drawing/2014/main" id="{3C84B130-9B9F-460C-87A1-4E3012ECEA7A}"/>
              </a:ext>
            </a:extLst>
          </p:cNvPr>
          <p:cNvSpPr>
            <a:spLocks noGrp="1"/>
          </p:cNvSpPr>
          <p:nvPr>
            <p:ph type="body" sz="quarter" idx="14" hasCustomPrompt="1"/>
          </p:nvPr>
        </p:nvSpPr>
        <p:spPr>
          <a:xfrm>
            <a:off x="1003200"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0" name="Text Placeholder 12">
            <a:extLst>
              <a:ext uri="{FF2B5EF4-FFF2-40B4-BE49-F238E27FC236}">
                <a16:creationId xmlns:a16="http://schemas.microsoft.com/office/drawing/2014/main" id="{FC076374-F8FA-413A-9C7F-81C823512353}"/>
              </a:ext>
            </a:extLst>
          </p:cNvPr>
          <p:cNvSpPr>
            <a:spLocks noGrp="1"/>
          </p:cNvSpPr>
          <p:nvPr>
            <p:ph type="body" sz="quarter" idx="15" hasCustomPrompt="1"/>
          </p:nvPr>
        </p:nvSpPr>
        <p:spPr>
          <a:xfrm>
            <a:off x="3593775"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1" name="Text Placeholder 12">
            <a:extLst>
              <a:ext uri="{FF2B5EF4-FFF2-40B4-BE49-F238E27FC236}">
                <a16:creationId xmlns:a16="http://schemas.microsoft.com/office/drawing/2014/main" id="{92DC24D7-E120-435A-8A2A-98E939AC4C9C}"/>
              </a:ext>
            </a:extLst>
          </p:cNvPr>
          <p:cNvSpPr>
            <a:spLocks noGrp="1"/>
          </p:cNvSpPr>
          <p:nvPr>
            <p:ph type="body" sz="quarter" idx="16" hasCustomPrompt="1"/>
          </p:nvPr>
        </p:nvSpPr>
        <p:spPr>
          <a:xfrm>
            <a:off x="6184350"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2" name="Text Placeholder 12">
            <a:extLst>
              <a:ext uri="{FF2B5EF4-FFF2-40B4-BE49-F238E27FC236}">
                <a16:creationId xmlns:a16="http://schemas.microsoft.com/office/drawing/2014/main" id="{41F15369-328E-43E6-894F-1F86414EB3F0}"/>
              </a:ext>
            </a:extLst>
          </p:cNvPr>
          <p:cNvSpPr>
            <a:spLocks noGrp="1"/>
          </p:cNvSpPr>
          <p:nvPr>
            <p:ph type="body" sz="quarter" idx="17" hasCustomPrompt="1"/>
          </p:nvPr>
        </p:nvSpPr>
        <p:spPr>
          <a:xfrm>
            <a:off x="8774926"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 name="Title 2">
            <a:extLst>
              <a:ext uri="{FF2B5EF4-FFF2-40B4-BE49-F238E27FC236}">
                <a16:creationId xmlns:a16="http://schemas.microsoft.com/office/drawing/2014/main" id="{9890D0D6-CEB9-47AA-B0BF-EB213FE3B803}"/>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Tree>
    <p:extLst>
      <p:ext uri="{BB962C8B-B14F-4D97-AF65-F5344CB8AC3E}">
        <p14:creationId xmlns:p14="http://schemas.microsoft.com/office/powerpoint/2010/main" val="2149640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ad Box with Icon and Center Text Box">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919862B5-E58D-4F98-8070-F04E6659AC38}"/>
              </a:ext>
            </a:extLst>
          </p:cNvPr>
          <p:cNvSpPr>
            <a:spLocks noGrp="1"/>
          </p:cNvSpPr>
          <p:nvPr>
            <p:ph type="body" sz="quarter" idx="53"/>
          </p:nvPr>
        </p:nvSpPr>
        <p:spPr>
          <a:xfrm>
            <a:off x="1003346" y="1330325"/>
            <a:ext cx="4967685" cy="2132614"/>
          </a:xfrm>
          <a:custGeom>
            <a:avLst/>
            <a:gdLst>
              <a:gd name="connsiteX0" fmla="*/ 0 w 4967685"/>
              <a:gd name="connsiteY0" fmla="*/ 0 h 2132614"/>
              <a:gd name="connsiteX1" fmla="*/ 4967685 w 4967685"/>
              <a:gd name="connsiteY1" fmla="*/ 0 h 2132614"/>
              <a:gd name="connsiteX2" fmla="*/ 4967685 w 4967685"/>
              <a:gd name="connsiteY2" fmla="*/ 1013538 h 2132614"/>
              <a:gd name="connsiteX3" fmla="*/ 3364916 w 4967685"/>
              <a:gd name="connsiteY3" fmla="*/ 1013538 h 2132614"/>
              <a:gd name="connsiteX4" fmla="*/ 3364916 w 4967685"/>
              <a:gd name="connsiteY4" fmla="*/ 2132614 h 2132614"/>
              <a:gd name="connsiteX5" fmla="*/ 0 w 4967685"/>
              <a:gd name="connsiteY5" fmla="*/ 2132614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685" h="2132614">
                <a:moveTo>
                  <a:pt x="0" y="0"/>
                </a:moveTo>
                <a:lnTo>
                  <a:pt x="4967685" y="0"/>
                </a:lnTo>
                <a:lnTo>
                  <a:pt x="4967685" y="1013538"/>
                </a:lnTo>
                <a:lnTo>
                  <a:pt x="3364916" y="1013538"/>
                </a:lnTo>
                <a:lnTo>
                  <a:pt x="3364916" y="2132614"/>
                </a:lnTo>
                <a:lnTo>
                  <a:pt x="0" y="2132614"/>
                </a:lnTo>
                <a:close/>
              </a:path>
            </a:pathLst>
          </a:custGeom>
          <a:solidFill>
            <a:schemeClr val="accent1">
              <a:lumMod val="20000"/>
              <a:lumOff val="80000"/>
            </a:schemeClr>
          </a:solidFill>
          <a:ln w="12700">
            <a:noFill/>
          </a:ln>
        </p:spPr>
        <p:txBody>
          <a:bodyPr wrap="square" lIns="108000" tIns="108000" rIns="1872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17">
            <a:extLst>
              <a:ext uri="{FF2B5EF4-FFF2-40B4-BE49-F238E27FC236}">
                <a16:creationId xmlns:a16="http://schemas.microsoft.com/office/drawing/2014/main" id="{AEEBDCDC-F212-4ED4-8D32-7B1BC919EF2D}"/>
              </a:ext>
            </a:extLst>
          </p:cNvPr>
          <p:cNvSpPr>
            <a:spLocks noGrp="1"/>
          </p:cNvSpPr>
          <p:nvPr>
            <p:ph type="body" sz="quarter" idx="55"/>
          </p:nvPr>
        </p:nvSpPr>
        <p:spPr>
          <a:xfrm>
            <a:off x="6232260" y="1330325"/>
            <a:ext cx="4970724" cy="2132614"/>
          </a:xfrm>
          <a:custGeom>
            <a:avLst/>
            <a:gdLst>
              <a:gd name="connsiteX0" fmla="*/ 0 w 4970724"/>
              <a:gd name="connsiteY0" fmla="*/ 0 h 2132614"/>
              <a:gd name="connsiteX1" fmla="*/ 4970724 w 4970724"/>
              <a:gd name="connsiteY1" fmla="*/ 0 h 2132614"/>
              <a:gd name="connsiteX2" fmla="*/ 4970724 w 4970724"/>
              <a:gd name="connsiteY2" fmla="*/ 2132614 h 2132614"/>
              <a:gd name="connsiteX3" fmla="*/ 1602767 w 4970724"/>
              <a:gd name="connsiteY3" fmla="*/ 2132614 h 2132614"/>
              <a:gd name="connsiteX4" fmla="*/ 1602767 w 4970724"/>
              <a:gd name="connsiteY4" fmla="*/ 1013538 h 2132614"/>
              <a:gd name="connsiteX5" fmla="*/ 0 w 4970724"/>
              <a:gd name="connsiteY5" fmla="*/ 1013538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70724" h="2132614">
                <a:moveTo>
                  <a:pt x="0" y="0"/>
                </a:moveTo>
                <a:lnTo>
                  <a:pt x="4970724" y="0"/>
                </a:lnTo>
                <a:lnTo>
                  <a:pt x="4970724" y="2132614"/>
                </a:lnTo>
                <a:lnTo>
                  <a:pt x="1602767" y="2132614"/>
                </a:lnTo>
                <a:lnTo>
                  <a:pt x="1602767" y="1013538"/>
                </a:lnTo>
                <a:lnTo>
                  <a:pt x="0" y="1013538"/>
                </a:lnTo>
                <a:close/>
              </a:path>
            </a:pathLst>
          </a:custGeom>
          <a:solidFill>
            <a:schemeClr val="accent1">
              <a:lumMod val="20000"/>
              <a:lumOff val="80000"/>
            </a:schemeClr>
          </a:solidFill>
          <a:ln w="12700">
            <a:noFill/>
          </a:ln>
        </p:spPr>
        <p:txBody>
          <a:bodyPr wrap="square" lIns="1872000" tIns="108000" rIns="108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9">
            <a:extLst>
              <a:ext uri="{FF2B5EF4-FFF2-40B4-BE49-F238E27FC236}">
                <a16:creationId xmlns:a16="http://schemas.microsoft.com/office/drawing/2014/main" id="{BE0E984E-3A85-42BD-A2C6-26D3EB300D8B}"/>
              </a:ext>
            </a:extLst>
          </p:cNvPr>
          <p:cNvSpPr>
            <a:spLocks noGrp="1"/>
          </p:cNvSpPr>
          <p:nvPr>
            <p:ph type="body" sz="quarter" idx="54"/>
          </p:nvPr>
        </p:nvSpPr>
        <p:spPr>
          <a:xfrm>
            <a:off x="1003346" y="3747502"/>
            <a:ext cx="4967685" cy="2132614"/>
          </a:xfrm>
          <a:custGeom>
            <a:avLst/>
            <a:gdLst>
              <a:gd name="connsiteX0" fmla="*/ 0 w 4967685"/>
              <a:gd name="connsiteY0" fmla="*/ 0 h 2132614"/>
              <a:gd name="connsiteX1" fmla="*/ 3364916 w 4967685"/>
              <a:gd name="connsiteY1" fmla="*/ 0 h 2132614"/>
              <a:gd name="connsiteX2" fmla="*/ 3364916 w 4967685"/>
              <a:gd name="connsiteY2" fmla="*/ 1119077 h 2132614"/>
              <a:gd name="connsiteX3" fmla="*/ 4967685 w 4967685"/>
              <a:gd name="connsiteY3" fmla="*/ 1119077 h 2132614"/>
              <a:gd name="connsiteX4" fmla="*/ 4967685 w 4967685"/>
              <a:gd name="connsiteY4" fmla="*/ 2132614 h 2132614"/>
              <a:gd name="connsiteX5" fmla="*/ 0 w 4967685"/>
              <a:gd name="connsiteY5" fmla="*/ 2132614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685" h="2132614">
                <a:moveTo>
                  <a:pt x="0" y="0"/>
                </a:moveTo>
                <a:lnTo>
                  <a:pt x="3364916" y="0"/>
                </a:lnTo>
                <a:lnTo>
                  <a:pt x="3364916" y="1119077"/>
                </a:lnTo>
                <a:lnTo>
                  <a:pt x="4967685" y="1119077"/>
                </a:lnTo>
                <a:lnTo>
                  <a:pt x="4967685" y="2132614"/>
                </a:lnTo>
                <a:lnTo>
                  <a:pt x="0" y="2132614"/>
                </a:lnTo>
                <a:close/>
              </a:path>
            </a:pathLst>
          </a:custGeom>
          <a:solidFill>
            <a:schemeClr val="accent1">
              <a:lumMod val="20000"/>
              <a:lumOff val="80000"/>
            </a:schemeClr>
          </a:solidFill>
          <a:ln w="12700">
            <a:noFill/>
          </a:ln>
        </p:spPr>
        <p:txBody>
          <a:bodyPr wrap="square" lIns="108000" tIns="108000" rIns="1872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8">
            <a:extLst>
              <a:ext uri="{FF2B5EF4-FFF2-40B4-BE49-F238E27FC236}">
                <a16:creationId xmlns:a16="http://schemas.microsoft.com/office/drawing/2014/main" id="{4DB6DB5B-6EBB-4E77-8ECE-2DE4424BD660}"/>
              </a:ext>
            </a:extLst>
          </p:cNvPr>
          <p:cNvSpPr>
            <a:spLocks noGrp="1"/>
          </p:cNvSpPr>
          <p:nvPr>
            <p:ph type="body" sz="quarter" idx="56"/>
          </p:nvPr>
        </p:nvSpPr>
        <p:spPr>
          <a:xfrm>
            <a:off x="6232260" y="3747502"/>
            <a:ext cx="4970724" cy="2132614"/>
          </a:xfrm>
          <a:custGeom>
            <a:avLst/>
            <a:gdLst>
              <a:gd name="connsiteX0" fmla="*/ 1602767 w 4970724"/>
              <a:gd name="connsiteY0" fmla="*/ 0 h 2132614"/>
              <a:gd name="connsiteX1" fmla="*/ 4970724 w 4970724"/>
              <a:gd name="connsiteY1" fmla="*/ 0 h 2132614"/>
              <a:gd name="connsiteX2" fmla="*/ 4970724 w 4970724"/>
              <a:gd name="connsiteY2" fmla="*/ 2132614 h 2132614"/>
              <a:gd name="connsiteX3" fmla="*/ 0 w 4970724"/>
              <a:gd name="connsiteY3" fmla="*/ 2132614 h 2132614"/>
              <a:gd name="connsiteX4" fmla="*/ 0 w 4970724"/>
              <a:gd name="connsiteY4" fmla="*/ 1119077 h 2132614"/>
              <a:gd name="connsiteX5" fmla="*/ 1602767 w 4970724"/>
              <a:gd name="connsiteY5" fmla="*/ 1119077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70724" h="2132614">
                <a:moveTo>
                  <a:pt x="1602767" y="0"/>
                </a:moveTo>
                <a:lnTo>
                  <a:pt x="4970724" y="0"/>
                </a:lnTo>
                <a:lnTo>
                  <a:pt x="4970724" y="2132614"/>
                </a:lnTo>
                <a:lnTo>
                  <a:pt x="0" y="2132614"/>
                </a:lnTo>
                <a:lnTo>
                  <a:pt x="0" y="1119077"/>
                </a:lnTo>
                <a:lnTo>
                  <a:pt x="1602767" y="1119077"/>
                </a:lnTo>
                <a:close/>
              </a:path>
            </a:pathLst>
          </a:custGeom>
          <a:solidFill>
            <a:schemeClr val="accent1">
              <a:lumMod val="20000"/>
              <a:lumOff val="80000"/>
            </a:schemeClr>
          </a:solidFill>
          <a:ln w="12700">
            <a:noFill/>
          </a:ln>
        </p:spPr>
        <p:txBody>
          <a:bodyPr wrap="square" lIns="1872000" tIns="108000" rIns="108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10"/>
          <p:cNvSpPr>
            <a:spLocks noGrp="1"/>
          </p:cNvSpPr>
          <p:nvPr>
            <p:ph type="body" sz="quarter" idx="21"/>
          </p:nvPr>
        </p:nvSpPr>
        <p:spPr bwMode="gray">
          <a:xfrm>
            <a:off x="4571176" y="2546022"/>
            <a:ext cx="3049649" cy="2118398"/>
          </a:xfrm>
          <a:prstGeom prst="rect">
            <a:avLst/>
          </a:prstGeom>
          <a:solidFill>
            <a:schemeClr val="accent1"/>
          </a:solidFill>
          <a:ln>
            <a:noFill/>
          </a:ln>
        </p:spPr>
        <p:txBody>
          <a:bodyPr lIns="108000" tIns="108000" rIns="108000" bIns="108000" anchor="ctr" anchorCtr="1">
            <a:noAutofit/>
          </a:bodyPr>
          <a:lstStyle>
            <a:lvl1pPr algn="ctr">
              <a:defRPr sz="1400">
                <a:solidFill>
                  <a:schemeClr val="bg1"/>
                </a:solidFill>
                <a:latin typeface="+mn-lt"/>
                <a:cs typeface="Arial" panose="020B0604020202020204" pitchFamily="34" charset="0"/>
              </a:defRPr>
            </a:lvl1pPr>
          </a:lstStyle>
          <a:p>
            <a:pPr lvl="0"/>
            <a:r>
              <a:rPr lang="en-US"/>
              <a:t>Click to edit Master text styles</a:t>
            </a:r>
          </a:p>
        </p:txBody>
      </p:sp>
      <p:sp>
        <p:nvSpPr>
          <p:cNvPr id="3" name="Title 2">
            <a:extLst>
              <a:ext uri="{FF2B5EF4-FFF2-40B4-BE49-F238E27FC236}">
                <a16:creationId xmlns:a16="http://schemas.microsoft.com/office/drawing/2014/main" id="{01CCA206-C726-4930-8059-66751EC1483B}"/>
              </a:ext>
            </a:extLst>
          </p:cNvPr>
          <p:cNvSpPr>
            <a:spLocks noGrp="1"/>
          </p:cNvSpPr>
          <p:nvPr>
            <p:ph type="title"/>
          </p:nvPr>
        </p:nvSpPr>
        <p:spPr/>
        <p:txBody>
          <a:bodyPr/>
          <a:lstStyle>
            <a:lvl1pPr>
              <a:defRPr>
                <a:solidFill>
                  <a:schemeClr val="tx2"/>
                </a:solidFill>
              </a:defRPr>
            </a:lvl1pPr>
          </a:lstStyle>
          <a:p>
            <a:r>
              <a:rPr lang="en-US"/>
              <a:t>Click to edit Master title style</a:t>
            </a:r>
            <a:endParaRPr lang="en-GB"/>
          </a:p>
        </p:txBody>
      </p:sp>
    </p:spTree>
    <p:extLst>
      <p:ext uri="{BB962C8B-B14F-4D97-AF65-F5344CB8AC3E}">
        <p14:creationId xmlns:p14="http://schemas.microsoft.com/office/powerpoint/2010/main" val="2798852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umn Blue Heading">
    <p:spTree>
      <p:nvGrpSpPr>
        <p:cNvPr id="1" name=""/>
        <p:cNvGrpSpPr/>
        <p:nvPr/>
      </p:nvGrpSpPr>
      <p:grpSpPr>
        <a:xfrm>
          <a:off x="0" y="0"/>
          <a:ext cx="0" cy="0"/>
          <a:chOff x="0" y="0"/>
          <a:chExt cx="0" cy="0"/>
        </a:xfrm>
      </p:grpSpPr>
      <p:sp>
        <p:nvSpPr>
          <p:cNvPr id="19" name="Text Placeholder 8"/>
          <p:cNvSpPr>
            <a:spLocks noGrp="1"/>
          </p:cNvSpPr>
          <p:nvPr>
            <p:ph type="body" sz="quarter" idx="19"/>
          </p:nvPr>
        </p:nvSpPr>
        <p:spPr>
          <a:xfrm>
            <a:off x="1003200" y="1720713"/>
            <a:ext cx="4968000" cy="4156211"/>
          </a:xfrm>
          <a:solidFill>
            <a:schemeClr val="accent1">
              <a:lumMod val="20000"/>
              <a:lumOff val="80000"/>
            </a:schemeClr>
          </a:solidFill>
          <a:ln w="12700">
            <a:noFill/>
          </a:ln>
        </p:spPr>
        <p:txBody>
          <a:bodyPr lIns="108000" tIns="108000" rIns="108000" bIns="108000"/>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8"/>
          <p:cNvSpPr>
            <a:spLocks noGrp="1"/>
          </p:cNvSpPr>
          <p:nvPr>
            <p:ph type="body" sz="quarter" idx="20"/>
          </p:nvPr>
        </p:nvSpPr>
        <p:spPr>
          <a:xfrm>
            <a:off x="100320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6236040" y="1720713"/>
            <a:ext cx="4968000" cy="4156211"/>
          </a:xfrm>
          <a:solidFill>
            <a:schemeClr val="accent1">
              <a:lumMod val="20000"/>
              <a:lumOff val="80000"/>
            </a:schemeClr>
          </a:solidFill>
          <a:ln w="12700">
            <a:noFill/>
          </a:ln>
        </p:spPr>
        <p:txBody>
          <a:bodyPr lIns="108000" tIns="108000" rIns="108000" bIns="108000"/>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8"/>
          <p:cNvSpPr>
            <a:spLocks noGrp="1"/>
          </p:cNvSpPr>
          <p:nvPr>
            <p:ph type="body" sz="quarter" idx="22"/>
          </p:nvPr>
        </p:nvSpPr>
        <p:spPr>
          <a:xfrm>
            <a:off x="623604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AC76913D-77B2-43C9-9A9E-B86D68E16B7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536325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our Quad Boxes">
    <p:spTree>
      <p:nvGrpSpPr>
        <p:cNvPr id="1" name=""/>
        <p:cNvGrpSpPr/>
        <p:nvPr/>
      </p:nvGrpSpPr>
      <p:grpSpPr>
        <a:xfrm>
          <a:off x="0" y="0"/>
          <a:ext cx="0" cy="0"/>
          <a:chOff x="0" y="0"/>
          <a:chExt cx="0" cy="0"/>
        </a:xfrm>
      </p:grpSpPr>
      <p:sp>
        <p:nvSpPr>
          <p:cNvPr id="13" name="Text Placeholder 8"/>
          <p:cNvSpPr>
            <a:spLocks noGrp="1"/>
          </p:cNvSpPr>
          <p:nvPr>
            <p:ph type="body" sz="quarter" idx="19"/>
          </p:nvPr>
        </p:nvSpPr>
        <p:spPr>
          <a:xfrm>
            <a:off x="100320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p:cNvSpPr>
            <a:spLocks noGrp="1"/>
          </p:cNvSpPr>
          <p:nvPr>
            <p:ph type="body" sz="quarter" idx="20"/>
          </p:nvPr>
        </p:nvSpPr>
        <p:spPr>
          <a:xfrm>
            <a:off x="100320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5" name="Text Placeholder 8"/>
          <p:cNvSpPr>
            <a:spLocks noGrp="1"/>
          </p:cNvSpPr>
          <p:nvPr>
            <p:ph type="body" sz="quarter" idx="21"/>
          </p:nvPr>
        </p:nvSpPr>
        <p:spPr>
          <a:xfrm>
            <a:off x="623604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8"/>
          <p:cNvSpPr>
            <a:spLocks noGrp="1"/>
          </p:cNvSpPr>
          <p:nvPr>
            <p:ph type="body" sz="quarter" idx="22"/>
          </p:nvPr>
        </p:nvSpPr>
        <p:spPr>
          <a:xfrm>
            <a:off x="623604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21" name="Text Placeholder 8"/>
          <p:cNvSpPr>
            <a:spLocks noGrp="1"/>
          </p:cNvSpPr>
          <p:nvPr>
            <p:ph type="body" sz="quarter" idx="23"/>
          </p:nvPr>
        </p:nvSpPr>
        <p:spPr>
          <a:xfrm>
            <a:off x="100320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8"/>
          <p:cNvSpPr>
            <a:spLocks noGrp="1"/>
          </p:cNvSpPr>
          <p:nvPr>
            <p:ph type="body" sz="quarter" idx="24"/>
          </p:nvPr>
        </p:nvSpPr>
        <p:spPr>
          <a:xfrm>
            <a:off x="1003200" y="3741920"/>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23" name="Text Placeholder 8"/>
          <p:cNvSpPr>
            <a:spLocks noGrp="1"/>
          </p:cNvSpPr>
          <p:nvPr>
            <p:ph type="body" sz="quarter" idx="25"/>
          </p:nvPr>
        </p:nvSpPr>
        <p:spPr>
          <a:xfrm>
            <a:off x="623604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4" name="Text Placeholder 8"/>
          <p:cNvSpPr>
            <a:spLocks noGrp="1"/>
          </p:cNvSpPr>
          <p:nvPr>
            <p:ph type="body" sz="quarter" idx="26"/>
          </p:nvPr>
        </p:nvSpPr>
        <p:spPr>
          <a:xfrm>
            <a:off x="6236040" y="3741920"/>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AEF8E881-FC4C-4F00-9389-FF3C71D7CB7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22416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Four Quad Boxes BG Dark Colour">
    <p:bg>
      <p:bgPr>
        <a:solidFill>
          <a:schemeClr val="accent2"/>
        </a:solidFill>
        <a:effectLst/>
      </p:bgPr>
    </p:bg>
    <p:spTree>
      <p:nvGrpSpPr>
        <p:cNvPr id="1" name=""/>
        <p:cNvGrpSpPr/>
        <p:nvPr/>
      </p:nvGrpSpPr>
      <p:grpSpPr>
        <a:xfrm>
          <a:off x="0" y="0"/>
          <a:ext cx="0" cy="0"/>
          <a:chOff x="0" y="0"/>
          <a:chExt cx="0" cy="0"/>
        </a:xfrm>
      </p:grpSpPr>
      <p:sp>
        <p:nvSpPr>
          <p:cNvPr id="11" name="Shape 8">
            <a:extLst>
              <a:ext uri="{FF2B5EF4-FFF2-40B4-BE49-F238E27FC236}">
                <a16:creationId xmlns:a16="http://schemas.microsoft.com/office/drawing/2014/main" id="{1763B05F-830B-4267-AD78-15D92D15E48D}"/>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12" name="TextBox 11">
            <a:extLst>
              <a:ext uri="{FF2B5EF4-FFF2-40B4-BE49-F238E27FC236}">
                <a16:creationId xmlns:a16="http://schemas.microsoft.com/office/drawing/2014/main" id="{2F13A210-92DD-4299-9F1D-B2FE60EC3160}"/>
              </a:ext>
              <a:ext uri="{C183D7F6-B498-43B3-948B-1728B52AA6E4}">
                <adec:decorative xmlns:adec="http://schemas.microsoft.com/office/drawing/2017/decorative" val="1"/>
              </a:ext>
            </a:extLst>
          </p:cNvPr>
          <p:cNvSpPr txBox="1"/>
          <p:nvPr userDrawn="1">
            <p:custDataLst>
              <p:tags r:id="rId1"/>
            </p:custDataLst>
          </p:nvPr>
        </p:nvSpPr>
        <p:spPr>
          <a:xfrm>
            <a:off x="8902702" y="6295536"/>
            <a:ext cx="1931292"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19" name="Straight Connector 18">
            <a:extLst>
              <a:ext uri="{FF2B5EF4-FFF2-40B4-BE49-F238E27FC236}">
                <a16:creationId xmlns:a16="http://schemas.microsoft.com/office/drawing/2014/main" id="{E4C51904-D930-45AA-AF92-A006847C8BF5}"/>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ext Placeholder 8">
            <a:extLst>
              <a:ext uri="{FF2B5EF4-FFF2-40B4-BE49-F238E27FC236}">
                <a16:creationId xmlns:a16="http://schemas.microsoft.com/office/drawing/2014/main" id="{2086F202-0162-4310-A956-FCCC9474338A}"/>
              </a:ext>
            </a:extLst>
          </p:cNvPr>
          <p:cNvSpPr>
            <a:spLocks noGrp="1"/>
          </p:cNvSpPr>
          <p:nvPr>
            <p:ph type="body" sz="quarter" idx="19"/>
          </p:nvPr>
        </p:nvSpPr>
        <p:spPr>
          <a:xfrm>
            <a:off x="100320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0" name="Text Placeholder 8">
            <a:extLst>
              <a:ext uri="{FF2B5EF4-FFF2-40B4-BE49-F238E27FC236}">
                <a16:creationId xmlns:a16="http://schemas.microsoft.com/office/drawing/2014/main" id="{E8B6691E-17EA-480D-B598-F314E1A68EB3}"/>
              </a:ext>
            </a:extLst>
          </p:cNvPr>
          <p:cNvSpPr>
            <a:spLocks noGrp="1"/>
          </p:cNvSpPr>
          <p:nvPr>
            <p:ph type="body" sz="quarter" idx="20"/>
          </p:nvPr>
        </p:nvSpPr>
        <p:spPr>
          <a:xfrm>
            <a:off x="1003200" y="1331913"/>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1" name="Text Placeholder 8">
            <a:extLst>
              <a:ext uri="{FF2B5EF4-FFF2-40B4-BE49-F238E27FC236}">
                <a16:creationId xmlns:a16="http://schemas.microsoft.com/office/drawing/2014/main" id="{59F2358C-C167-462D-9F76-6D66B9B409BE}"/>
              </a:ext>
            </a:extLst>
          </p:cNvPr>
          <p:cNvSpPr>
            <a:spLocks noGrp="1"/>
          </p:cNvSpPr>
          <p:nvPr>
            <p:ph type="body" sz="quarter" idx="21"/>
          </p:nvPr>
        </p:nvSpPr>
        <p:spPr>
          <a:xfrm>
            <a:off x="623604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2" name="Text Placeholder 8">
            <a:extLst>
              <a:ext uri="{FF2B5EF4-FFF2-40B4-BE49-F238E27FC236}">
                <a16:creationId xmlns:a16="http://schemas.microsoft.com/office/drawing/2014/main" id="{B2FCC9C9-35DE-4F3C-A352-30EE65DD5B86}"/>
              </a:ext>
            </a:extLst>
          </p:cNvPr>
          <p:cNvSpPr>
            <a:spLocks noGrp="1"/>
          </p:cNvSpPr>
          <p:nvPr>
            <p:ph type="body" sz="quarter" idx="22"/>
          </p:nvPr>
        </p:nvSpPr>
        <p:spPr>
          <a:xfrm>
            <a:off x="6236040" y="1331913"/>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3" name="Text Placeholder 8">
            <a:extLst>
              <a:ext uri="{FF2B5EF4-FFF2-40B4-BE49-F238E27FC236}">
                <a16:creationId xmlns:a16="http://schemas.microsoft.com/office/drawing/2014/main" id="{EA017BC0-9170-4186-94F7-40E80F981A05}"/>
              </a:ext>
            </a:extLst>
          </p:cNvPr>
          <p:cNvSpPr>
            <a:spLocks noGrp="1"/>
          </p:cNvSpPr>
          <p:nvPr>
            <p:ph type="body" sz="quarter" idx="23"/>
          </p:nvPr>
        </p:nvSpPr>
        <p:spPr>
          <a:xfrm>
            <a:off x="100320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4" name="Text Placeholder 8">
            <a:extLst>
              <a:ext uri="{FF2B5EF4-FFF2-40B4-BE49-F238E27FC236}">
                <a16:creationId xmlns:a16="http://schemas.microsoft.com/office/drawing/2014/main" id="{0383342E-84C2-404C-8D37-45747A191605}"/>
              </a:ext>
            </a:extLst>
          </p:cNvPr>
          <p:cNvSpPr>
            <a:spLocks noGrp="1"/>
          </p:cNvSpPr>
          <p:nvPr>
            <p:ph type="body" sz="quarter" idx="24"/>
          </p:nvPr>
        </p:nvSpPr>
        <p:spPr>
          <a:xfrm>
            <a:off x="1003200" y="3741920"/>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5" name="Text Placeholder 8">
            <a:extLst>
              <a:ext uri="{FF2B5EF4-FFF2-40B4-BE49-F238E27FC236}">
                <a16:creationId xmlns:a16="http://schemas.microsoft.com/office/drawing/2014/main" id="{BE27B3E2-E887-473C-8464-38B061F67EA7}"/>
              </a:ext>
            </a:extLst>
          </p:cNvPr>
          <p:cNvSpPr>
            <a:spLocks noGrp="1"/>
          </p:cNvSpPr>
          <p:nvPr>
            <p:ph type="body" sz="quarter" idx="25"/>
          </p:nvPr>
        </p:nvSpPr>
        <p:spPr>
          <a:xfrm>
            <a:off x="623604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6" name="Text Placeholder 8">
            <a:extLst>
              <a:ext uri="{FF2B5EF4-FFF2-40B4-BE49-F238E27FC236}">
                <a16:creationId xmlns:a16="http://schemas.microsoft.com/office/drawing/2014/main" id="{4C0C9B8C-19B0-44D7-9F0F-975D45D4007F}"/>
              </a:ext>
            </a:extLst>
          </p:cNvPr>
          <p:cNvSpPr>
            <a:spLocks noGrp="1"/>
          </p:cNvSpPr>
          <p:nvPr>
            <p:ph type="body" sz="quarter" idx="26"/>
          </p:nvPr>
        </p:nvSpPr>
        <p:spPr>
          <a:xfrm>
            <a:off x="6236040" y="3741920"/>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39275135-3A5F-40EA-83D5-8A21BF903978}"/>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18" name="Graphic 8">
            <a:extLst>
              <a:ext uri="{FF2B5EF4-FFF2-40B4-BE49-F238E27FC236}">
                <a16:creationId xmlns:a16="http://schemas.microsoft.com/office/drawing/2014/main" id="{3FE807FD-1F53-40C0-958E-7B645C12F831}"/>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17" name="TextBox 16">
            <a:extLst>
              <a:ext uri="{FF2B5EF4-FFF2-40B4-BE49-F238E27FC236}">
                <a16:creationId xmlns:a16="http://schemas.microsoft.com/office/drawing/2014/main" id="{94359EB3-99CA-467E-9F82-D5B531A28A37}"/>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a:t>
            </a:r>
            <a:r>
              <a:rPr lang="en-US" sz="600" kern="1200" noProof="0" err="1">
                <a:solidFill>
                  <a:schemeClr val="bg1"/>
                </a:solidFill>
                <a:latin typeface="+mn-lt"/>
                <a:ea typeface="+mn-ea"/>
                <a:cs typeface="+mn-cs"/>
              </a:rPr>
              <a:t>organisation</a:t>
            </a:r>
            <a:r>
              <a:rPr lang="en-US" sz="600" kern="1200" noProof="0">
                <a:solidFill>
                  <a:schemeClr val="bg1"/>
                </a:solidFill>
                <a:latin typeface="+mn-lt"/>
                <a:ea typeface="+mn-ea"/>
                <a:cs typeface="+mn-cs"/>
              </a:rPr>
              <a:t>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2826213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Right Horizontal Window_Pacific Blue">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3405716" y="371311"/>
            <a:ext cx="7794097" cy="5414065"/>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6" name="Text Placeholder 3"/>
          <p:cNvSpPr>
            <a:spLocks noGrp="1"/>
          </p:cNvSpPr>
          <p:nvPr>
            <p:ph type="body" sz="quarter" idx="11"/>
          </p:nvPr>
        </p:nvSpPr>
        <p:spPr>
          <a:xfrm>
            <a:off x="3672180" y="4710484"/>
            <a:ext cx="7260639"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10" name="Title 9">
            <a:extLst>
              <a:ext uri="{FF2B5EF4-FFF2-40B4-BE49-F238E27FC236}">
                <a16:creationId xmlns:a16="http://schemas.microsoft.com/office/drawing/2014/main" id="{BA9E5DDB-2262-4657-AA4F-9CE87AA83B57}"/>
              </a:ext>
            </a:extLst>
          </p:cNvPr>
          <p:cNvSpPr>
            <a:spLocks noGrp="1"/>
          </p:cNvSpPr>
          <p:nvPr>
            <p:ph type="title" hasCustomPrompt="1"/>
          </p:nvPr>
        </p:nvSpPr>
        <p:spPr>
          <a:xfrm>
            <a:off x="3671123" y="636808"/>
            <a:ext cx="7260639" cy="3950972"/>
          </a:xfrm>
        </p:spPr>
        <p:txBody>
          <a:bodyPr/>
          <a:lstStyle>
            <a:lvl1pPr>
              <a:defRPr lang="en-GB" sz="6600" kern="1200" baseline="0" dirty="0">
                <a:solidFill>
                  <a:schemeClr val="bg1"/>
                </a:solidFill>
                <a:latin typeface="+mj-lt"/>
                <a:ea typeface="+mj-ea"/>
                <a:cs typeface="+mj-cs"/>
              </a:defRPr>
            </a:lvl1pPr>
          </a:lstStyle>
          <a:p>
            <a:r>
              <a:rPr lang="en-GB"/>
              <a:t>Title slide text only</a:t>
            </a:r>
          </a:p>
        </p:txBody>
      </p:sp>
      <p:pic>
        <p:nvPicPr>
          <p:cNvPr id="8" name="Graphic 7">
            <a:extLst>
              <a:ext uri="{FF2B5EF4-FFF2-40B4-BE49-F238E27FC236}">
                <a16:creationId xmlns:a16="http://schemas.microsoft.com/office/drawing/2014/main" id="{9F2B47DB-768D-47AE-9D19-E74198AD42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133816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2"/>
        </a:solidFill>
        <a:effectLst/>
      </p:bgPr>
    </p:bg>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79D65585-570B-4F7D-B4BC-0F7CFAF52BAF}"/>
              </a:ext>
            </a:extLst>
          </p:cNvPr>
          <p:cNvSpPr>
            <a:spLocks noChangeAspect="1"/>
          </p:cNvSpPr>
          <p:nvPr userDrawn="1"/>
        </p:nvSpPr>
        <p:spPr>
          <a:xfrm>
            <a:off x="998476" y="971550"/>
            <a:ext cx="7061787" cy="4905375"/>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bg1"/>
                </a:solidFill>
              </a:defRPr>
            </a:lvl1pPr>
          </a:lstStyle>
          <a:p>
            <a:r>
              <a:rPr lang="en-US"/>
              <a:t>Click to edit Master title style</a:t>
            </a:r>
          </a:p>
        </p:txBody>
      </p:sp>
      <p:sp>
        <p:nvSpPr>
          <p:cNvPr id="12" name="Text Placeholder 3">
            <a:extLst>
              <a:ext uri="{FF2B5EF4-FFF2-40B4-BE49-F238E27FC236}">
                <a16:creationId xmlns:a16="http://schemas.microsoft.com/office/drawing/2014/main" id="{9BE67C5C-769B-4AEA-A1B7-EFD4A3AA2397}"/>
              </a:ext>
            </a:extLst>
          </p:cNvPr>
          <p:cNvSpPr>
            <a:spLocks noGrp="1"/>
          </p:cNvSpPr>
          <p:nvPr>
            <p:ph type="body" sz="quarter" idx="11"/>
          </p:nvPr>
        </p:nvSpPr>
        <p:spPr>
          <a:xfrm>
            <a:off x="1289860" y="5046651"/>
            <a:ext cx="5252400" cy="507831"/>
          </a:xfrm>
        </p:spPr>
        <p:txBody>
          <a:bodyPr wrap="square" anchor="b">
            <a:sp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4" name="Text Placeholder 3">
            <a:extLst>
              <a:ext uri="{FF2B5EF4-FFF2-40B4-BE49-F238E27FC236}">
                <a16:creationId xmlns:a16="http://schemas.microsoft.com/office/drawing/2014/main" id="{B5E8B0BD-68A6-4AD8-A640-99B893F06320}"/>
              </a:ext>
            </a:extLst>
          </p:cNvPr>
          <p:cNvSpPr>
            <a:spLocks noGrp="1"/>
          </p:cNvSpPr>
          <p:nvPr>
            <p:ph type="body" sz="quarter" idx="12" hasCustomPrompt="1"/>
          </p:nvPr>
        </p:nvSpPr>
        <p:spPr>
          <a:xfrm>
            <a:off x="1289860" y="1140069"/>
            <a:ext cx="1082675" cy="812530"/>
          </a:xfrm>
        </p:spPr>
        <p:txBody>
          <a:bodyPr>
            <a:spAutoFit/>
          </a:bodyPr>
          <a:lstStyle>
            <a:lvl1pPr>
              <a:lnSpc>
                <a:spcPct val="80000"/>
              </a:lnSpc>
              <a:defRPr lang="en-US" sz="6600" kern="1200" baseline="0" dirty="0" smtClean="0">
                <a:solidFill>
                  <a:schemeClr val="bg1"/>
                </a:solidFill>
                <a:latin typeface="+mj-lt"/>
                <a:ea typeface="+mj-ea"/>
                <a:cs typeface="+mj-cs"/>
              </a:defRPr>
            </a:lvl1pPr>
          </a:lstStyle>
          <a:p>
            <a:pPr lvl="0"/>
            <a:r>
              <a:rPr lang="en-US"/>
              <a:t>00</a:t>
            </a:r>
          </a:p>
        </p:txBody>
      </p:sp>
    </p:spTree>
    <p:extLst>
      <p:ext uri="{BB962C8B-B14F-4D97-AF65-F5344CB8AC3E}">
        <p14:creationId xmlns:p14="http://schemas.microsoft.com/office/powerpoint/2010/main" val="937241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gradFill flip="none" rotWithShape="1">
          <a:gsLst>
            <a:gs pos="0">
              <a:schemeClr val="accent5"/>
            </a:gs>
            <a:gs pos="100000">
              <a:schemeClr val="accent1"/>
            </a:gs>
          </a:gsLst>
          <a:lin ang="0" scaled="0"/>
          <a:tileRect/>
        </a:gra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AF31653-DA95-4567-9106-71E1E49BA627}"/>
              </a:ext>
            </a:extLst>
          </p:cNvPr>
          <p:cNvSpPr>
            <a:spLocks noChangeAspect="1"/>
          </p:cNvSpPr>
          <p:nvPr userDrawn="1"/>
        </p:nvSpPr>
        <p:spPr>
          <a:xfrm>
            <a:off x="998476" y="971550"/>
            <a:ext cx="7061787" cy="4905375"/>
          </a:xfrm>
          <a:prstGeom prst="rect">
            <a:avLst/>
          </a:prstGeom>
          <a:gradFill>
            <a:gsLst>
              <a:gs pos="100000">
                <a:srgbClr val="ACEAFF"/>
              </a:gs>
              <a:gs pos="0">
                <a:schemeClr val="accent4"/>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60" name="Text Placeholder 3">
            <a:extLst>
              <a:ext uri="{FF2B5EF4-FFF2-40B4-BE49-F238E27FC236}">
                <a16:creationId xmlns:a16="http://schemas.microsoft.com/office/drawing/2014/main" id="{2925CE2F-8945-49DE-BCC2-8BCACF480E4F}"/>
              </a:ext>
            </a:extLst>
          </p:cNvPr>
          <p:cNvSpPr>
            <a:spLocks noGrp="1"/>
          </p:cNvSpPr>
          <p:nvPr>
            <p:ph type="body" sz="quarter" idx="13"/>
          </p:nvPr>
        </p:nvSpPr>
        <p:spPr>
          <a:xfrm>
            <a:off x="1289860" y="5046651"/>
            <a:ext cx="5252400" cy="507831"/>
          </a:xfrm>
        </p:spPr>
        <p:txBody>
          <a:bodyPr wrap="square" anchor="b">
            <a:spAutoFit/>
          </a:bodyPr>
          <a:lstStyle>
            <a:lvl1pPr>
              <a:defRPr sz="1400">
                <a:solidFill>
                  <a:schemeClr val="accent2"/>
                </a:solidFill>
              </a:defRPr>
            </a:lvl1pPr>
            <a:lvl2pPr>
              <a:defRPr sz="1400">
                <a:solidFill>
                  <a:schemeClr val="accent2"/>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C346F2F1-AF73-4284-8702-745152AF5399}"/>
              </a:ext>
            </a:extLst>
          </p:cNvPr>
          <p:cNvSpPr>
            <a:spLocks noGrp="1"/>
          </p:cNvSpPr>
          <p:nvPr>
            <p:ph type="body" sz="quarter" idx="14" hasCustomPrompt="1"/>
          </p:nvPr>
        </p:nvSpPr>
        <p:spPr>
          <a:xfrm>
            <a:off x="1289860" y="1140069"/>
            <a:ext cx="1082675" cy="812530"/>
          </a:xfrm>
        </p:spPr>
        <p:txBody>
          <a:bodyPr>
            <a:spAutoFit/>
          </a:bodyPr>
          <a:lstStyle>
            <a:lvl1pPr>
              <a:lnSpc>
                <a:spcPct val="80000"/>
              </a:lnSpc>
              <a:defRPr lang="en-US" sz="6600" kern="1200" baseline="0" dirty="0" smtClean="0">
                <a:solidFill>
                  <a:schemeClr val="accent2"/>
                </a:solidFill>
                <a:latin typeface="+mj-lt"/>
                <a:ea typeface="+mj-ea"/>
                <a:cs typeface="+mj-cs"/>
              </a:defRPr>
            </a:lvl1pPr>
          </a:lstStyle>
          <a:p>
            <a:pPr lvl="0"/>
            <a:r>
              <a:rPr lang="en-US"/>
              <a:t>00</a:t>
            </a: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accent2"/>
                </a:solidFill>
              </a:defRPr>
            </a:lvl1pPr>
          </a:lstStyle>
          <a:p>
            <a:r>
              <a:rPr lang="en-US"/>
              <a:t>Click to edit Master title style</a:t>
            </a:r>
          </a:p>
        </p:txBody>
      </p:sp>
    </p:spTree>
    <p:extLst>
      <p:ext uri="{BB962C8B-B14F-4D97-AF65-F5344CB8AC3E}">
        <p14:creationId xmlns:p14="http://schemas.microsoft.com/office/powerpoint/2010/main" val="763918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accent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A87A788-0BF5-4419-BCFC-809F6D2E93AA}"/>
              </a:ext>
            </a:extLst>
          </p:cNvPr>
          <p:cNvSpPr>
            <a:spLocks noChangeAspect="1"/>
          </p:cNvSpPr>
          <p:nvPr userDrawn="1"/>
        </p:nvSpPr>
        <p:spPr>
          <a:xfrm>
            <a:off x="998476" y="971550"/>
            <a:ext cx="7061787" cy="4905375"/>
          </a:xfrm>
          <a:prstGeom prst="rect">
            <a:avLst/>
          </a:prstGeom>
          <a:gradFill>
            <a:gsLst>
              <a:gs pos="0">
                <a:schemeClr val="accent4"/>
              </a:gs>
              <a:gs pos="100000">
                <a:srgbClr val="ACEAFF"/>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accent2"/>
                </a:solidFill>
              </a:defRPr>
            </a:lvl1pPr>
          </a:lstStyle>
          <a:p>
            <a:r>
              <a:rPr lang="en-US"/>
              <a:t>Click to edit Master title style</a:t>
            </a:r>
          </a:p>
        </p:txBody>
      </p:sp>
      <p:sp>
        <p:nvSpPr>
          <p:cNvPr id="60" name="Text Placeholder 3">
            <a:extLst>
              <a:ext uri="{FF2B5EF4-FFF2-40B4-BE49-F238E27FC236}">
                <a16:creationId xmlns:a16="http://schemas.microsoft.com/office/drawing/2014/main" id="{5F7723F4-8321-43A3-962F-3DEEE5C6DEAE}"/>
              </a:ext>
            </a:extLst>
          </p:cNvPr>
          <p:cNvSpPr>
            <a:spLocks noGrp="1"/>
          </p:cNvSpPr>
          <p:nvPr>
            <p:ph type="body" sz="quarter" idx="13"/>
          </p:nvPr>
        </p:nvSpPr>
        <p:spPr>
          <a:xfrm>
            <a:off x="1289860" y="5046651"/>
            <a:ext cx="5252400" cy="507831"/>
          </a:xfrm>
        </p:spPr>
        <p:txBody>
          <a:bodyPr wrap="square" anchor="b">
            <a:spAutoFit/>
          </a:bodyPr>
          <a:lstStyle>
            <a:lvl1pPr>
              <a:defRPr sz="1400">
                <a:solidFill>
                  <a:schemeClr val="accent2"/>
                </a:solidFill>
              </a:defRPr>
            </a:lvl1pPr>
            <a:lvl2pPr>
              <a:defRPr sz="1400">
                <a:solidFill>
                  <a:schemeClr val="accent2"/>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17B18B8B-EB09-48D8-AC31-3A9DFAC0B74C}"/>
              </a:ext>
            </a:extLst>
          </p:cNvPr>
          <p:cNvSpPr>
            <a:spLocks noGrp="1"/>
          </p:cNvSpPr>
          <p:nvPr>
            <p:ph type="body" sz="quarter" idx="14" hasCustomPrompt="1"/>
          </p:nvPr>
        </p:nvSpPr>
        <p:spPr>
          <a:xfrm>
            <a:off x="1289860" y="1140069"/>
            <a:ext cx="1082675" cy="812530"/>
          </a:xfrm>
        </p:spPr>
        <p:txBody>
          <a:bodyPr>
            <a:spAutoFit/>
          </a:bodyPr>
          <a:lstStyle>
            <a:lvl1pPr>
              <a:lnSpc>
                <a:spcPct val="80000"/>
              </a:lnSpc>
              <a:defRPr lang="en-US" sz="6600" kern="1200" baseline="0" dirty="0" smtClean="0">
                <a:solidFill>
                  <a:schemeClr val="accent2"/>
                </a:solidFill>
                <a:latin typeface="+mj-lt"/>
                <a:ea typeface="+mj-ea"/>
                <a:cs typeface="+mj-cs"/>
              </a:defRPr>
            </a:lvl1pPr>
          </a:lstStyle>
          <a:p>
            <a:pPr lvl="0"/>
            <a:r>
              <a:rPr lang="en-US"/>
              <a:t>00</a:t>
            </a:r>
          </a:p>
        </p:txBody>
      </p:sp>
    </p:spTree>
    <p:extLst>
      <p:ext uri="{BB962C8B-B14F-4D97-AF65-F5344CB8AC3E}">
        <p14:creationId xmlns:p14="http://schemas.microsoft.com/office/powerpoint/2010/main" val="2866703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ack Cover dark Gradient">
    <p:bg>
      <p:bgPr>
        <a:gradFill>
          <a:gsLst>
            <a:gs pos="100000">
              <a:schemeClr val="accent1"/>
            </a:gs>
            <a:gs pos="0">
              <a:schemeClr val="accent5"/>
            </a:gs>
          </a:gsLst>
          <a:lin ang="0" scaled="0"/>
        </a:gradFill>
        <a:effectLst/>
      </p:bgPr>
    </p:bg>
    <p:spTree>
      <p:nvGrpSpPr>
        <p:cNvPr id="1" name=""/>
        <p:cNvGrpSpPr/>
        <p:nvPr/>
      </p:nvGrpSpPr>
      <p:grpSpPr>
        <a:xfrm>
          <a:off x="0" y="0"/>
          <a:ext cx="0" cy="0"/>
          <a:chOff x="0" y="0"/>
          <a:chExt cx="0" cy="0"/>
        </a:xfrm>
      </p:grpSpPr>
      <p:sp>
        <p:nvSpPr>
          <p:cNvPr id="11" name="TextBox 10"/>
          <p:cNvSpPr txBox="1"/>
          <p:nvPr userDrawn="1">
            <p:custDataLst>
              <p:tags r:id="rId1"/>
            </p:custDataLst>
          </p:nvPr>
        </p:nvSpPr>
        <p:spPr>
          <a:xfrm>
            <a:off x="989263" y="5750095"/>
            <a:ext cx="2141612"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kern="1200" noProof="0">
                <a:solidFill>
                  <a:schemeClr val="bg1"/>
                </a:solidFill>
                <a:latin typeface="+mn-lt"/>
                <a:ea typeface="+mn-ea"/>
                <a:cs typeface="+mn-cs"/>
              </a:rPr>
              <a:t>Document Classification: KPMG Public</a:t>
            </a:r>
          </a:p>
        </p:txBody>
      </p:sp>
      <p:sp>
        <p:nvSpPr>
          <p:cNvPr id="3" name="Text Placeholder 2">
            <a:extLst>
              <a:ext uri="{FF2B5EF4-FFF2-40B4-BE49-F238E27FC236}">
                <a16:creationId xmlns:a16="http://schemas.microsoft.com/office/drawing/2014/main" id="{9771E9CC-2A2B-4C75-8522-60824F3AC7F8}"/>
              </a:ext>
            </a:extLst>
          </p:cNvPr>
          <p:cNvSpPr>
            <a:spLocks noGrp="1"/>
          </p:cNvSpPr>
          <p:nvPr>
            <p:ph type="body" sz="quarter" idx="10"/>
          </p:nvPr>
        </p:nvSpPr>
        <p:spPr>
          <a:xfrm>
            <a:off x="989012" y="3702050"/>
            <a:ext cx="6660000" cy="1843088"/>
          </a:xfrm>
        </p:spPr>
        <p:txBody>
          <a:bodyPr anchor="b"/>
          <a:lstStyle>
            <a:lvl1pPr>
              <a:spcAft>
                <a:spcPts val="1000"/>
              </a:spcAft>
              <a:defRPr sz="900" b="0">
                <a:solidFill>
                  <a:schemeClr val="bg1"/>
                </a:solidFill>
              </a:defRPr>
            </a:lvl1pPr>
            <a:lvl2pPr>
              <a:spcAft>
                <a:spcPts val="1000"/>
              </a:spcAft>
              <a:defRPr sz="900" b="0">
                <a:solidFill>
                  <a:schemeClr val="bg1"/>
                </a:solidFill>
              </a:defRPr>
            </a:lvl2pPr>
          </a:lstStyle>
          <a:p>
            <a:pPr lvl="0"/>
            <a:r>
              <a:rPr lang="en-US"/>
              <a:t>Click to edit Master text styles</a:t>
            </a:r>
          </a:p>
          <a:p>
            <a:pPr lvl="1"/>
            <a:r>
              <a:rPr lang="en-US"/>
              <a:t>Second level</a:t>
            </a:r>
          </a:p>
        </p:txBody>
      </p:sp>
      <p:sp>
        <p:nvSpPr>
          <p:cNvPr id="43" name="Text Placeholder 2">
            <a:extLst>
              <a:ext uri="{FF2B5EF4-FFF2-40B4-BE49-F238E27FC236}">
                <a16:creationId xmlns:a16="http://schemas.microsoft.com/office/drawing/2014/main" id="{8E01CBC1-FC71-43BD-845D-21EEEFA25661}"/>
              </a:ext>
            </a:extLst>
          </p:cNvPr>
          <p:cNvSpPr>
            <a:spLocks noGrp="1"/>
          </p:cNvSpPr>
          <p:nvPr>
            <p:ph type="body" sz="quarter" idx="14"/>
          </p:nvPr>
        </p:nvSpPr>
        <p:spPr>
          <a:xfrm>
            <a:off x="989012" y="3351965"/>
            <a:ext cx="2411738" cy="119064"/>
          </a:xfrm>
        </p:spPr>
        <p:txBody>
          <a:bodyPr/>
          <a:lstStyle>
            <a:lvl1pPr>
              <a:buFontTx/>
              <a:buNone/>
              <a:defRPr sz="1200" b="1">
                <a:solidFill>
                  <a:schemeClr val="bg1"/>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grpSp>
        <p:nvGrpSpPr>
          <p:cNvPr id="5" name="Group 4">
            <a:extLst>
              <a:ext uri="{FF2B5EF4-FFF2-40B4-BE49-F238E27FC236}">
                <a16:creationId xmlns:a16="http://schemas.microsoft.com/office/drawing/2014/main" id="{172B229C-1868-8852-93F1-33F9E60B2266}"/>
              </a:ext>
            </a:extLst>
          </p:cNvPr>
          <p:cNvGrpSpPr/>
          <p:nvPr userDrawn="1"/>
        </p:nvGrpSpPr>
        <p:grpSpPr>
          <a:xfrm>
            <a:off x="997629" y="2881529"/>
            <a:ext cx="1607326" cy="367957"/>
            <a:chOff x="997629" y="2881529"/>
            <a:chExt cx="1607326" cy="367957"/>
          </a:xfrm>
        </p:grpSpPr>
        <p:sp>
          <p:nvSpPr>
            <p:cNvPr id="15" name="Rectangle 14">
              <a:extLst>
                <a:ext uri="{FF2B5EF4-FFF2-40B4-BE49-F238E27FC236}">
                  <a16:creationId xmlns:a16="http://schemas.microsoft.com/office/drawing/2014/main" id="{CF196AFE-0767-4ACF-9869-412F4845EABF}"/>
                </a:ext>
              </a:extLst>
            </p:cNvPr>
            <p:cNvSpPr/>
            <p:nvPr userDrawn="1"/>
          </p:nvSpPr>
          <p:spPr>
            <a:xfrm>
              <a:off x="1025229" y="2918577"/>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pic>
          <p:nvPicPr>
            <p:cNvPr id="12" name="Picture 11" descr="Logo&#10;&#10;Description automatically generated">
              <a:hlinkClick r:id="rId3"/>
              <a:extLst>
                <a:ext uri="{FF2B5EF4-FFF2-40B4-BE49-F238E27FC236}">
                  <a16:creationId xmlns:a16="http://schemas.microsoft.com/office/drawing/2014/main" id="{3DBC0AA5-6153-434E-A0C9-A5D940745C9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97629" y="2889486"/>
              <a:ext cx="360000" cy="360000"/>
            </a:xfrm>
            <a:prstGeom prst="rect">
              <a:avLst/>
            </a:prstGeom>
          </p:spPr>
        </p:pic>
        <p:sp>
          <p:nvSpPr>
            <p:cNvPr id="16" name="Rectangle 15">
              <a:extLst>
                <a:ext uri="{FF2B5EF4-FFF2-40B4-BE49-F238E27FC236}">
                  <a16:creationId xmlns:a16="http://schemas.microsoft.com/office/drawing/2014/main" id="{1E42C7C2-E55C-467A-A194-4BA78575F316}"/>
                </a:ext>
              </a:extLst>
            </p:cNvPr>
            <p:cNvSpPr/>
            <p:nvPr userDrawn="1"/>
          </p:nvSpPr>
          <p:spPr>
            <a:xfrm>
              <a:off x="1461123" y="2918577"/>
              <a:ext cx="281156" cy="322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17" name="Rectangle 16">
              <a:extLst>
                <a:ext uri="{FF2B5EF4-FFF2-40B4-BE49-F238E27FC236}">
                  <a16:creationId xmlns:a16="http://schemas.microsoft.com/office/drawing/2014/main" id="{C45E1FE7-629E-4892-B2EB-2FDAB3326BE5}"/>
                </a:ext>
              </a:extLst>
            </p:cNvPr>
            <p:cNvSpPr/>
            <p:nvPr userDrawn="1"/>
          </p:nvSpPr>
          <p:spPr>
            <a:xfrm>
              <a:off x="2272555" y="2924173"/>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pic>
          <p:nvPicPr>
            <p:cNvPr id="9" name="Picture 8">
              <a:hlinkClick r:id="rId5"/>
              <a:extLst>
                <a:ext uri="{FF2B5EF4-FFF2-40B4-BE49-F238E27FC236}">
                  <a16:creationId xmlns:a16="http://schemas.microsoft.com/office/drawing/2014/main" id="{3F3E6F56-5300-4CC2-8B6F-98341C903AA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6229" y="2881529"/>
              <a:ext cx="360000" cy="360000"/>
            </a:xfrm>
            <a:prstGeom prst="rect">
              <a:avLst/>
            </a:prstGeom>
          </p:spPr>
        </p:pic>
        <p:pic>
          <p:nvPicPr>
            <p:cNvPr id="10" name="Picture 9" descr="Icon&#10;&#10;Description automatically generated">
              <a:hlinkClick r:id="rId7"/>
              <a:extLst>
                <a:ext uri="{FF2B5EF4-FFF2-40B4-BE49-F238E27FC236}">
                  <a16:creationId xmlns:a16="http://schemas.microsoft.com/office/drawing/2014/main" id="{5688464F-C48A-4F62-97E1-E717A76F030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825615" y="2881529"/>
              <a:ext cx="359648" cy="360000"/>
            </a:xfrm>
            <a:prstGeom prst="rect">
              <a:avLst/>
            </a:prstGeom>
          </p:spPr>
        </p:pic>
        <p:pic>
          <p:nvPicPr>
            <p:cNvPr id="14" name="Picture 13" descr="Icon&#10;&#10;Description automatically generated">
              <a:hlinkClick r:id="rId9"/>
              <a:extLst>
                <a:ext uri="{FF2B5EF4-FFF2-40B4-BE49-F238E27FC236}">
                  <a16:creationId xmlns:a16="http://schemas.microsoft.com/office/drawing/2014/main" id="{B338E268-56D8-4524-BB26-DA84FEEF8615}"/>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244955" y="2881529"/>
              <a:ext cx="360000" cy="360000"/>
            </a:xfrm>
            <a:prstGeom prst="rect">
              <a:avLst/>
            </a:prstGeom>
          </p:spPr>
        </p:pic>
      </p:grpSp>
      <p:pic>
        <p:nvPicPr>
          <p:cNvPr id="18" name="Graphic 17">
            <a:extLst>
              <a:ext uri="{FF2B5EF4-FFF2-40B4-BE49-F238E27FC236}">
                <a16:creationId xmlns:a16="http://schemas.microsoft.com/office/drawing/2014/main" id="{935A1578-15A7-4FE7-8BC2-3ADC725AE7D4}"/>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818097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Back Cover light gradient">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sp>
        <p:nvSpPr>
          <p:cNvPr id="11" name="TextBox 10"/>
          <p:cNvSpPr txBox="1"/>
          <p:nvPr userDrawn="1">
            <p:custDataLst>
              <p:tags r:id="rId1"/>
            </p:custDataLst>
          </p:nvPr>
        </p:nvSpPr>
        <p:spPr>
          <a:xfrm>
            <a:off x="989263" y="5750095"/>
            <a:ext cx="2141612"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kern="1200" noProof="0">
                <a:solidFill>
                  <a:schemeClr val="accent2"/>
                </a:solidFill>
                <a:latin typeface="+mn-lt"/>
                <a:ea typeface="+mn-ea"/>
                <a:cs typeface="+mn-cs"/>
              </a:rPr>
              <a:t>Document Classification: KPMG Public</a:t>
            </a:r>
          </a:p>
        </p:txBody>
      </p:sp>
      <p:sp>
        <p:nvSpPr>
          <p:cNvPr id="53" name="Text Placeholder 2">
            <a:extLst>
              <a:ext uri="{FF2B5EF4-FFF2-40B4-BE49-F238E27FC236}">
                <a16:creationId xmlns:a16="http://schemas.microsoft.com/office/drawing/2014/main" id="{A835BAAE-8387-4EE5-AB59-6FBE19144C88}"/>
              </a:ext>
            </a:extLst>
          </p:cNvPr>
          <p:cNvSpPr>
            <a:spLocks noGrp="1"/>
          </p:cNvSpPr>
          <p:nvPr>
            <p:ph type="body" sz="quarter" idx="10"/>
          </p:nvPr>
        </p:nvSpPr>
        <p:spPr>
          <a:xfrm>
            <a:off x="989012" y="3702050"/>
            <a:ext cx="6660000" cy="1843088"/>
          </a:xfrm>
        </p:spPr>
        <p:txBody>
          <a:bodyPr anchor="b"/>
          <a:lstStyle>
            <a:lvl1pPr>
              <a:spcAft>
                <a:spcPts val="1000"/>
              </a:spcAft>
              <a:defRPr sz="900" b="0">
                <a:solidFill>
                  <a:schemeClr val="accent2"/>
                </a:solidFill>
              </a:defRPr>
            </a:lvl1pPr>
            <a:lvl2pPr>
              <a:spcAft>
                <a:spcPts val="1000"/>
              </a:spcAft>
              <a:defRPr sz="900" b="0">
                <a:solidFill>
                  <a:schemeClr val="accent2"/>
                </a:solidFill>
              </a:defRPr>
            </a:lvl2pPr>
          </a:lstStyle>
          <a:p>
            <a:pPr lvl="0"/>
            <a:r>
              <a:rPr lang="en-US"/>
              <a:t>Click to edit Master text styles</a:t>
            </a:r>
          </a:p>
          <a:p>
            <a:pPr lvl="1"/>
            <a:r>
              <a:rPr lang="en-US"/>
              <a:t>Second level</a:t>
            </a:r>
          </a:p>
        </p:txBody>
      </p:sp>
      <p:sp>
        <p:nvSpPr>
          <p:cNvPr id="54" name="Text Placeholder 2">
            <a:extLst>
              <a:ext uri="{FF2B5EF4-FFF2-40B4-BE49-F238E27FC236}">
                <a16:creationId xmlns:a16="http://schemas.microsoft.com/office/drawing/2014/main" id="{93B40796-98D9-465A-9944-CCD9D00EE921}"/>
              </a:ext>
            </a:extLst>
          </p:cNvPr>
          <p:cNvSpPr>
            <a:spLocks noGrp="1"/>
          </p:cNvSpPr>
          <p:nvPr>
            <p:ph type="body" sz="quarter" idx="14"/>
          </p:nvPr>
        </p:nvSpPr>
        <p:spPr>
          <a:xfrm>
            <a:off x="989012" y="3351965"/>
            <a:ext cx="2411738" cy="119064"/>
          </a:xfrm>
        </p:spPr>
        <p:txBody>
          <a:bodyPr/>
          <a:lstStyle>
            <a:lvl1pPr>
              <a:buFontTx/>
              <a:buNone/>
              <a:defRPr sz="1200" b="1">
                <a:solidFill>
                  <a:schemeClr val="accent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grpSp>
        <p:nvGrpSpPr>
          <p:cNvPr id="2" name="Group 1">
            <a:extLst>
              <a:ext uri="{FF2B5EF4-FFF2-40B4-BE49-F238E27FC236}">
                <a16:creationId xmlns:a16="http://schemas.microsoft.com/office/drawing/2014/main" id="{B5A53AFD-89FE-5C98-97EB-8DBF02479D0F}"/>
              </a:ext>
            </a:extLst>
          </p:cNvPr>
          <p:cNvGrpSpPr/>
          <p:nvPr userDrawn="1"/>
        </p:nvGrpSpPr>
        <p:grpSpPr>
          <a:xfrm>
            <a:off x="997630" y="2881529"/>
            <a:ext cx="1607326" cy="367957"/>
            <a:chOff x="997630" y="2881529"/>
            <a:chExt cx="1607326" cy="367957"/>
          </a:xfrm>
        </p:grpSpPr>
        <p:sp>
          <p:nvSpPr>
            <p:cNvPr id="19" name="Rectangle 18">
              <a:extLst>
                <a:ext uri="{FF2B5EF4-FFF2-40B4-BE49-F238E27FC236}">
                  <a16:creationId xmlns:a16="http://schemas.microsoft.com/office/drawing/2014/main" id="{7F4461B7-55B7-4469-ADF0-D4A2CB8F5710}"/>
                </a:ext>
              </a:extLst>
            </p:cNvPr>
            <p:cNvSpPr/>
            <p:nvPr userDrawn="1"/>
          </p:nvSpPr>
          <p:spPr>
            <a:xfrm>
              <a:off x="1025230" y="2918577"/>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pic>
          <p:nvPicPr>
            <p:cNvPr id="25" name="Picture 24" descr="Logo&#10;&#10;Description automatically generated">
              <a:hlinkClick r:id="rId3"/>
              <a:extLst>
                <a:ext uri="{FF2B5EF4-FFF2-40B4-BE49-F238E27FC236}">
                  <a16:creationId xmlns:a16="http://schemas.microsoft.com/office/drawing/2014/main" id="{B7A09755-6B8F-4E6B-95E4-A3F59CF5D00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97630" y="2889486"/>
              <a:ext cx="360000" cy="360000"/>
            </a:xfrm>
            <a:prstGeom prst="rect">
              <a:avLst/>
            </a:prstGeom>
          </p:spPr>
        </p:pic>
        <p:sp>
          <p:nvSpPr>
            <p:cNvPr id="20" name="Rectangle 19">
              <a:extLst>
                <a:ext uri="{FF2B5EF4-FFF2-40B4-BE49-F238E27FC236}">
                  <a16:creationId xmlns:a16="http://schemas.microsoft.com/office/drawing/2014/main" id="{36F734C6-FA66-47AA-9466-88AC05333E29}"/>
                </a:ext>
              </a:extLst>
            </p:cNvPr>
            <p:cNvSpPr/>
            <p:nvPr userDrawn="1"/>
          </p:nvSpPr>
          <p:spPr>
            <a:xfrm>
              <a:off x="1461124" y="2918577"/>
              <a:ext cx="281156" cy="322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1" name="Rectangle 20">
              <a:extLst>
                <a:ext uri="{FF2B5EF4-FFF2-40B4-BE49-F238E27FC236}">
                  <a16:creationId xmlns:a16="http://schemas.microsoft.com/office/drawing/2014/main" id="{8B928039-DB0D-4F9F-A695-D6F65A328FCD}"/>
                </a:ext>
              </a:extLst>
            </p:cNvPr>
            <p:cNvSpPr/>
            <p:nvPr userDrawn="1"/>
          </p:nvSpPr>
          <p:spPr>
            <a:xfrm>
              <a:off x="2272556" y="2924173"/>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pic>
          <p:nvPicPr>
            <p:cNvPr id="23" name="Picture 22">
              <a:hlinkClick r:id="rId5"/>
              <a:extLst>
                <a:ext uri="{FF2B5EF4-FFF2-40B4-BE49-F238E27FC236}">
                  <a16:creationId xmlns:a16="http://schemas.microsoft.com/office/drawing/2014/main" id="{7A5A09B0-ADE2-48D6-9500-156D9353A9A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6230" y="2881529"/>
              <a:ext cx="360000" cy="360000"/>
            </a:xfrm>
            <a:prstGeom prst="rect">
              <a:avLst/>
            </a:prstGeom>
          </p:spPr>
        </p:pic>
        <p:pic>
          <p:nvPicPr>
            <p:cNvPr id="24" name="Picture 23" descr="Icon&#10;&#10;Description automatically generated">
              <a:hlinkClick r:id="rId7"/>
              <a:extLst>
                <a:ext uri="{FF2B5EF4-FFF2-40B4-BE49-F238E27FC236}">
                  <a16:creationId xmlns:a16="http://schemas.microsoft.com/office/drawing/2014/main" id="{7D51E6DF-03C0-4528-A826-C16F599ABAAA}"/>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825616" y="2881529"/>
              <a:ext cx="359648" cy="360000"/>
            </a:xfrm>
            <a:prstGeom prst="rect">
              <a:avLst/>
            </a:prstGeom>
          </p:spPr>
        </p:pic>
        <p:pic>
          <p:nvPicPr>
            <p:cNvPr id="27" name="Picture 26" descr="Icon&#10;&#10;Description automatically generated">
              <a:hlinkClick r:id="rId9"/>
              <a:extLst>
                <a:ext uri="{FF2B5EF4-FFF2-40B4-BE49-F238E27FC236}">
                  <a16:creationId xmlns:a16="http://schemas.microsoft.com/office/drawing/2014/main" id="{475EF34B-0D63-4B5C-BF0F-AA0D0D345D15}"/>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244956" y="2881529"/>
              <a:ext cx="360000" cy="360000"/>
            </a:xfrm>
            <a:prstGeom prst="rect">
              <a:avLst/>
            </a:prstGeom>
          </p:spPr>
        </p:pic>
      </p:grpSp>
      <p:pic>
        <p:nvPicPr>
          <p:cNvPr id="17" name="Graphic 16">
            <a:extLst>
              <a:ext uri="{FF2B5EF4-FFF2-40B4-BE49-F238E27FC236}">
                <a16:creationId xmlns:a16="http://schemas.microsoft.com/office/drawing/2014/main" id="{A51C6BDD-4F02-45D2-886C-4899A473F7F7}"/>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757028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palet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5724-C137-47F3-B441-6C1B9714F578}"/>
              </a:ext>
            </a:extLst>
          </p:cNvPr>
          <p:cNvSpPr>
            <a:spLocks noGrp="1"/>
          </p:cNvSpPr>
          <p:nvPr>
            <p:ph type="title"/>
          </p:nvPr>
        </p:nvSpPr>
        <p:spPr>
          <a:solidFill>
            <a:schemeClr val="bg1"/>
          </a:solidFill>
        </p:spPr>
        <p:txBody>
          <a:bodyPr/>
          <a:lstStyle/>
          <a:p>
            <a:r>
              <a:rPr lang="en-US"/>
              <a:t>Click to edit Master title style</a:t>
            </a:r>
            <a:endParaRPr lang="en-GB"/>
          </a:p>
        </p:txBody>
      </p:sp>
      <p:sp>
        <p:nvSpPr>
          <p:cNvPr id="4" name="Rectangle 3">
            <a:extLst>
              <a:ext uri="{FF2B5EF4-FFF2-40B4-BE49-F238E27FC236}">
                <a16:creationId xmlns:a16="http://schemas.microsoft.com/office/drawing/2014/main" id="{1ACC0FFF-EDF5-49D0-8C1F-A5D5BA3335B9}"/>
              </a:ext>
            </a:extLst>
          </p:cNvPr>
          <p:cNvSpPr/>
          <p:nvPr userDrawn="1"/>
        </p:nvSpPr>
        <p:spPr>
          <a:xfrm>
            <a:off x="998351" y="2246533"/>
            <a:ext cx="839614" cy="411225"/>
          </a:xfrm>
          <a:prstGeom prst="rect">
            <a:avLst/>
          </a:prstGeom>
          <a:solidFill>
            <a:srgbClr val="1E49E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30</a:t>
            </a:r>
          </a:p>
          <a:p>
            <a:pPr algn="ctr"/>
            <a:r>
              <a:rPr lang="en-GB" sz="800">
                <a:solidFill>
                  <a:schemeClr val="bg1"/>
                </a:solidFill>
              </a:rPr>
              <a:t>73</a:t>
            </a:r>
          </a:p>
          <a:p>
            <a:pPr algn="ctr"/>
            <a:r>
              <a:rPr lang="en-GB" sz="800">
                <a:solidFill>
                  <a:schemeClr val="bg1"/>
                </a:solidFill>
              </a:rPr>
              <a:t>226</a:t>
            </a:r>
          </a:p>
        </p:txBody>
      </p:sp>
      <p:sp>
        <p:nvSpPr>
          <p:cNvPr id="5" name="Rectangle 4">
            <a:extLst>
              <a:ext uri="{FF2B5EF4-FFF2-40B4-BE49-F238E27FC236}">
                <a16:creationId xmlns:a16="http://schemas.microsoft.com/office/drawing/2014/main" id="{081F4118-D01B-40DD-940F-068338DB15A5}"/>
              </a:ext>
            </a:extLst>
          </p:cNvPr>
          <p:cNvSpPr/>
          <p:nvPr userDrawn="1"/>
        </p:nvSpPr>
        <p:spPr>
          <a:xfrm>
            <a:off x="998351" y="1731971"/>
            <a:ext cx="839614" cy="411225"/>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51</a:t>
            </a:r>
          </a:p>
          <a:p>
            <a:pPr algn="ctr"/>
            <a:r>
              <a:rPr lang="en-GB" sz="800">
                <a:solidFill>
                  <a:schemeClr val="bg1"/>
                </a:solidFill>
              </a:rPr>
              <a:t>141</a:t>
            </a:r>
          </a:p>
        </p:txBody>
      </p:sp>
      <p:sp>
        <p:nvSpPr>
          <p:cNvPr id="6" name="Rectangle 5">
            <a:extLst>
              <a:ext uri="{FF2B5EF4-FFF2-40B4-BE49-F238E27FC236}">
                <a16:creationId xmlns:a16="http://schemas.microsoft.com/office/drawing/2014/main" id="{4A97C791-7BB0-4AC9-BDE9-68939F34221B}"/>
              </a:ext>
            </a:extLst>
          </p:cNvPr>
          <p:cNvSpPr/>
          <p:nvPr userDrawn="1"/>
        </p:nvSpPr>
        <p:spPr>
          <a:xfrm>
            <a:off x="998351" y="2761094"/>
            <a:ext cx="839614" cy="411225"/>
          </a:xfrm>
          <a:prstGeom prst="rect">
            <a:avLst/>
          </a:prstGeom>
          <a:solidFill>
            <a:srgbClr val="0C233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12</a:t>
            </a:r>
          </a:p>
          <a:p>
            <a:pPr algn="ctr"/>
            <a:r>
              <a:rPr lang="en-GB" sz="800">
                <a:solidFill>
                  <a:schemeClr val="bg1"/>
                </a:solidFill>
              </a:rPr>
              <a:t>35</a:t>
            </a:r>
          </a:p>
          <a:p>
            <a:pPr algn="ctr"/>
            <a:r>
              <a:rPr lang="en-GB" sz="800">
                <a:solidFill>
                  <a:schemeClr val="bg1"/>
                </a:solidFill>
              </a:rPr>
              <a:t>60</a:t>
            </a:r>
          </a:p>
        </p:txBody>
      </p:sp>
      <p:sp>
        <p:nvSpPr>
          <p:cNvPr id="7" name="Rectangle 6">
            <a:extLst>
              <a:ext uri="{FF2B5EF4-FFF2-40B4-BE49-F238E27FC236}">
                <a16:creationId xmlns:a16="http://schemas.microsoft.com/office/drawing/2014/main" id="{C8693543-F502-48B0-9E65-053408E60BF0}"/>
              </a:ext>
            </a:extLst>
          </p:cNvPr>
          <p:cNvSpPr/>
          <p:nvPr userDrawn="1"/>
        </p:nvSpPr>
        <p:spPr>
          <a:xfrm>
            <a:off x="998351" y="3275656"/>
            <a:ext cx="839614" cy="411225"/>
          </a:xfrm>
          <a:prstGeom prst="rect">
            <a:avLst/>
          </a:prstGeom>
          <a:solidFill>
            <a:srgbClr val="ACEA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172</a:t>
            </a:r>
          </a:p>
          <a:p>
            <a:pPr algn="ctr"/>
            <a:r>
              <a:rPr lang="en-GB" sz="800">
                <a:solidFill>
                  <a:sysClr val="windowText" lastClr="000000"/>
                </a:solidFill>
              </a:rPr>
              <a:t>234</a:t>
            </a:r>
          </a:p>
          <a:p>
            <a:pPr algn="ctr"/>
            <a:r>
              <a:rPr lang="en-GB" sz="800">
                <a:solidFill>
                  <a:sysClr val="windowText" lastClr="000000"/>
                </a:solidFill>
              </a:rPr>
              <a:t>255</a:t>
            </a:r>
          </a:p>
        </p:txBody>
      </p:sp>
      <p:sp>
        <p:nvSpPr>
          <p:cNvPr id="8" name="Rectangle 7">
            <a:extLst>
              <a:ext uri="{FF2B5EF4-FFF2-40B4-BE49-F238E27FC236}">
                <a16:creationId xmlns:a16="http://schemas.microsoft.com/office/drawing/2014/main" id="{A2309040-9C95-48FE-AA99-4757E8328519}"/>
              </a:ext>
            </a:extLst>
          </p:cNvPr>
          <p:cNvSpPr/>
          <p:nvPr userDrawn="1"/>
        </p:nvSpPr>
        <p:spPr>
          <a:xfrm>
            <a:off x="2992848" y="1732478"/>
            <a:ext cx="839614" cy="411225"/>
          </a:xfrm>
          <a:prstGeom prst="rect">
            <a:avLst/>
          </a:prstGeom>
          <a:solidFill>
            <a:srgbClr val="76D2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118</a:t>
            </a:r>
          </a:p>
          <a:p>
            <a:pPr algn="ctr"/>
            <a:r>
              <a:rPr lang="en-GB" sz="800">
                <a:solidFill>
                  <a:sysClr val="windowText" lastClr="000000"/>
                </a:solidFill>
              </a:rPr>
              <a:t>210</a:t>
            </a:r>
          </a:p>
          <a:p>
            <a:pPr algn="ctr"/>
            <a:r>
              <a:rPr lang="en-GB" sz="800">
                <a:solidFill>
                  <a:sysClr val="windowText" lastClr="000000"/>
                </a:solidFill>
              </a:rPr>
              <a:t>255</a:t>
            </a:r>
          </a:p>
        </p:txBody>
      </p:sp>
      <p:sp>
        <p:nvSpPr>
          <p:cNvPr id="11" name="TextBox 10">
            <a:extLst>
              <a:ext uri="{FF2B5EF4-FFF2-40B4-BE49-F238E27FC236}">
                <a16:creationId xmlns:a16="http://schemas.microsoft.com/office/drawing/2014/main" id="{A4897B22-3CA8-4621-8A3B-B9D2E3D07988}"/>
              </a:ext>
            </a:extLst>
          </p:cNvPr>
          <p:cNvSpPr txBox="1"/>
          <p:nvPr userDrawn="1"/>
        </p:nvSpPr>
        <p:spPr>
          <a:xfrm>
            <a:off x="983882" y="1330325"/>
            <a:ext cx="1364046" cy="153888"/>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Primary Colors</a:t>
            </a:r>
          </a:p>
        </p:txBody>
      </p:sp>
      <p:sp>
        <p:nvSpPr>
          <p:cNvPr id="20" name="Rectangle 19">
            <a:extLst>
              <a:ext uri="{FF2B5EF4-FFF2-40B4-BE49-F238E27FC236}">
                <a16:creationId xmlns:a16="http://schemas.microsoft.com/office/drawing/2014/main" id="{6453D312-00EF-44B5-9D91-290BE0E19654}"/>
              </a:ext>
            </a:extLst>
          </p:cNvPr>
          <p:cNvSpPr/>
          <p:nvPr userDrawn="1"/>
        </p:nvSpPr>
        <p:spPr>
          <a:xfrm>
            <a:off x="998351" y="3786711"/>
            <a:ext cx="839614" cy="411225"/>
          </a:xfrm>
          <a:prstGeom prst="rect">
            <a:avLst/>
          </a:prstGeom>
          <a:solidFill>
            <a:srgbClr val="00B8F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184</a:t>
            </a:r>
          </a:p>
          <a:p>
            <a:pPr algn="ctr"/>
            <a:r>
              <a:rPr lang="en-GB" sz="800">
                <a:solidFill>
                  <a:schemeClr val="bg1"/>
                </a:solidFill>
              </a:rPr>
              <a:t>245</a:t>
            </a:r>
          </a:p>
        </p:txBody>
      </p:sp>
      <p:sp>
        <p:nvSpPr>
          <p:cNvPr id="21" name="Rectangle 20">
            <a:extLst>
              <a:ext uri="{FF2B5EF4-FFF2-40B4-BE49-F238E27FC236}">
                <a16:creationId xmlns:a16="http://schemas.microsoft.com/office/drawing/2014/main" id="{58D98991-520C-4FD6-8B23-8732995E56B1}"/>
              </a:ext>
            </a:extLst>
          </p:cNvPr>
          <p:cNvSpPr/>
          <p:nvPr userDrawn="1"/>
        </p:nvSpPr>
        <p:spPr>
          <a:xfrm>
            <a:off x="998351" y="4301271"/>
            <a:ext cx="839614" cy="411225"/>
          </a:xfrm>
          <a:prstGeom prst="rect">
            <a:avLst/>
          </a:prstGeom>
          <a:solidFill>
            <a:srgbClr val="7213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114</a:t>
            </a:r>
          </a:p>
          <a:p>
            <a:pPr algn="ctr"/>
            <a:r>
              <a:rPr lang="en-GB" sz="800">
                <a:solidFill>
                  <a:schemeClr val="bg1"/>
                </a:solidFill>
              </a:rPr>
              <a:t>19</a:t>
            </a:r>
          </a:p>
          <a:p>
            <a:pPr algn="ctr"/>
            <a:r>
              <a:rPr lang="en-GB" sz="800">
                <a:solidFill>
                  <a:schemeClr val="bg1"/>
                </a:solidFill>
              </a:rPr>
              <a:t>234</a:t>
            </a:r>
          </a:p>
        </p:txBody>
      </p:sp>
      <p:sp>
        <p:nvSpPr>
          <p:cNvPr id="22" name="Rectangle 21">
            <a:extLst>
              <a:ext uri="{FF2B5EF4-FFF2-40B4-BE49-F238E27FC236}">
                <a16:creationId xmlns:a16="http://schemas.microsoft.com/office/drawing/2014/main" id="{2FA38B4C-5B80-413E-B283-1F1ADBFD09CD}"/>
              </a:ext>
            </a:extLst>
          </p:cNvPr>
          <p:cNvSpPr/>
          <p:nvPr userDrawn="1"/>
        </p:nvSpPr>
        <p:spPr>
          <a:xfrm>
            <a:off x="998351" y="4809439"/>
            <a:ext cx="839614" cy="411225"/>
          </a:xfrm>
          <a:prstGeom prst="rect">
            <a:avLst/>
          </a:prstGeom>
          <a:solidFill>
            <a:srgbClr val="FD349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253</a:t>
            </a:r>
          </a:p>
          <a:p>
            <a:pPr algn="ctr"/>
            <a:r>
              <a:rPr lang="en-GB" sz="800">
                <a:solidFill>
                  <a:schemeClr val="bg1"/>
                </a:solidFill>
              </a:rPr>
              <a:t>52</a:t>
            </a:r>
          </a:p>
          <a:p>
            <a:pPr algn="ctr"/>
            <a:r>
              <a:rPr lang="en-GB" sz="800">
                <a:solidFill>
                  <a:schemeClr val="bg1"/>
                </a:solidFill>
              </a:rPr>
              <a:t>156</a:t>
            </a:r>
          </a:p>
        </p:txBody>
      </p:sp>
      <p:sp>
        <p:nvSpPr>
          <p:cNvPr id="25" name="TextBox 24">
            <a:extLst>
              <a:ext uri="{FF2B5EF4-FFF2-40B4-BE49-F238E27FC236}">
                <a16:creationId xmlns:a16="http://schemas.microsoft.com/office/drawing/2014/main" id="{6A07E492-5EF0-4085-AA14-90D280B1DF69}"/>
              </a:ext>
            </a:extLst>
          </p:cNvPr>
          <p:cNvSpPr txBox="1"/>
          <p:nvPr userDrawn="1"/>
        </p:nvSpPr>
        <p:spPr>
          <a:xfrm>
            <a:off x="1921682" y="2852903"/>
            <a:ext cx="1253995" cy="237066"/>
          </a:xfrm>
          <a:prstGeom prst="rect">
            <a:avLst/>
          </a:prstGeom>
          <a:noFill/>
        </p:spPr>
        <p:txBody>
          <a:bodyPr wrap="square" lIns="54610" tIns="54610" rIns="54610" bIns="54610" rtlCol="0" anchor="ctr">
            <a:noAutofit/>
          </a:bodyPr>
          <a:lstStyle/>
          <a:p>
            <a:pPr algn="l">
              <a:spcAft>
                <a:spcPts val="600"/>
              </a:spcAft>
            </a:pPr>
            <a:r>
              <a:rPr lang="en-GB" sz="1000"/>
              <a:t>Dark Blue</a:t>
            </a:r>
          </a:p>
        </p:txBody>
      </p:sp>
      <p:sp>
        <p:nvSpPr>
          <p:cNvPr id="30" name="TextBox 29">
            <a:extLst>
              <a:ext uri="{FF2B5EF4-FFF2-40B4-BE49-F238E27FC236}">
                <a16:creationId xmlns:a16="http://schemas.microsoft.com/office/drawing/2014/main" id="{B28A2D81-3A9C-47D3-8174-874F601607DC}"/>
              </a:ext>
            </a:extLst>
          </p:cNvPr>
          <p:cNvSpPr txBox="1"/>
          <p:nvPr userDrawn="1"/>
        </p:nvSpPr>
        <p:spPr>
          <a:xfrm>
            <a:off x="1921682" y="1830789"/>
            <a:ext cx="1253995" cy="237066"/>
          </a:xfrm>
          <a:prstGeom prst="rect">
            <a:avLst/>
          </a:prstGeom>
          <a:noFill/>
        </p:spPr>
        <p:txBody>
          <a:bodyPr wrap="square" lIns="54610" tIns="54610" rIns="54610" bIns="54610" rtlCol="0" anchor="ctr">
            <a:noAutofit/>
          </a:bodyPr>
          <a:lstStyle/>
          <a:p>
            <a:pPr algn="l">
              <a:spcAft>
                <a:spcPts val="600"/>
              </a:spcAft>
            </a:pPr>
            <a:r>
              <a:rPr lang="en-GB" sz="1000"/>
              <a:t>KPMG blue</a:t>
            </a:r>
          </a:p>
        </p:txBody>
      </p:sp>
      <p:sp>
        <p:nvSpPr>
          <p:cNvPr id="33" name="TextBox 32">
            <a:extLst>
              <a:ext uri="{FF2B5EF4-FFF2-40B4-BE49-F238E27FC236}">
                <a16:creationId xmlns:a16="http://schemas.microsoft.com/office/drawing/2014/main" id="{2C791116-D184-4C43-9C1C-30181CDF0E84}"/>
              </a:ext>
            </a:extLst>
          </p:cNvPr>
          <p:cNvSpPr txBox="1"/>
          <p:nvPr userDrawn="1"/>
        </p:nvSpPr>
        <p:spPr>
          <a:xfrm>
            <a:off x="1921682" y="3363960"/>
            <a:ext cx="1253995" cy="237066"/>
          </a:xfrm>
          <a:prstGeom prst="rect">
            <a:avLst/>
          </a:prstGeom>
          <a:noFill/>
        </p:spPr>
        <p:txBody>
          <a:bodyPr wrap="square" lIns="54610" tIns="54610" rIns="54610" bIns="54610" rtlCol="0" anchor="ctr">
            <a:noAutofit/>
          </a:bodyPr>
          <a:lstStyle/>
          <a:p>
            <a:pPr algn="l">
              <a:spcAft>
                <a:spcPts val="600"/>
              </a:spcAft>
            </a:pPr>
            <a:r>
              <a:rPr lang="en-GB" sz="1000"/>
              <a:t>Light Blue</a:t>
            </a:r>
          </a:p>
        </p:txBody>
      </p:sp>
      <p:sp>
        <p:nvSpPr>
          <p:cNvPr id="36" name="TextBox 35">
            <a:extLst>
              <a:ext uri="{FF2B5EF4-FFF2-40B4-BE49-F238E27FC236}">
                <a16:creationId xmlns:a16="http://schemas.microsoft.com/office/drawing/2014/main" id="{0A430D78-5EDB-481E-BB6D-67D8689BCE11}"/>
              </a:ext>
            </a:extLst>
          </p:cNvPr>
          <p:cNvSpPr txBox="1"/>
          <p:nvPr userDrawn="1"/>
        </p:nvSpPr>
        <p:spPr>
          <a:xfrm>
            <a:off x="3916179" y="1817279"/>
            <a:ext cx="1253995" cy="237066"/>
          </a:xfrm>
          <a:prstGeom prst="rect">
            <a:avLst/>
          </a:prstGeom>
          <a:noFill/>
        </p:spPr>
        <p:txBody>
          <a:bodyPr wrap="square" lIns="54610" tIns="54610" rIns="54610" bIns="54610" rtlCol="0" anchor="ctr">
            <a:noAutofit/>
          </a:bodyPr>
          <a:lstStyle/>
          <a:p>
            <a:pPr algn="l">
              <a:spcAft>
                <a:spcPts val="600"/>
              </a:spcAft>
            </a:pPr>
            <a:r>
              <a:rPr lang="en-GB" sz="1000"/>
              <a:t>Blue</a:t>
            </a:r>
          </a:p>
        </p:txBody>
      </p:sp>
      <p:sp>
        <p:nvSpPr>
          <p:cNvPr id="39" name="TextBox 38">
            <a:extLst>
              <a:ext uri="{FF2B5EF4-FFF2-40B4-BE49-F238E27FC236}">
                <a16:creationId xmlns:a16="http://schemas.microsoft.com/office/drawing/2014/main" id="{E42EE987-0425-4CD8-B75D-E3E8F8C2096D}"/>
              </a:ext>
            </a:extLst>
          </p:cNvPr>
          <p:cNvSpPr txBox="1"/>
          <p:nvPr userDrawn="1"/>
        </p:nvSpPr>
        <p:spPr>
          <a:xfrm>
            <a:off x="1921682" y="2341846"/>
            <a:ext cx="1253995" cy="237066"/>
          </a:xfrm>
          <a:prstGeom prst="rect">
            <a:avLst/>
          </a:prstGeom>
          <a:noFill/>
        </p:spPr>
        <p:txBody>
          <a:bodyPr wrap="square" lIns="54610" tIns="54610" rIns="54610" bIns="54610" rtlCol="0" anchor="ctr">
            <a:noAutofit/>
          </a:bodyPr>
          <a:lstStyle/>
          <a:p>
            <a:pPr algn="l">
              <a:spcAft>
                <a:spcPts val="600"/>
              </a:spcAft>
            </a:pPr>
            <a:r>
              <a:rPr lang="en-GB" sz="1000"/>
              <a:t>Cobalt Blue</a:t>
            </a:r>
          </a:p>
        </p:txBody>
      </p:sp>
      <p:sp>
        <p:nvSpPr>
          <p:cNvPr id="45" name="TextBox 44">
            <a:extLst>
              <a:ext uri="{FF2B5EF4-FFF2-40B4-BE49-F238E27FC236}">
                <a16:creationId xmlns:a16="http://schemas.microsoft.com/office/drawing/2014/main" id="{1B01B4DF-404A-4544-B313-2720FCBDD0B4}"/>
              </a:ext>
            </a:extLst>
          </p:cNvPr>
          <p:cNvSpPr txBox="1"/>
          <p:nvPr userDrawn="1"/>
        </p:nvSpPr>
        <p:spPr>
          <a:xfrm>
            <a:off x="1921682" y="3874401"/>
            <a:ext cx="1253995" cy="237066"/>
          </a:xfrm>
          <a:prstGeom prst="rect">
            <a:avLst/>
          </a:prstGeom>
          <a:noFill/>
        </p:spPr>
        <p:txBody>
          <a:bodyPr wrap="square" lIns="54610" tIns="54610" rIns="54610" bIns="54610" rtlCol="0" anchor="ctr">
            <a:noAutofit/>
          </a:bodyPr>
          <a:lstStyle/>
          <a:p>
            <a:pPr algn="l">
              <a:spcAft>
                <a:spcPts val="600"/>
              </a:spcAft>
            </a:pPr>
            <a:r>
              <a:rPr lang="en-GB" sz="1000"/>
              <a:t>Pacific Blue</a:t>
            </a:r>
          </a:p>
        </p:txBody>
      </p:sp>
      <p:sp>
        <p:nvSpPr>
          <p:cNvPr id="48" name="TextBox 47">
            <a:extLst>
              <a:ext uri="{FF2B5EF4-FFF2-40B4-BE49-F238E27FC236}">
                <a16:creationId xmlns:a16="http://schemas.microsoft.com/office/drawing/2014/main" id="{96DFA940-4699-43CF-A21A-AE4227704697}"/>
              </a:ext>
            </a:extLst>
          </p:cNvPr>
          <p:cNvSpPr txBox="1"/>
          <p:nvPr userDrawn="1"/>
        </p:nvSpPr>
        <p:spPr>
          <a:xfrm>
            <a:off x="1921682" y="4385458"/>
            <a:ext cx="1253995" cy="237066"/>
          </a:xfrm>
          <a:prstGeom prst="rect">
            <a:avLst/>
          </a:prstGeom>
          <a:noFill/>
        </p:spPr>
        <p:txBody>
          <a:bodyPr wrap="square" lIns="54610" tIns="54610" rIns="54610" bIns="54610" rtlCol="0" anchor="ctr">
            <a:noAutofit/>
          </a:bodyPr>
          <a:lstStyle/>
          <a:p>
            <a:pPr algn="l">
              <a:spcAft>
                <a:spcPts val="600"/>
              </a:spcAft>
            </a:pPr>
            <a:r>
              <a:rPr lang="en-GB" sz="1000"/>
              <a:t>Purple</a:t>
            </a:r>
          </a:p>
        </p:txBody>
      </p:sp>
      <p:sp>
        <p:nvSpPr>
          <p:cNvPr id="51" name="TextBox 50">
            <a:extLst>
              <a:ext uri="{FF2B5EF4-FFF2-40B4-BE49-F238E27FC236}">
                <a16:creationId xmlns:a16="http://schemas.microsoft.com/office/drawing/2014/main" id="{49A40265-6498-4E16-877D-6BC9A8CE7DCA}"/>
              </a:ext>
            </a:extLst>
          </p:cNvPr>
          <p:cNvSpPr txBox="1"/>
          <p:nvPr userDrawn="1"/>
        </p:nvSpPr>
        <p:spPr>
          <a:xfrm>
            <a:off x="1921682" y="4896518"/>
            <a:ext cx="1253995" cy="237066"/>
          </a:xfrm>
          <a:prstGeom prst="rect">
            <a:avLst/>
          </a:prstGeom>
          <a:noFill/>
        </p:spPr>
        <p:txBody>
          <a:bodyPr wrap="square" lIns="54610" tIns="54610" rIns="54610" bIns="54610" rtlCol="0" anchor="ctr">
            <a:noAutofit/>
          </a:bodyPr>
          <a:lstStyle/>
          <a:p>
            <a:pPr algn="l">
              <a:spcAft>
                <a:spcPts val="600"/>
              </a:spcAft>
            </a:pPr>
            <a:r>
              <a:rPr lang="en-GB" sz="1000"/>
              <a:t>Pink</a:t>
            </a:r>
          </a:p>
        </p:txBody>
      </p:sp>
      <p:sp>
        <p:nvSpPr>
          <p:cNvPr id="9" name="Rectangle 8">
            <a:extLst>
              <a:ext uri="{FF2B5EF4-FFF2-40B4-BE49-F238E27FC236}">
                <a16:creationId xmlns:a16="http://schemas.microsoft.com/office/drawing/2014/main" id="{A4B6D9AD-8E94-4A62-B92C-C973F5486E37}"/>
              </a:ext>
            </a:extLst>
          </p:cNvPr>
          <p:cNvSpPr/>
          <p:nvPr userDrawn="1"/>
        </p:nvSpPr>
        <p:spPr>
          <a:xfrm>
            <a:off x="2999643" y="2243028"/>
            <a:ext cx="839614" cy="411225"/>
          </a:xfrm>
          <a:prstGeom prst="rect">
            <a:avLst/>
          </a:prstGeom>
          <a:solidFill>
            <a:srgbClr val="510DB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81</a:t>
            </a:r>
          </a:p>
          <a:p>
            <a:pPr algn="ctr"/>
            <a:r>
              <a:rPr lang="en-GB" sz="800">
                <a:solidFill>
                  <a:schemeClr val="bg1"/>
                </a:solidFill>
              </a:rPr>
              <a:t>13</a:t>
            </a:r>
          </a:p>
          <a:p>
            <a:pPr algn="ctr"/>
            <a:r>
              <a:rPr lang="en-GB" sz="800">
                <a:solidFill>
                  <a:schemeClr val="bg1"/>
                </a:solidFill>
              </a:rPr>
              <a:t>188</a:t>
            </a:r>
          </a:p>
        </p:txBody>
      </p:sp>
      <p:sp>
        <p:nvSpPr>
          <p:cNvPr id="10" name="Rectangle 9">
            <a:extLst>
              <a:ext uri="{FF2B5EF4-FFF2-40B4-BE49-F238E27FC236}">
                <a16:creationId xmlns:a16="http://schemas.microsoft.com/office/drawing/2014/main" id="{5D377AFC-4BDC-44AC-80A6-06A9503B868A}"/>
              </a:ext>
            </a:extLst>
          </p:cNvPr>
          <p:cNvSpPr/>
          <p:nvPr userDrawn="1"/>
        </p:nvSpPr>
        <p:spPr>
          <a:xfrm>
            <a:off x="2999643" y="2757590"/>
            <a:ext cx="839614" cy="411225"/>
          </a:xfrm>
          <a:prstGeom prst="rect">
            <a:avLst/>
          </a:prstGeom>
          <a:solidFill>
            <a:srgbClr val="B497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180</a:t>
            </a:r>
          </a:p>
          <a:p>
            <a:pPr algn="ctr"/>
            <a:r>
              <a:rPr lang="en-GB" sz="800">
                <a:solidFill>
                  <a:schemeClr val="bg1"/>
                </a:solidFill>
              </a:rPr>
              <a:t>151</a:t>
            </a:r>
          </a:p>
          <a:p>
            <a:pPr algn="ctr"/>
            <a:r>
              <a:rPr lang="en-GB" sz="800">
                <a:solidFill>
                  <a:schemeClr val="bg1"/>
                </a:solidFill>
              </a:rPr>
              <a:t>255</a:t>
            </a:r>
          </a:p>
        </p:txBody>
      </p:sp>
      <p:sp>
        <p:nvSpPr>
          <p:cNvPr id="12" name="TextBox 11">
            <a:extLst>
              <a:ext uri="{FF2B5EF4-FFF2-40B4-BE49-F238E27FC236}">
                <a16:creationId xmlns:a16="http://schemas.microsoft.com/office/drawing/2014/main" id="{8B231EB6-12A0-47AA-88B0-D248845383EA}"/>
              </a:ext>
            </a:extLst>
          </p:cNvPr>
          <p:cNvSpPr txBox="1"/>
          <p:nvPr userDrawn="1"/>
        </p:nvSpPr>
        <p:spPr>
          <a:xfrm>
            <a:off x="2992848" y="1330325"/>
            <a:ext cx="1946348" cy="307777"/>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Accent Colors for Infographics and charts only</a:t>
            </a:r>
          </a:p>
        </p:txBody>
      </p:sp>
      <p:sp>
        <p:nvSpPr>
          <p:cNvPr id="59" name="Rectangle 58">
            <a:extLst>
              <a:ext uri="{FF2B5EF4-FFF2-40B4-BE49-F238E27FC236}">
                <a16:creationId xmlns:a16="http://schemas.microsoft.com/office/drawing/2014/main" id="{8B8F1FC7-CA8A-485A-9440-4EA69DF44F1B}"/>
              </a:ext>
            </a:extLst>
          </p:cNvPr>
          <p:cNvSpPr/>
          <p:nvPr userDrawn="1"/>
        </p:nvSpPr>
        <p:spPr>
          <a:xfrm>
            <a:off x="2999643" y="3272151"/>
            <a:ext cx="839614" cy="411225"/>
          </a:xfrm>
          <a:prstGeom prst="rect">
            <a:avLst/>
          </a:prstGeom>
          <a:solidFill>
            <a:srgbClr val="AB0D8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171</a:t>
            </a:r>
          </a:p>
          <a:p>
            <a:pPr algn="ctr"/>
            <a:r>
              <a:rPr lang="en-GB" sz="800">
                <a:solidFill>
                  <a:schemeClr val="bg1"/>
                </a:solidFill>
              </a:rPr>
              <a:t>13</a:t>
            </a:r>
          </a:p>
          <a:p>
            <a:pPr algn="ctr"/>
            <a:r>
              <a:rPr lang="en-GB" sz="800">
                <a:solidFill>
                  <a:schemeClr val="bg1"/>
                </a:solidFill>
              </a:rPr>
              <a:t>130</a:t>
            </a:r>
          </a:p>
        </p:txBody>
      </p:sp>
      <p:sp>
        <p:nvSpPr>
          <p:cNvPr id="60" name="Rectangle 59">
            <a:extLst>
              <a:ext uri="{FF2B5EF4-FFF2-40B4-BE49-F238E27FC236}">
                <a16:creationId xmlns:a16="http://schemas.microsoft.com/office/drawing/2014/main" id="{FF4DC1F0-F2DB-41DC-B843-C645575C978D}"/>
              </a:ext>
            </a:extLst>
          </p:cNvPr>
          <p:cNvSpPr/>
          <p:nvPr userDrawn="1"/>
        </p:nvSpPr>
        <p:spPr>
          <a:xfrm>
            <a:off x="2999643" y="3786713"/>
            <a:ext cx="839614" cy="411225"/>
          </a:xfrm>
          <a:prstGeom prst="rect">
            <a:avLst/>
          </a:prstGeom>
          <a:solidFill>
            <a:srgbClr val="FFA3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255</a:t>
            </a:r>
          </a:p>
          <a:p>
            <a:pPr algn="ctr"/>
            <a:r>
              <a:rPr lang="en-GB" sz="800">
                <a:solidFill>
                  <a:sysClr val="windowText" lastClr="000000"/>
                </a:solidFill>
              </a:rPr>
              <a:t>163</a:t>
            </a:r>
          </a:p>
          <a:p>
            <a:pPr algn="ctr"/>
            <a:r>
              <a:rPr lang="en-GB" sz="800">
                <a:solidFill>
                  <a:sysClr val="windowText" lastClr="000000"/>
                </a:solidFill>
              </a:rPr>
              <a:t>218</a:t>
            </a:r>
          </a:p>
        </p:txBody>
      </p:sp>
      <p:sp>
        <p:nvSpPr>
          <p:cNvPr id="61" name="Rectangle 60">
            <a:extLst>
              <a:ext uri="{FF2B5EF4-FFF2-40B4-BE49-F238E27FC236}">
                <a16:creationId xmlns:a16="http://schemas.microsoft.com/office/drawing/2014/main" id="{1FDCCC15-7DDA-4C27-A66A-86FEF3CE0FDB}"/>
              </a:ext>
            </a:extLst>
          </p:cNvPr>
          <p:cNvSpPr/>
          <p:nvPr userDrawn="1"/>
        </p:nvSpPr>
        <p:spPr>
          <a:xfrm>
            <a:off x="2999643" y="4301273"/>
            <a:ext cx="839614" cy="411225"/>
          </a:xfrm>
          <a:prstGeom prst="rect">
            <a:avLst/>
          </a:prstGeom>
          <a:solidFill>
            <a:srgbClr val="098E7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9</a:t>
            </a:r>
          </a:p>
          <a:p>
            <a:pPr algn="ctr"/>
            <a:r>
              <a:rPr lang="en-GB" sz="800">
                <a:solidFill>
                  <a:schemeClr val="bg1"/>
                </a:solidFill>
              </a:rPr>
              <a:t>142</a:t>
            </a:r>
          </a:p>
          <a:p>
            <a:pPr algn="ctr"/>
            <a:r>
              <a:rPr lang="en-GB" sz="800">
                <a:solidFill>
                  <a:schemeClr val="bg1"/>
                </a:solidFill>
              </a:rPr>
              <a:t>126</a:t>
            </a:r>
          </a:p>
        </p:txBody>
      </p:sp>
      <p:sp>
        <p:nvSpPr>
          <p:cNvPr id="62" name="Rectangle 61">
            <a:extLst>
              <a:ext uri="{FF2B5EF4-FFF2-40B4-BE49-F238E27FC236}">
                <a16:creationId xmlns:a16="http://schemas.microsoft.com/office/drawing/2014/main" id="{E6A7B705-A81A-45EE-B7F8-A08C39775723}"/>
              </a:ext>
            </a:extLst>
          </p:cNvPr>
          <p:cNvSpPr/>
          <p:nvPr userDrawn="1"/>
        </p:nvSpPr>
        <p:spPr>
          <a:xfrm>
            <a:off x="2999643" y="4809441"/>
            <a:ext cx="839614" cy="411225"/>
          </a:xfrm>
          <a:prstGeom prst="rect">
            <a:avLst/>
          </a:prstGeom>
          <a:solidFill>
            <a:srgbClr val="00C0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192</a:t>
            </a:r>
          </a:p>
          <a:p>
            <a:pPr algn="ctr"/>
            <a:r>
              <a:rPr lang="en-GB" sz="800">
                <a:solidFill>
                  <a:schemeClr val="bg1"/>
                </a:solidFill>
              </a:rPr>
              <a:t>174</a:t>
            </a:r>
          </a:p>
        </p:txBody>
      </p:sp>
      <p:sp>
        <p:nvSpPr>
          <p:cNvPr id="63" name="Rectangle 62">
            <a:extLst>
              <a:ext uri="{FF2B5EF4-FFF2-40B4-BE49-F238E27FC236}">
                <a16:creationId xmlns:a16="http://schemas.microsoft.com/office/drawing/2014/main" id="{70C56EF7-AC83-449B-8CC3-F1D314081B92}"/>
              </a:ext>
            </a:extLst>
          </p:cNvPr>
          <p:cNvSpPr/>
          <p:nvPr userDrawn="1"/>
        </p:nvSpPr>
        <p:spPr>
          <a:xfrm>
            <a:off x="2999643" y="5324001"/>
            <a:ext cx="839614" cy="411225"/>
          </a:xfrm>
          <a:prstGeom prst="rect">
            <a:avLst/>
          </a:prstGeom>
          <a:solidFill>
            <a:srgbClr val="63EB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accent3"/>
                </a:solidFill>
              </a:rPr>
              <a:t>99</a:t>
            </a:r>
          </a:p>
          <a:p>
            <a:pPr algn="ctr"/>
            <a:r>
              <a:rPr lang="en-GB" sz="800">
                <a:solidFill>
                  <a:schemeClr val="accent3"/>
                </a:solidFill>
              </a:rPr>
              <a:t>235</a:t>
            </a:r>
          </a:p>
          <a:p>
            <a:pPr algn="ctr"/>
            <a:r>
              <a:rPr lang="en-GB" sz="800">
                <a:solidFill>
                  <a:schemeClr val="accent3"/>
                </a:solidFill>
              </a:rPr>
              <a:t>218</a:t>
            </a:r>
          </a:p>
        </p:txBody>
      </p:sp>
      <p:grpSp>
        <p:nvGrpSpPr>
          <p:cNvPr id="65" name="Group 64">
            <a:extLst>
              <a:ext uri="{FF2B5EF4-FFF2-40B4-BE49-F238E27FC236}">
                <a16:creationId xmlns:a16="http://schemas.microsoft.com/office/drawing/2014/main" id="{34556660-1591-47B1-B18E-F2FCE5FDCA50}"/>
              </a:ext>
            </a:extLst>
          </p:cNvPr>
          <p:cNvGrpSpPr/>
          <p:nvPr userDrawn="1"/>
        </p:nvGrpSpPr>
        <p:grpSpPr>
          <a:xfrm>
            <a:off x="3971416" y="2341846"/>
            <a:ext cx="1253995" cy="3303408"/>
            <a:chOff x="2169429" y="1756308"/>
            <a:chExt cx="2286000" cy="3303408"/>
          </a:xfrm>
        </p:grpSpPr>
        <p:sp>
          <p:nvSpPr>
            <p:cNvPr id="66" name="TextBox 65">
              <a:extLst>
                <a:ext uri="{FF2B5EF4-FFF2-40B4-BE49-F238E27FC236}">
                  <a16:creationId xmlns:a16="http://schemas.microsoft.com/office/drawing/2014/main" id="{C1242448-F6EA-445E-86F6-56F1F6B8DCA0}"/>
                </a:ext>
              </a:extLst>
            </p:cNvPr>
            <p:cNvSpPr txBox="1"/>
            <p:nvPr userDrawn="1"/>
          </p:nvSpPr>
          <p:spPr>
            <a:xfrm>
              <a:off x="2169429" y="2778422"/>
              <a:ext cx="2286000" cy="237066"/>
            </a:xfrm>
            <a:prstGeom prst="rect">
              <a:avLst/>
            </a:prstGeom>
            <a:noFill/>
          </p:spPr>
          <p:txBody>
            <a:bodyPr wrap="square" lIns="54610" tIns="54610" rIns="54610" bIns="54610" rtlCol="0" anchor="ctr">
              <a:noAutofit/>
            </a:bodyPr>
            <a:lstStyle/>
            <a:p>
              <a:pPr algn="l">
                <a:spcAft>
                  <a:spcPts val="600"/>
                </a:spcAft>
              </a:pPr>
              <a:r>
                <a:rPr lang="en-GB" sz="1000"/>
                <a:t>Dark Pink</a:t>
              </a:r>
            </a:p>
          </p:txBody>
        </p:sp>
        <p:sp>
          <p:nvSpPr>
            <p:cNvPr id="67" name="TextBox 66">
              <a:extLst>
                <a:ext uri="{FF2B5EF4-FFF2-40B4-BE49-F238E27FC236}">
                  <a16:creationId xmlns:a16="http://schemas.microsoft.com/office/drawing/2014/main" id="{F9F2D96E-0391-44D3-9D85-C49CD2682224}"/>
                </a:ext>
              </a:extLst>
            </p:cNvPr>
            <p:cNvSpPr txBox="1"/>
            <p:nvPr userDrawn="1"/>
          </p:nvSpPr>
          <p:spPr>
            <a:xfrm>
              <a:off x="2169429" y="1756308"/>
              <a:ext cx="2286000" cy="237066"/>
            </a:xfrm>
            <a:prstGeom prst="rect">
              <a:avLst/>
            </a:prstGeom>
            <a:noFill/>
          </p:spPr>
          <p:txBody>
            <a:bodyPr wrap="square" lIns="54610" tIns="54610" rIns="54610" bIns="54610" rtlCol="0" anchor="ctr">
              <a:noAutofit/>
            </a:bodyPr>
            <a:lstStyle/>
            <a:p>
              <a:pPr algn="l">
                <a:spcAft>
                  <a:spcPts val="600"/>
                </a:spcAft>
              </a:pPr>
              <a:r>
                <a:rPr lang="en-GB" sz="1000"/>
                <a:t>Dark Purple</a:t>
              </a:r>
            </a:p>
          </p:txBody>
        </p:sp>
        <p:sp>
          <p:nvSpPr>
            <p:cNvPr id="68" name="TextBox 67">
              <a:extLst>
                <a:ext uri="{FF2B5EF4-FFF2-40B4-BE49-F238E27FC236}">
                  <a16:creationId xmlns:a16="http://schemas.microsoft.com/office/drawing/2014/main" id="{712A9094-C141-4137-91C8-07CDF0270449}"/>
                </a:ext>
              </a:extLst>
            </p:cNvPr>
            <p:cNvSpPr txBox="1"/>
            <p:nvPr userDrawn="1"/>
          </p:nvSpPr>
          <p:spPr>
            <a:xfrm>
              <a:off x="2169429" y="3289479"/>
              <a:ext cx="2286000" cy="237066"/>
            </a:xfrm>
            <a:prstGeom prst="rect">
              <a:avLst/>
            </a:prstGeom>
            <a:noFill/>
          </p:spPr>
          <p:txBody>
            <a:bodyPr wrap="square" lIns="54610" tIns="54610" rIns="54610" bIns="54610" rtlCol="0" anchor="ctr">
              <a:noAutofit/>
            </a:bodyPr>
            <a:lstStyle/>
            <a:p>
              <a:pPr algn="l">
                <a:spcAft>
                  <a:spcPts val="600"/>
                </a:spcAft>
              </a:pPr>
              <a:r>
                <a:rPr lang="en-GB" sz="1000"/>
                <a:t>Light Pink</a:t>
              </a:r>
            </a:p>
          </p:txBody>
        </p:sp>
        <p:sp>
          <p:nvSpPr>
            <p:cNvPr id="69" name="TextBox 68">
              <a:extLst>
                <a:ext uri="{FF2B5EF4-FFF2-40B4-BE49-F238E27FC236}">
                  <a16:creationId xmlns:a16="http://schemas.microsoft.com/office/drawing/2014/main" id="{A455B7B5-73DE-46AF-B400-88997B50AD80}"/>
                </a:ext>
              </a:extLst>
            </p:cNvPr>
            <p:cNvSpPr txBox="1"/>
            <p:nvPr userDrawn="1"/>
          </p:nvSpPr>
          <p:spPr>
            <a:xfrm>
              <a:off x="2169429" y="3800536"/>
              <a:ext cx="2286000" cy="237066"/>
            </a:xfrm>
            <a:prstGeom prst="rect">
              <a:avLst/>
            </a:prstGeom>
            <a:noFill/>
          </p:spPr>
          <p:txBody>
            <a:bodyPr wrap="square" lIns="54610" tIns="54610" rIns="54610" bIns="54610" rtlCol="0" anchor="ctr">
              <a:noAutofit/>
            </a:bodyPr>
            <a:lstStyle/>
            <a:p>
              <a:pPr algn="l">
                <a:spcAft>
                  <a:spcPts val="600"/>
                </a:spcAft>
              </a:pPr>
              <a:r>
                <a:rPr lang="en-GB" sz="1000"/>
                <a:t>Dark Green</a:t>
              </a:r>
            </a:p>
          </p:txBody>
        </p:sp>
        <p:sp>
          <p:nvSpPr>
            <p:cNvPr id="70" name="TextBox 69">
              <a:extLst>
                <a:ext uri="{FF2B5EF4-FFF2-40B4-BE49-F238E27FC236}">
                  <a16:creationId xmlns:a16="http://schemas.microsoft.com/office/drawing/2014/main" id="{2B4C4881-6213-41A5-AC03-CCE78498A9AE}"/>
                </a:ext>
              </a:extLst>
            </p:cNvPr>
            <p:cNvSpPr txBox="1"/>
            <p:nvPr userDrawn="1"/>
          </p:nvSpPr>
          <p:spPr>
            <a:xfrm>
              <a:off x="2169429" y="2267365"/>
              <a:ext cx="2286000" cy="237066"/>
            </a:xfrm>
            <a:prstGeom prst="rect">
              <a:avLst/>
            </a:prstGeom>
            <a:noFill/>
          </p:spPr>
          <p:txBody>
            <a:bodyPr wrap="square" lIns="54610" tIns="54610" rIns="54610" bIns="54610" rtlCol="0" anchor="ctr">
              <a:noAutofit/>
            </a:bodyPr>
            <a:lstStyle/>
            <a:p>
              <a:pPr algn="l">
                <a:spcAft>
                  <a:spcPts val="600"/>
                </a:spcAft>
              </a:pPr>
              <a:r>
                <a:rPr lang="en-GB" sz="1000"/>
                <a:t>Light Purple</a:t>
              </a:r>
            </a:p>
          </p:txBody>
        </p:sp>
        <p:sp>
          <p:nvSpPr>
            <p:cNvPr id="71" name="TextBox 70">
              <a:extLst>
                <a:ext uri="{FF2B5EF4-FFF2-40B4-BE49-F238E27FC236}">
                  <a16:creationId xmlns:a16="http://schemas.microsoft.com/office/drawing/2014/main" id="{940387EA-5FDE-4F6F-BAF2-604549CCD0F0}"/>
                </a:ext>
              </a:extLst>
            </p:cNvPr>
            <p:cNvSpPr txBox="1"/>
            <p:nvPr userDrawn="1"/>
          </p:nvSpPr>
          <p:spPr>
            <a:xfrm>
              <a:off x="2169429" y="4311593"/>
              <a:ext cx="2286000" cy="237066"/>
            </a:xfrm>
            <a:prstGeom prst="rect">
              <a:avLst/>
            </a:prstGeom>
            <a:noFill/>
          </p:spPr>
          <p:txBody>
            <a:bodyPr wrap="square" lIns="54610" tIns="54610" rIns="54610" bIns="54610" rtlCol="0" anchor="ctr">
              <a:noAutofit/>
            </a:bodyPr>
            <a:lstStyle/>
            <a:p>
              <a:pPr algn="l">
                <a:spcAft>
                  <a:spcPts val="600"/>
                </a:spcAft>
              </a:pPr>
              <a:r>
                <a:rPr lang="en-GB" sz="1000"/>
                <a:t>Green</a:t>
              </a:r>
            </a:p>
          </p:txBody>
        </p:sp>
        <p:sp>
          <p:nvSpPr>
            <p:cNvPr id="72" name="TextBox 71">
              <a:extLst>
                <a:ext uri="{FF2B5EF4-FFF2-40B4-BE49-F238E27FC236}">
                  <a16:creationId xmlns:a16="http://schemas.microsoft.com/office/drawing/2014/main" id="{A92671DE-F6BD-48CB-B11C-208DD1F1CCB3}"/>
                </a:ext>
              </a:extLst>
            </p:cNvPr>
            <p:cNvSpPr txBox="1"/>
            <p:nvPr userDrawn="1"/>
          </p:nvSpPr>
          <p:spPr>
            <a:xfrm>
              <a:off x="2169429" y="4822650"/>
              <a:ext cx="2286000" cy="237066"/>
            </a:xfrm>
            <a:prstGeom prst="rect">
              <a:avLst/>
            </a:prstGeom>
            <a:noFill/>
          </p:spPr>
          <p:txBody>
            <a:bodyPr wrap="square" lIns="54610" tIns="54610" rIns="54610" bIns="54610" rtlCol="0" anchor="ctr">
              <a:noAutofit/>
            </a:bodyPr>
            <a:lstStyle/>
            <a:p>
              <a:pPr algn="l">
                <a:spcAft>
                  <a:spcPts val="600"/>
                </a:spcAft>
              </a:pPr>
              <a:r>
                <a:rPr lang="en-GB" sz="1000"/>
                <a:t>Light Green</a:t>
              </a:r>
            </a:p>
          </p:txBody>
        </p:sp>
      </p:grpSp>
      <p:sp>
        <p:nvSpPr>
          <p:cNvPr id="74" name="Rectangle 73">
            <a:extLst>
              <a:ext uri="{FF2B5EF4-FFF2-40B4-BE49-F238E27FC236}">
                <a16:creationId xmlns:a16="http://schemas.microsoft.com/office/drawing/2014/main" id="{35C7B945-9627-4D94-B008-C987FEA96972}"/>
              </a:ext>
            </a:extLst>
          </p:cNvPr>
          <p:cNvSpPr/>
          <p:nvPr userDrawn="1"/>
        </p:nvSpPr>
        <p:spPr>
          <a:xfrm>
            <a:off x="5232206" y="1731971"/>
            <a:ext cx="839614" cy="411225"/>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51</a:t>
            </a:r>
          </a:p>
          <a:p>
            <a:pPr algn="ctr"/>
            <a:r>
              <a:rPr lang="en-GB" sz="800">
                <a:solidFill>
                  <a:schemeClr val="bg1"/>
                </a:solidFill>
              </a:rPr>
              <a:t>51</a:t>
            </a:r>
          </a:p>
          <a:p>
            <a:pPr algn="ctr"/>
            <a:r>
              <a:rPr lang="en-GB" sz="800">
                <a:solidFill>
                  <a:schemeClr val="bg1"/>
                </a:solidFill>
              </a:rPr>
              <a:t>51</a:t>
            </a:r>
          </a:p>
        </p:txBody>
      </p:sp>
      <p:sp>
        <p:nvSpPr>
          <p:cNvPr id="75" name="Rectangle 74">
            <a:extLst>
              <a:ext uri="{FF2B5EF4-FFF2-40B4-BE49-F238E27FC236}">
                <a16:creationId xmlns:a16="http://schemas.microsoft.com/office/drawing/2014/main" id="{AEB1F170-4966-4AAF-ABAA-3D2A0369F7FA}"/>
              </a:ext>
            </a:extLst>
          </p:cNvPr>
          <p:cNvSpPr/>
          <p:nvPr userDrawn="1"/>
        </p:nvSpPr>
        <p:spPr>
          <a:xfrm>
            <a:off x="5232206" y="2246533"/>
            <a:ext cx="839614" cy="41122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a:p>
            <a:pPr algn="ctr"/>
            <a:endParaRPr lang="en-GB" sz="800">
              <a:solidFill>
                <a:schemeClr val="bg1"/>
              </a:solidFill>
            </a:endParaRPr>
          </a:p>
        </p:txBody>
      </p:sp>
      <p:sp>
        <p:nvSpPr>
          <p:cNvPr id="76" name="TextBox 75">
            <a:extLst>
              <a:ext uri="{FF2B5EF4-FFF2-40B4-BE49-F238E27FC236}">
                <a16:creationId xmlns:a16="http://schemas.microsoft.com/office/drawing/2014/main" id="{7033C2B2-E4D1-4420-8509-EC1E2C80321F}"/>
              </a:ext>
            </a:extLst>
          </p:cNvPr>
          <p:cNvSpPr txBox="1"/>
          <p:nvPr userDrawn="1"/>
        </p:nvSpPr>
        <p:spPr>
          <a:xfrm>
            <a:off x="5225411" y="1330325"/>
            <a:ext cx="1545229" cy="307777"/>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Neutrals for Infographics and charts only </a:t>
            </a:r>
          </a:p>
        </p:txBody>
      </p:sp>
      <p:sp>
        <p:nvSpPr>
          <p:cNvPr id="77" name="Rectangle 76">
            <a:extLst>
              <a:ext uri="{FF2B5EF4-FFF2-40B4-BE49-F238E27FC236}">
                <a16:creationId xmlns:a16="http://schemas.microsoft.com/office/drawing/2014/main" id="{9BFC6FF0-9D30-4829-A667-26B9E6467077}"/>
              </a:ext>
            </a:extLst>
          </p:cNvPr>
          <p:cNvSpPr/>
          <p:nvPr userDrawn="1"/>
        </p:nvSpPr>
        <p:spPr>
          <a:xfrm>
            <a:off x="5232206" y="2761094"/>
            <a:ext cx="839614" cy="411225"/>
          </a:xfrm>
          <a:prstGeom prst="rect">
            <a:avLst/>
          </a:prstGeom>
          <a:solidFill>
            <a:srgbClr val="98989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152</a:t>
            </a:r>
          </a:p>
          <a:p>
            <a:pPr algn="ctr"/>
            <a:r>
              <a:rPr lang="en-GB" sz="800">
                <a:solidFill>
                  <a:schemeClr val="bg1"/>
                </a:solidFill>
              </a:rPr>
              <a:t>152</a:t>
            </a:r>
          </a:p>
          <a:p>
            <a:pPr algn="ctr"/>
            <a:r>
              <a:rPr lang="en-GB" sz="800">
                <a:solidFill>
                  <a:schemeClr val="bg1"/>
                </a:solidFill>
              </a:rPr>
              <a:t>152</a:t>
            </a:r>
          </a:p>
        </p:txBody>
      </p:sp>
      <p:sp>
        <p:nvSpPr>
          <p:cNvPr id="78" name="Rectangle 77">
            <a:extLst>
              <a:ext uri="{FF2B5EF4-FFF2-40B4-BE49-F238E27FC236}">
                <a16:creationId xmlns:a16="http://schemas.microsoft.com/office/drawing/2014/main" id="{AF40F7A4-A491-46D0-AC78-F38FB368D987}"/>
              </a:ext>
            </a:extLst>
          </p:cNvPr>
          <p:cNvSpPr/>
          <p:nvPr userDrawn="1"/>
        </p:nvSpPr>
        <p:spPr>
          <a:xfrm>
            <a:off x="5232206" y="3275656"/>
            <a:ext cx="839614" cy="411225"/>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178</a:t>
            </a:r>
          </a:p>
          <a:p>
            <a:pPr algn="ctr"/>
            <a:r>
              <a:rPr lang="en-GB" sz="800">
                <a:solidFill>
                  <a:sysClr val="windowText" lastClr="000000"/>
                </a:solidFill>
              </a:rPr>
              <a:t>178</a:t>
            </a:r>
          </a:p>
          <a:p>
            <a:pPr algn="ctr"/>
            <a:r>
              <a:rPr lang="en-GB" sz="800">
                <a:solidFill>
                  <a:sysClr val="windowText" lastClr="000000"/>
                </a:solidFill>
              </a:rPr>
              <a:t>178</a:t>
            </a:r>
          </a:p>
        </p:txBody>
      </p:sp>
      <p:sp>
        <p:nvSpPr>
          <p:cNvPr id="79" name="Rectangle 78">
            <a:extLst>
              <a:ext uri="{FF2B5EF4-FFF2-40B4-BE49-F238E27FC236}">
                <a16:creationId xmlns:a16="http://schemas.microsoft.com/office/drawing/2014/main" id="{E22CE48C-CD62-438B-AF1B-E80398CE41CF}"/>
              </a:ext>
            </a:extLst>
          </p:cNvPr>
          <p:cNvSpPr/>
          <p:nvPr userDrawn="1"/>
        </p:nvSpPr>
        <p:spPr>
          <a:xfrm>
            <a:off x="5232206" y="3790216"/>
            <a:ext cx="839614" cy="411225"/>
          </a:xfrm>
          <a:prstGeom prst="rect">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tx1"/>
                </a:solidFill>
              </a:rPr>
              <a:t>229</a:t>
            </a:r>
          </a:p>
          <a:p>
            <a:pPr algn="ctr"/>
            <a:r>
              <a:rPr lang="en-GB" sz="800">
                <a:solidFill>
                  <a:schemeClr val="tx1"/>
                </a:solidFill>
              </a:rPr>
              <a:t>229</a:t>
            </a:r>
          </a:p>
          <a:p>
            <a:pPr algn="ctr"/>
            <a:r>
              <a:rPr lang="en-GB" sz="800">
                <a:solidFill>
                  <a:schemeClr val="tx1"/>
                </a:solidFill>
              </a:rPr>
              <a:t>229</a:t>
            </a:r>
          </a:p>
        </p:txBody>
      </p:sp>
      <p:sp>
        <p:nvSpPr>
          <p:cNvPr id="83" name="TextBox 82">
            <a:extLst>
              <a:ext uri="{FF2B5EF4-FFF2-40B4-BE49-F238E27FC236}">
                <a16:creationId xmlns:a16="http://schemas.microsoft.com/office/drawing/2014/main" id="{BFA814C9-BD96-4348-B664-2AD4A5DAAB12}"/>
              </a:ext>
            </a:extLst>
          </p:cNvPr>
          <p:cNvSpPr txBox="1"/>
          <p:nvPr userDrawn="1"/>
        </p:nvSpPr>
        <p:spPr>
          <a:xfrm>
            <a:off x="6203979" y="2852903"/>
            <a:ext cx="1253995" cy="237066"/>
          </a:xfrm>
          <a:prstGeom prst="rect">
            <a:avLst/>
          </a:prstGeom>
          <a:noFill/>
        </p:spPr>
        <p:txBody>
          <a:bodyPr wrap="square" lIns="54610" tIns="54610" rIns="54610" bIns="54610" rtlCol="0" anchor="ctr">
            <a:noAutofit/>
          </a:bodyPr>
          <a:lstStyle/>
          <a:p>
            <a:pPr algn="l">
              <a:spcAft>
                <a:spcPts val="600"/>
              </a:spcAft>
            </a:pPr>
            <a:r>
              <a:rPr lang="en-GB" sz="1000"/>
              <a:t>Grey 3</a:t>
            </a:r>
          </a:p>
        </p:txBody>
      </p:sp>
      <p:sp>
        <p:nvSpPr>
          <p:cNvPr id="84" name="TextBox 83">
            <a:extLst>
              <a:ext uri="{FF2B5EF4-FFF2-40B4-BE49-F238E27FC236}">
                <a16:creationId xmlns:a16="http://schemas.microsoft.com/office/drawing/2014/main" id="{B38E8C09-0782-4E70-887B-080A8FC240A9}"/>
              </a:ext>
            </a:extLst>
          </p:cNvPr>
          <p:cNvSpPr txBox="1"/>
          <p:nvPr userDrawn="1"/>
        </p:nvSpPr>
        <p:spPr>
          <a:xfrm>
            <a:off x="6203979" y="1830789"/>
            <a:ext cx="1253995" cy="237066"/>
          </a:xfrm>
          <a:prstGeom prst="rect">
            <a:avLst/>
          </a:prstGeom>
          <a:noFill/>
        </p:spPr>
        <p:txBody>
          <a:bodyPr wrap="square" lIns="54610" tIns="54610" rIns="54610" bIns="54610" rtlCol="0" anchor="ctr">
            <a:noAutofit/>
          </a:bodyPr>
          <a:lstStyle/>
          <a:p>
            <a:pPr algn="l">
              <a:spcAft>
                <a:spcPts val="600"/>
              </a:spcAft>
            </a:pPr>
            <a:r>
              <a:rPr lang="en-GB" sz="1000"/>
              <a:t>Grey 1</a:t>
            </a:r>
          </a:p>
        </p:txBody>
      </p:sp>
      <p:sp>
        <p:nvSpPr>
          <p:cNvPr id="85" name="TextBox 84">
            <a:extLst>
              <a:ext uri="{FF2B5EF4-FFF2-40B4-BE49-F238E27FC236}">
                <a16:creationId xmlns:a16="http://schemas.microsoft.com/office/drawing/2014/main" id="{7C3E17E9-EAB5-401D-99B5-E01BBCBAAE59}"/>
              </a:ext>
            </a:extLst>
          </p:cNvPr>
          <p:cNvSpPr txBox="1"/>
          <p:nvPr userDrawn="1"/>
        </p:nvSpPr>
        <p:spPr>
          <a:xfrm>
            <a:off x="6203979" y="3363960"/>
            <a:ext cx="1253995" cy="237066"/>
          </a:xfrm>
          <a:prstGeom prst="rect">
            <a:avLst/>
          </a:prstGeom>
          <a:noFill/>
        </p:spPr>
        <p:txBody>
          <a:bodyPr wrap="square" lIns="54610" tIns="54610" rIns="54610" bIns="54610" rtlCol="0" anchor="ctr">
            <a:noAutofit/>
          </a:bodyPr>
          <a:lstStyle/>
          <a:p>
            <a:pPr algn="l">
              <a:spcAft>
                <a:spcPts val="600"/>
              </a:spcAft>
            </a:pPr>
            <a:r>
              <a:rPr lang="en-GB" sz="1000"/>
              <a:t>Grey 4</a:t>
            </a:r>
          </a:p>
        </p:txBody>
      </p:sp>
      <p:sp>
        <p:nvSpPr>
          <p:cNvPr id="86" name="TextBox 85">
            <a:extLst>
              <a:ext uri="{FF2B5EF4-FFF2-40B4-BE49-F238E27FC236}">
                <a16:creationId xmlns:a16="http://schemas.microsoft.com/office/drawing/2014/main" id="{DA95C41B-9591-4042-8AC0-03DBDA91FD18}"/>
              </a:ext>
            </a:extLst>
          </p:cNvPr>
          <p:cNvSpPr txBox="1"/>
          <p:nvPr userDrawn="1"/>
        </p:nvSpPr>
        <p:spPr>
          <a:xfrm>
            <a:off x="6203979" y="3875017"/>
            <a:ext cx="1253995" cy="237066"/>
          </a:xfrm>
          <a:prstGeom prst="rect">
            <a:avLst/>
          </a:prstGeom>
          <a:noFill/>
        </p:spPr>
        <p:txBody>
          <a:bodyPr wrap="square" lIns="54610" tIns="54610" rIns="54610" bIns="54610" rtlCol="0" anchor="ctr">
            <a:noAutofit/>
          </a:bodyPr>
          <a:lstStyle/>
          <a:p>
            <a:pPr algn="l">
              <a:spcAft>
                <a:spcPts val="600"/>
              </a:spcAft>
            </a:pPr>
            <a:r>
              <a:rPr lang="en-GB" sz="1000"/>
              <a:t>Grey 5</a:t>
            </a:r>
          </a:p>
        </p:txBody>
      </p:sp>
      <p:sp>
        <p:nvSpPr>
          <p:cNvPr id="87" name="TextBox 86">
            <a:extLst>
              <a:ext uri="{FF2B5EF4-FFF2-40B4-BE49-F238E27FC236}">
                <a16:creationId xmlns:a16="http://schemas.microsoft.com/office/drawing/2014/main" id="{C924189F-5F86-46B9-810F-1AF60243011B}"/>
              </a:ext>
            </a:extLst>
          </p:cNvPr>
          <p:cNvSpPr txBox="1"/>
          <p:nvPr userDrawn="1"/>
        </p:nvSpPr>
        <p:spPr>
          <a:xfrm>
            <a:off x="6203979" y="2341846"/>
            <a:ext cx="1253995" cy="237066"/>
          </a:xfrm>
          <a:prstGeom prst="rect">
            <a:avLst/>
          </a:prstGeom>
          <a:noFill/>
        </p:spPr>
        <p:txBody>
          <a:bodyPr wrap="square" lIns="54610" tIns="54610" rIns="54610" bIns="54610" rtlCol="0" anchor="ctr">
            <a:noAutofit/>
          </a:bodyPr>
          <a:lstStyle/>
          <a:p>
            <a:pPr algn="l">
              <a:spcAft>
                <a:spcPts val="600"/>
              </a:spcAft>
            </a:pPr>
            <a:r>
              <a:rPr lang="en-GB" sz="1000"/>
              <a:t>Grey 2</a:t>
            </a:r>
          </a:p>
        </p:txBody>
      </p:sp>
      <p:sp>
        <p:nvSpPr>
          <p:cNvPr id="52" name="Rectangle 51">
            <a:extLst>
              <a:ext uri="{FF2B5EF4-FFF2-40B4-BE49-F238E27FC236}">
                <a16:creationId xmlns:a16="http://schemas.microsoft.com/office/drawing/2014/main" id="{4ACB48A6-B340-401D-8994-A0E53291AC9B}"/>
              </a:ext>
            </a:extLst>
          </p:cNvPr>
          <p:cNvSpPr/>
          <p:nvPr userDrawn="1"/>
        </p:nvSpPr>
        <p:spPr>
          <a:xfrm>
            <a:off x="7170486" y="2656172"/>
            <a:ext cx="839614" cy="411225"/>
          </a:xfrm>
          <a:prstGeom prst="rect">
            <a:avLst/>
          </a:prstGeom>
          <a:gradFill>
            <a:gsLst>
              <a:gs pos="100000">
                <a:schemeClr val="accent1"/>
              </a:gs>
              <a:gs pos="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endParaRPr lang="en-GB" sz="800">
              <a:solidFill>
                <a:schemeClr val="bg1"/>
              </a:solidFill>
            </a:endParaRPr>
          </a:p>
        </p:txBody>
      </p:sp>
      <p:sp>
        <p:nvSpPr>
          <p:cNvPr id="53" name="Rectangle 52">
            <a:extLst>
              <a:ext uri="{FF2B5EF4-FFF2-40B4-BE49-F238E27FC236}">
                <a16:creationId xmlns:a16="http://schemas.microsoft.com/office/drawing/2014/main" id="{26F71474-A782-4BB1-8B9F-8DCCEAF88E0C}"/>
              </a:ext>
            </a:extLst>
          </p:cNvPr>
          <p:cNvSpPr/>
          <p:nvPr userDrawn="1"/>
        </p:nvSpPr>
        <p:spPr>
          <a:xfrm>
            <a:off x="9170077" y="2656172"/>
            <a:ext cx="839614" cy="411225"/>
          </a:xfrm>
          <a:prstGeom prst="rect">
            <a:avLst/>
          </a:prstGeom>
          <a:gradFill>
            <a:gsLst>
              <a:gs pos="100000">
                <a:srgbClr val="ACEAFF"/>
              </a:gs>
              <a:gs pos="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endParaRPr lang="en-GB" sz="800">
              <a:solidFill>
                <a:schemeClr val="bg1"/>
              </a:solidFill>
            </a:endParaRPr>
          </a:p>
        </p:txBody>
      </p:sp>
      <p:sp>
        <p:nvSpPr>
          <p:cNvPr id="54" name="TextBox 53">
            <a:extLst>
              <a:ext uri="{FF2B5EF4-FFF2-40B4-BE49-F238E27FC236}">
                <a16:creationId xmlns:a16="http://schemas.microsoft.com/office/drawing/2014/main" id="{2102BFCC-8EF9-4273-ADB0-A655CD827F66}"/>
              </a:ext>
            </a:extLst>
          </p:cNvPr>
          <p:cNvSpPr txBox="1"/>
          <p:nvPr userDrawn="1"/>
        </p:nvSpPr>
        <p:spPr>
          <a:xfrm>
            <a:off x="8028290" y="2743862"/>
            <a:ext cx="1568421" cy="237066"/>
          </a:xfrm>
          <a:prstGeom prst="rect">
            <a:avLst/>
          </a:prstGeom>
          <a:noFill/>
        </p:spPr>
        <p:txBody>
          <a:bodyPr wrap="square" lIns="54610" tIns="54610" rIns="54610" bIns="54610" rtlCol="0" anchor="ctr">
            <a:noAutofit/>
          </a:bodyPr>
          <a:lstStyle/>
          <a:p>
            <a:pPr algn="l">
              <a:spcAft>
                <a:spcPts val="600"/>
              </a:spcAft>
            </a:pPr>
            <a:r>
              <a:rPr lang="en-GB" sz="1000"/>
              <a:t>Purple/</a:t>
            </a:r>
            <a:br>
              <a:rPr lang="en-GB" sz="1000"/>
            </a:br>
            <a:r>
              <a:rPr lang="en-GB" sz="1000"/>
              <a:t>Cobalt gradient</a:t>
            </a:r>
          </a:p>
        </p:txBody>
      </p:sp>
      <p:sp>
        <p:nvSpPr>
          <p:cNvPr id="55" name="TextBox 54">
            <a:extLst>
              <a:ext uri="{FF2B5EF4-FFF2-40B4-BE49-F238E27FC236}">
                <a16:creationId xmlns:a16="http://schemas.microsoft.com/office/drawing/2014/main" id="{02D8D802-07C6-434C-B36C-582D2F2FAF7C}"/>
              </a:ext>
            </a:extLst>
          </p:cNvPr>
          <p:cNvSpPr txBox="1"/>
          <p:nvPr userDrawn="1"/>
        </p:nvSpPr>
        <p:spPr>
          <a:xfrm>
            <a:off x="10053992" y="2743862"/>
            <a:ext cx="1709098" cy="237066"/>
          </a:xfrm>
          <a:prstGeom prst="rect">
            <a:avLst/>
          </a:prstGeom>
          <a:noFill/>
        </p:spPr>
        <p:txBody>
          <a:bodyPr wrap="square" lIns="54610" tIns="54610" rIns="54610" bIns="54610" rtlCol="0" anchor="ctr">
            <a:noAutofit/>
          </a:bodyPr>
          <a:lstStyle/>
          <a:p>
            <a:pPr algn="l">
              <a:spcAft>
                <a:spcPts val="600"/>
              </a:spcAft>
            </a:pPr>
            <a:r>
              <a:rPr lang="en-GB" sz="1000"/>
              <a:t>Pacific/</a:t>
            </a:r>
            <a:br>
              <a:rPr lang="en-GB" sz="1000"/>
            </a:br>
            <a:r>
              <a:rPr lang="en-GB" sz="1000"/>
              <a:t>Light Blue gradient</a:t>
            </a:r>
          </a:p>
        </p:txBody>
      </p:sp>
      <p:sp>
        <p:nvSpPr>
          <p:cNvPr id="56" name="TextBox 55">
            <a:extLst>
              <a:ext uri="{FF2B5EF4-FFF2-40B4-BE49-F238E27FC236}">
                <a16:creationId xmlns:a16="http://schemas.microsoft.com/office/drawing/2014/main" id="{F56630A0-1CC3-4558-99F3-72A9846C3FA4}"/>
              </a:ext>
            </a:extLst>
          </p:cNvPr>
          <p:cNvSpPr txBox="1"/>
          <p:nvPr userDrawn="1"/>
        </p:nvSpPr>
        <p:spPr>
          <a:xfrm>
            <a:off x="7146554" y="1298952"/>
            <a:ext cx="4047046" cy="1269578"/>
          </a:xfrm>
          <a:prstGeom prst="rect">
            <a:avLst/>
          </a:prstGeom>
          <a:noFill/>
        </p:spPr>
        <p:txBody>
          <a:bodyPr wrap="square" lIns="0" tIns="0" rIns="0" bIns="0" rtlCol="0">
            <a:spAutoFit/>
          </a:bodyPr>
          <a:lstStyle/>
          <a:p>
            <a:pPr algn="l">
              <a:spcAft>
                <a:spcPts val="300"/>
              </a:spcAft>
            </a:pPr>
            <a:r>
              <a:rPr lang="en-US" sz="1000" b="1">
                <a:solidFill>
                  <a:sysClr val="windowText" lastClr="000000"/>
                </a:solidFill>
              </a:rPr>
              <a:t>Gradients</a:t>
            </a:r>
          </a:p>
          <a:p>
            <a:pPr marL="171450" indent="-171450" algn="l">
              <a:spcAft>
                <a:spcPts val="300"/>
              </a:spcAft>
              <a:buFont typeface="Arial" panose="020B0604020202020204" pitchFamily="34" charset="0"/>
              <a:buChar char="•"/>
            </a:pPr>
            <a:r>
              <a:rPr lang="en-GB" sz="1000" b="0">
                <a:solidFill>
                  <a:sysClr val="windowText" lastClr="000000"/>
                </a:solidFill>
              </a:rPr>
              <a:t>The </a:t>
            </a:r>
            <a:r>
              <a:rPr lang="en-GB" sz="1000" b="0" err="1">
                <a:solidFill>
                  <a:sysClr val="windowText" lastClr="000000"/>
                </a:solidFill>
              </a:rPr>
              <a:t>colors</a:t>
            </a:r>
            <a:r>
              <a:rPr lang="en-GB" sz="1000" b="0">
                <a:solidFill>
                  <a:sysClr val="windowText" lastClr="000000"/>
                </a:solidFill>
              </a:rPr>
              <a:t> are applied at both ends of the gradient, at 0% and 100% locations</a:t>
            </a:r>
          </a:p>
          <a:p>
            <a:pPr marL="171450" indent="-171450" algn="l">
              <a:spcAft>
                <a:spcPts val="300"/>
              </a:spcAft>
              <a:buFont typeface="Arial" panose="020B0604020202020204" pitchFamily="34" charset="0"/>
              <a:buChar char="•"/>
            </a:pPr>
            <a:r>
              <a:rPr lang="en-GB" sz="1000" b="0">
                <a:solidFill>
                  <a:sysClr val="windowText" lastClr="000000"/>
                </a:solidFill>
              </a:rPr>
              <a:t>The mid-point is at 50%</a:t>
            </a:r>
          </a:p>
          <a:p>
            <a:pPr marL="171450" indent="-171450" algn="l">
              <a:spcAft>
                <a:spcPts val="300"/>
              </a:spcAft>
              <a:buFont typeface="Arial" panose="020B0604020202020204" pitchFamily="34" charset="0"/>
              <a:buChar char="•"/>
            </a:pPr>
            <a:r>
              <a:rPr lang="en-GB" sz="1000" b="0">
                <a:solidFill>
                  <a:sysClr val="windowText" lastClr="000000"/>
                </a:solidFill>
              </a:rPr>
              <a:t>The gradients are used at a 0º angle</a:t>
            </a:r>
          </a:p>
          <a:p>
            <a:pPr marL="171450" indent="-171450" algn="l">
              <a:spcAft>
                <a:spcPts val="300"/>
              </a:spcAft>
              <a:buFont typeface="Arial" panose="020B0604020202020204" pitchFamily="34" charset="0"/>
              <a:buChar char="•"/>
            </a:pPr>
            <a:r>
              <a:rPr lang="en-GB" sz="1000" b="0">
                <a:solidFill>
                  <a:sysClr val="windowText" lastClr="000000"/>
                </a:solidFill>
              </a:rPr>
              <a:t>Use the linear gradient, never radial</a:t>
            </a:r>
          </a:p>
          <a:p>
            <a:pPr marL="171450" indent="-171450" algn="l">
              <a:spcAft>
                <a:spcPts val="300"/>
              </a:spcAft>
              <a:buFont typeface="Arial" panose="020B0604020202020204" pitchFamily="34" charset="0"/>
              <a:buChar char="•"/>
            </a:pPr>
            <a:r>
              <a:rPr lang="en-GB" sz="1000" b="0">
                <a:solidFill>
                  <a:sysClr val="windowText" lastClr="000000"/>
                </a:solidFill>
              </a:rPr>
              <a:t>Do not create new gradients; use only the gradients shown here</a:t>
            </a:r>
            <a:endParaRPr lang="en-US" sz="1000" b="0">
              <a:solidFill>
                <a:sysClr val="windowText" lastClr="000000"/>
              </a:solidFill>
            </a:endParaRPr>
          </a:p>
        </p:txBody>
      </p:sp>
      <p:sp>
        <p:nvSpPr>
          <p:cNvPr id="57" name="Rectangle 56">
            <a:extLst>
              <a:ext uri="{FF2B5EF4-FFF2-40B4-BE49-F238E27FC236}">
                <a16:creationId xmlns:a16="http://schemas.microsoft.com/office/drawing/2014/main" id="{9D5AAA1F-BD76-48F7-8C50-6E5979B9537B}"/>
              </a:ext>
            </a:extLst>
          </p:cNvPr>
          <p:cNvSpPr/>
          <p:nvPr userDrawn="1"/>
        </p:nvSpPr>
        <p:spPr>
          <a:xfrm>
            <a:off x="5225411" y="4304594"/>
            <a:ext cx="839614" cy="411225"/>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tx1"/>
                </a:solidFill>
              </a:rPr>
              <a:t>255</a:t>
            </a:r>
          </a:p>
          <a:p>
            <a:pPr algn="ctr"/>
            <a:r>
              <a:rPr lang="en-GB" sz="800">
                <a:solidFill>
                  <a:schemeClr val="tx1"/>
                </a:solidFill>
              </a:rPr>
              <a:t>255</a:t>
            </a:r>
          </a:p>
          <a:p>
            <a:pPr algn="ctr"/>
            <a:r>
              <a:rPr lang="en-GB" sz="800">
                <a:solidFill>
                  <a:schemeClr val="tx1"/>
                </a:solidFill>
              </a:rPr>
              <a:t>255</a:t>
            </a:r>
          </a:p>
        </p:txBody>
      </p:sp>
      <p:sp>
        <p:nvSpPr>
          <p:cNvPr id="58" name="TextBox 57">
            <a:extLst>
              <a:ext uri="{FF2B5EF4-FFF2-40B4-BE49-F238E27FC236}">
                <a16:creationId xmlns:a16="http://schemas.microsoft.com/office/drawing/2014/main" id="{3485E89C-C25F-4DDF-BA6F-8600323267FE}"/>
              </a:ext>
            </a:extLst>
          </p:cNvPr>
          <p:cNvSpPr txBox="1"/>
          <p:nvPr userDrawn="1"/>
        </p:nvSpPr>
        <p:spPr>
          <a:xfrm>
            <a:off x="6197184" y="4389395"/>
            <a:ext cx="1253995" cy="237066"/>
          </a:xfrm>
          <a:prstGeom prst="rect">
            <a:avLst/>
          </a:prstGeom>
          <a:noFill/>
        </p:spPr>
        <p:txBody>
          <a:bodyPr wrap="square" lIns="54610" tIns="54610" rIns="54610" bIns="54610" rtlCol="0" anchor="ctr">
            <a:noAutofit/>
          </a:bodyPr>
          <a:lstStyle/>
          <a:p>
            <a:pPr algn="l">
              <a:spcAft>
                <a:spcPts val="600"/>
              </a:spcAft>
            </a:pPr>
            <a:r>
              <a:rPr lang="en-GB" sz="1000"/>
              <a:t>White</a:t>
            </a:r>
          </a:p>
        </p:txBody>
      </p:sp>
      <p:sp>
        <p:nvSpPr>
          <p:cNvPr id="73" name="TextBox 72">
            <a:extLst>
              <a:ext uri="{FF2B5EF4-FFF2-40B4-BE49-F238E27FC236}">
                <a16:creationId xmlns:a16="http://schemas.microsoft.com/office/drawing/2014/main" id="{66117D9B-6EF8-4B36-A112-FD6D19D0AE23}"/>
              </a:ext>
            </a:extLst>
          </p:cNvPr>
          <p:cNvSpPr txBox="1"/>
          <p:nvPr userDrawn="1"/>
        </p:nvSpPr>
        <p:spPr>
          <a:xfrm>
            <a:off x="7146554" y="3336981"/>
            <a:ext cx="1194238" cy="153888"/>
          </a:xfrm>
          <a:prstGeom prst="rect">
            <a:avLst/>
          </a:prstGeom>
          <a:noFill/>
        </p:spPr>
        <p:txBody>
          <a:bodyPr wrap="none" lIns="0" tIns="0" rIns="0" bIns="0" rtlCol="0">
            <a:noAutofit/>
          </a:bodyPr>
          <a:lstStyle/>
          <a:p>
            <a:pPr algn="l">
              <a:spcAft>
                <a:spcPts val="600"/>
              </a:spcAft>
            </a:pPr>
            <a:r>
              <a:rPr lang="en-US" sz="1000" b="1">
                <a:solidFill>
                  <a:sysClr val="windowText" lastClr="000000"/>
                </a:solidFill>
              </a:rPr>
              <a:t>Traffic Light Palette</a:t>
            </a:r>
            <a:endParaRPr lang="en-US" sz="1000" b="0">
              <a:solidFill>
                <a:sysClr val="windowText" lastClr="000000"/>
              </a:solidFill>
            </a:endParaRPr>
          </a:p>
        </p:txBody>
      </p:sp>
      <p:sp>
        <p:nvSpPr>
          <p:cNvPr id="101" name="Rectangle 100">
            <a:extLst>
              <a:ext uri="{FF2B5EF4-FFF2-40B4-BE49-F238E27FC236}">
                <a16:creationId xmlns:a16="http://schemas.microsoft.com/office/drawing/2014/main" id="{8629CA1F-9C19-4EBE-AACF-DD30D2A7CB9D}"/>
              </a:ext>
            </a:extLst>
          </p:cNvPr>
          <p:cNvSpPr>
            <a:spLocks/>
          </p:cNvSpPr>
          <p:nvPr userDrawn="1"/>
        </p:nvSpPr>
        <p:spPr>
          <a:xfrm>
            <a:off x="9353776" y="3589581"/>
            <a:ext cx="839614" cy="411225"/>
          </a:xfrm>
          <a:prstGeom prst="rect">
            <a:avLst/>
          </a:prstGeom>
          <a:solidFill>
            <a:srgbClr val="26992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38</a:t>
            </a:r>
          </a:p>
          <a:p>
            <a:pPr algn="ctr"/>
            <a:r>
              <a:rPr lang="en-GB" sz="800">
                <a:solidFill>
                  <a:schemeClr val="bg1"/>
                </a:solidFill>
              </a:rPr>
              <a:t>153</a:t>
            </a:r>
          </a:p>
          <a:p>
            <a:pPr algn="ctr"/>
            <a:r>
              <a:rPr lang="en-GB" sz="800">
                <a:solidFill>
                  <a:schemeClr val="bg1"/>
                </a:solidFill>
              </a:rPr>
              <a:t>36</a:t>
            </a:r>
          </a:p>
        </p:txBody>
      </p:sp>
      <p:sp>
        <p:nvSpPr>
          <p:cNvPr id="102" name="Rectangle 101">
            <a:extLst>
              <a:ext uri="{FF2B5EF4-FFF2-40B4-BE49-F238E27FC236}">
                <a16:creationId xmlns:a16="http://schemas.microsoft.com/office/drawing/2014/main" id="{38F50825-9522-489D-AFE6-03DCC983AE45}"/>
              </a:ext>
            </a:extLst>
          </p:cNvPr>
          <p:cNvSpPr>
            <a:spLocks/>
          </p:cNvSpPr>
          <p:nvPr userDrawn="1"/>
        </p:nvSpPr>
        <p:spPr>
          <a:xfrm>
            <a:off x="8262131" y="3589581"/>
            <a:ext cx="839614" cy="411225"/>
          </a:xfrm>
          <a:prstGeom prst="rect">
            <a:avLst/>
          </a:prstGeom>
          <a:solidFill>
            <a:srgbClr val="F1C44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241</a:t>
            </a:r>
          </a:p>
          <a:p>
            <a:pPr algn="ctr"/>
            <a:r>
              <a:rPr lang="en-GB" sz="800">
                <a:solidFill>
                  <a:schemeClr val="bg1"/>
                </a:solidFill>
              </a:rPr>
              <a:t>196</a:t>
            </a:r>
          </a:p>
          <a:p>
            <a:pPr algn="ctr"/>
            <a:r>
              <a:rPr lang="en-GB" sz="800">
                <a:solidFill>
                  <a:schemeClr val="bg1"/>
                </a:solidFill>
              </a:rPr>
              <a:t>77</a:t>
            </a:r>
          </a:p>
        </p:txBody>
      </p:sp>
      <p:sp>
        <p:nvSpPr>
          <p:cNvPr id="103" name="Rectangle 102">
            <a:extLst>
              <a:ext uri="{FF2B5EF4-FFF2-40B4-BE49-F238E27FC236}">
                <a16:creationId xmlns:a16="http://schemas.microsoft.com/office/drawing/2014/main" id="{920DF8B8-BB57-4FAB-8303-1EA0BDA6B7F5}"/>
              </a:ext>
            </a:extLst>
          </p:cNvPr>
          <p:cNvSpPr>
            <a:spLocks/>
          </p:cNvSpPr>
          <p:nvPr userDrawn="1"/>
        </p:nvSpPr>
        <p:spPr>
          <a:xfrm>
            <a:off x="7170486" y="3589581"/>
            <a:ext cx="839614" cy="411225"/>
          </a:xfrm>
          <a:prstGeom prst="rect">
            <a:avLst/>
          </a:prstGeom>
          <a:solidFill>
            <a:srgbClr val="ED212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237</a:t>
            </a:r>
          </a:p>
          <a:p>
            <a:pPr algn="ctr"/>
            <a:r>
              <a:rPr lang="en-GB" sz="800">
                <a:solidFill>
                  <a:schemeClr val="bg1"/>
                </a:solidFill>
              </a:rPr>
              <a:t>33</a:t>
            </a:r>
          </a:p>
          <a:p>
            <a:pPr algn="ctr"/>
            <a:r>
              <a:rPr lang="en-GB" sz="800">
                <a:solidFill>
                  <a:schemeClr val="bg1"/>
                </a:solidFill>
              </a:rPr>
              <a:t>36</a:t>
            </a:r>
          </a:p>
        </p:txBody>
      </p:sp>
      <p:sp>
        <p:nvSpPr>
          <p:cNvPr id="104" name="TextBox 103">
            <a:extLst>
              <a:ext uri="{FF2B5EF4-FFF2-40B4-BE49-F238E27FC236}">
                <a16:creationId xmlns:a16="http://schemas.microsoft.com/office/drawing/2014/main" id="{0E284CC6-D89E-4E2E-9C1A-D2D015D4CCE1}"/>
              </a:ext>
            </a:extLst>
          </p:cNvPr>
          <p:cNvSpPr txBox="1"/>
          <p:nvPr userDrawn="1"/>
        </p:nvSpPr>
        <p:spPr>
          <a:xfrm>
            <a:off x="7146553" y="4285684"/>
            <a:ext cx="4159622" cy="626317"/>
          </a:xfrm>
          <a:prstGeom prst="rect">
            <a:avLst/>
          </a:prstGeom>
          <a:noFill/>
        </p:spPr>
        <p:txBody>
          <a:bodyPr wrap="square" lIns="0" tIns="0" rIns="0" bIns="0" rtlCol="0">
            <a:noAutofit/>
          </a:bodyPr>
          <a:lstStyle/>
          <a:p>
            <a:pPr algn="l">
              <a:spcAft>
                <a:spcPts val="600"/>
              </a:spcAft>
            </a:pPr>
            <a:r>
              <a:rPr lang="en-US" sz="1000" b="1">
                <a:solidFill>
                  <a:sysClr val="windowText" lastClr="000000"/>
                </a:solidFill>
              </a:rPr>
              <a:t>Potential chart color order</a:t>
            </a:r>
          </a:p>
          <a:p>
            <a:pPr marL="171450" indent="-171450" algn="l">
              <a:spcAft>
                <a:spcPts val="300"/>
              </a:spcAft>
              <a:buFont typeface="Arial" panose="020B0604020202020204" pitchFamily="34" charset="0"/>
              <a:buChar char="•"/>
            </a:pPr>
            <a:r>
              <a:rPr lang="en-US" sz="1000" b="0">
                <a:solidFill>
                  <a:sysClr val="windowText" lastClr="000000"/>
                </a:solidFill>
              </a:rPr>
              <a:t>Prioritize our blues, but they don’t have to be used all at once</a:t>
            </a:r>
          </a:p>
          <a:p>
            <a:pPr marL="171450" indent="-171450" algn="l">
              <a:spcAft>
                <a:spcPts val="300"/>
              </a:spcAft>
              <a:buFont typeface="Arial" panose="020B0604020202020204" pitchFamily="34" charset="0"/>
              <a:buChar char="•"/>
            </a:pPr>
            <a:r>
              <a:rPr lang="en-US" sz="1000" b="0">
                <a:solidFill>
                  <a:sysClr val="windowText" lastClr="000000"/>
                </a:solidFill>
              </a:rPr>
              <a:t>Mix light, mid and dark tones within data sets</a:t>
            </a:r>
          </a:p>
        </p:txBody>
      </p:sp>
      <p:cxnSp>
        <p:nvCxnSpPr>
          <p:cNvPr id="105" name="Straight Connector 104">
            <a:extLst>
              <a:ext uri="{FF2B5EF4-FFF2-40B4-BE49-F238E27FC236}">
                <a16:creationId xmlns:a16="http://schemas.microsoft.com/office/drawing/2014/main" id="{32E93FD9-5621-45B8-BDA7-4C88B41DB4D9}"/>
              </a:ext>
            </a:extLst>
          </p:cNvPr>
          <p:cNvCxnSpPr/>
          <p:nvPr userDrawn="1"/>
        </p:nvCxnSpPr>
        <p:spPr>
          <a:xfrm>
            <a:off x="7170486" y="3242602"/>
            <a:ext cx="402311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98F7303C-5EE8-4FA6-A437-87F2BF61E6C8}"/>
              </a:ext>
            </a:extLst>
          </p:cNvPr>
          <p:cNvCxnSpPr/>
          <p:nvPr userDrawn="1"/>
        </p:nvCxnSpPr>
        <p:spPr>
          <a:xfrm>
            <a:off x="7170486" y="4176642"/>
            <a:ext cx="402311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07" name="Group 106">
            <a:extLst>
              <a:ext uri="{FF2B5EF4-FFF2-40B4-BE49-F238E27FC236}">
                <a16:creationId xmlns:a16="http://schemas.microsoft.com/office/drawing/2014/main" id="{39C72177-73C5-408A-8C21-86379F35DFDA}"/>
              </a:ext>
            </a:extLst>
          </p:cNvPr>
          <p:cNvGrpSpPr/>
          <p:nvPr userDrawn="1"/>
        </p:nvGrpSpPr>
        <p:grpSpPr>
          <a:xfrm>
            <a:off x="7170486" y="5015319"/>
            <a:ext cx="4023114" cy="868052"/>
            <a:chOff x="6942744" y="5227726"/>
            <a:chExt cx="6397168" cy="1380293"/>
          </a:xfrm>
        </p:grpSpPr>
        <p:sp>
          <p:nvSpPr>
            <p:cNvPr id="108" name="Rectangle 107">
              <a:extLst>
                <a:ext uri="{FF2B5EF4-FFF2-40B4-BE49-F238E27FC236}">
                  <a16:creationId xmlns:a16="http://schemas.microsoft.com/office/drawing/2014/main" id="{09C4E567-3FDF-4915-8D1F-4D3869F8570F}"/>
                </a:ext>
              </a:extLst>
            </p:cNvPr>
            <p:cNvSpPr/>
            <p:nvPr userDrawn="1"/>
          </p:nvSpPr>
          <p:spPr>
            <a:xfrm>
              <a:off x="8821942" y="5227726"/>
              <a:ext cx="759576" cy="592341"/>
            </a:xfrm>
            <a:prstGeom prst="rect">
              <a:avLst/>
            </a:prstGeom>
            <a:solidFill>
              <a:srgbClr val="1E49E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30</a:t>
              </a:r>
            </a:p>
            <a:p>
              <a:pPr algn="ctr"/>
              <a:r>
                <a:rPr lang="en-GB" sz="800">
                  <a:solidFill>
                    <a:schemeClr val="bg1"/>
                  </a:solidFill>
                </a:rPr>
                <a:t>73</a:t>
              </a:r>
            </a:p>
            <a:p>
              <a:pPr algn="ctr"/>
              <a:r>
                <a:rPr lang="en-GB" sz="800">
                  <a:solidFill>
                    <a:schemeClr val="bg1"/>
                  </a:solidFill>
                </a:rPr>
                <a:t>226</a:t>
              </a:r>
            </a:p>
          </p:txBody>
        </p:sp>
        <p:sp>
          <p:nvSpPr>
            <p:cNvPr id="109" name="Rectangle 108">
              <a:extLst>
                <a:ext uri="{FF2B5EF4-FFF2-40B4-BE49-F238E27FC236}">
                  <a16:creationId xmlns:a16="http://schemas.microsoft.com/office/drawing/2014/main" id="{2DA33985-45D0-4046-B44C-8DCBCFFD86AC}"/>
                </a:ext>
              </a:extLst>
            </p:cNvPr>
            <p:cNvSpPr/>
            <p:nvPr userDrawn="1"/>
          </p:nvSpPr>
          <p:spPr>
            <a:xfrm>
              <a:off x="6942744" y="5227726"/>
              <a:ext cx="759576" cy="592341"/>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51</a:t>
              </a:r>
            </a:p>
            <a:p>
              <a:pPr algn="ctr"/>
              <a:r>
                <a:rPr lang="en-GB" sz="800">
                  <a:solidFill>
                    <a:schemeClr val="bg1"/>
                  </a:solidFill>
                </a:rPr>
                <a:t>141</a:t>
              </a:r>
            </a:p>
          </p:txBody>
        </p:sp>
        <p:sp>
          <p:nvSpPr>
            <p:cNvPr id="110" name="Rectangle 109">
              <a:extLst>
                <a:ext uri="{FF2B5EF4-FFF2-40B4-BE49-F238E27FC236}">
                  <a16:creationId xmlns:a16="http://schemas.microsoft.com/office/drawing/2014/main" id="{60024D76-5422-4C07-A547-F2C593130265}"/>
                </a:ext>
              </a:extLst>
            </p:cNvPr>
            <p:cNvSpPr/>
            <p:nvPr userDrawn="1"/>
          </p:nvSpPr>
          <p:spPr>
            <a:xfrm>
              <a:off x="9761541" y="5227726"/>
              <a:ext cx="759576" cy="592341"/>
            </a:xfrm>
            <a:prstGeom prst="rect">
              <a:avLst/>
            </a:prstGeom>
            <a:solidFill>
              <a:srgbClr val="76D2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118</a:t>
              </a:r>
            </a:p>
            <a:p>
              <a:pPr algn="ctr"/>
              <a:r>
                <a:rPr lang="en-GB" sz="800">
                  <a:solidFill>
                    <a:sysClr val="windowText" lastClr="000000"/>
                  </a:solidFill>
                </a:rPr>
                <a:t>210</a:t>
              </a:r>
            </a:p>
            <a:p>
              <a:pPr algn="ctr"/>
              <a:r>
                <a:rPr lang="en-GB" sz="800">
                  <a:solidFill>
                    <a:sysClr val="windowText" lastClr="000000"/>
                  </a:solidFill>
                </a:rPr>
                <a:t>255</a:t>
              </a:r>
            </a:p>
          </p:txBody>
        </p:sp>
        <p:sp>
          <p:nvSpPr>
            <p:cNvPr id="111" name="Rectangle 110">
              <a:extLst>
                <a:ext uri="{FF2B5EF4-FFF2-40B4-BE49-F238E27FC236}">
                  <a16:creationId xmlns:a16="http://schemas.microsoft.com/office/drawing/2014/main" id="{06E42AD4-4E53-43DB-966B-14EA0ED3E458}"/>
                </a:ext>
              </a:extLst>
            </p:cNvPr>
            <p:cNvSpPr/>
            <p:nvPr userDrawn="1"/>
          </p:nvSpPr>
          <p:spPr>
            <a:xfrm>
              <a:off x="11640737" y="5227726"/>
              <a:ext cx="759576" cy="592341"/>
            </a:xfrm>
            <a:prstGeom prst="rect">
              <a:avLst/>
            </a:prstGeom>
            <a:solidFill>
              <a:srgbClr val="B497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180</a:t>
              </a:r>
            </a:p>
            <a:p>
              <a:pPr algn="ctr"/>
              <a:r>
                <a:rPr lang="en-GB" sz="800">
                  <a:solidFill>
                    <a:schemeClr val="bg1"/>
                  </a:solidFill>
                </a:rPr>
                <a:t>151</a:t>
              </a:r>
            </a:p>
            <a:p>
              <a:pPr algn="ctr"/>
              <a:r>
                <a:rPr lang="en-GB" sz="800">
                  <a:solidFill>
                    <a:schemeClr val="bg1"/>
                  </a:solidFill>
                </a:rPr>
                <a:t>255</a:t>
              </a:r>
            </a:p>
          </p:txBody>
        </p:sp>
        <p:sp>
          <p:nvSpPr>
            <p:cNvPr id="112" name="Rectangle 111">
              <a:extLst>
                <a:ext uri="{FF2B5EF4-FFF2-40B4-BE49-F238E27FC236}">
                  <a16:creationId xmlns:a16="http://schemas.microsoft.com/office/drawing/2014/main" id="{3123BFF0-C9BC-4A9F-8C1A-6677CDC1F631}"/>
                </a:ext>
              </a:extLst>
            </p:cNvPr>
            <p:cNvSpPr/>
            <p:nvPr userDrawn="1"/>
          </p:nvSpPr>
          <p:spPr>
            <a:xfrm>
              <a:off x="8821942" y="6015678"/>
              <a:ext cx="759576" cy="592341"/>
            </a:xfrm>
            <a:prstGeom prst="rect">
              <a:avLst/>
            </a:prstGeom>
            <a:solidFill>
              <a:srgbClr val="FD349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253</a:t>
              </a:r>
            </a:p>
            <a:p>
              <a:pPr algn="ctr"/>
              <a:r>
                <a:rPr lang="en-GB" sz="800">
                  <a:solidFill>
                    <a:schemeClr val="bg1"/>
                  </a:solidFill>
                </a:rPr>
                <a:t>52</a:t>
              </a:r>
            </a:p>
            <a:p>
              <a:pPr algn="ctr"/>
              <a:r>
                <a:rPr lang="en-GB" sz="800">
                  <a:solidFill>
                    <a:schemeClr val="bg1"/>
                  </a:solidFill>
                </a:rPr>
                <a:t>156</a:t>
              </a:r>
            </a:p>
          </p:txBody>
        </p:sp>
        <p:sp>
          <p:nvSpPr>
            <p:cNvPr id="113" name="Rectangle 112">
              <a:extLst>
                <a:ext uri="{FF2B5EF4-FFF2-40B4-BE49-F238E27FC236}">
                  <a16:creationId xmlns:a16="http://schemas.microsoft.com/office/drawing/2014/main" id="{2B91896C-FA19-4C29-A6A4-8285D7F3418C}"/>
                </a:ext>
              </a:extLst>
            </p:cNvPr>
            <p:cNvSpPr/>
            <p:nvPr userDrawn="1"/>
          </p:nvSpPr>
          <p:spPr>
            <a:xfrm>
              <a:off x="10701139" y="5227726"/>
              <a:ext cx="759576" cy="592341"/>
            </a:xfrm>
            <a:prstGeom prst="rect">
              <a:avLst/>
            </a:prstGeom>
            <a:solidFill>
              <a:srgbClr val="7213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114</a:t>
              </a:r>
            </a:p>
            <a:p>
              <a:pPr algn="ctr"/>
              <a:r>
                <a:rPr lang="en-GB" sz="800">
                  <a:solidFill>
                    <a:schemeClr val="bg1"/>
                  </a:solidFill>
                </a:rPr>
                <a:t>19</a:t>
              </a:r>
            </a:p>
            <a:p>
              <a:pPr algn="ctr"/>
              <a:r>
                <a:rPr lang="en-GB" sz="800">
                  <a:solidFill>
                    <a:schemeClr val="bg1"/>
                  </a:solidFill>
                </a:rPr>
                <a:t>234</a:t>
              </a:r>
            </a:p>
          </p:txBody>
        </p:sp>
        <p:sp>
          <p:nvSpPr>
            <p:cNvPr id="114" name="Rectangle 113">
              <a:extLst>
                <a:ext uri="{FF2B5EF4-FFF2-40B4-BE49-F238E27FC236}">
                  <a16:creationId xmlns:a16="http://schemas.microsoft.com/office/drawing/2014/main" id="{48E4376B-58CB-4B0E-AB7F-3AF61E7659F9}"/>
                </a:ext>
              </a:extLst>
            </p:cNvPr>
            <p:cNvSpPr/>
            <p:nvPr userDrawn="1"/>
          </p:nvSpPr>
          <p:spPr>
            <a:xfrm>
              <a:off x="9761541" y="6015678"/>
              <a:ext cx="759576" cy="592341"/>
            </a:xfrm>
            <a:prstGeom prst="rect">
              <a:avLst/>
            </a:prstGeom>
            <a:solidFill>
              <a:srgbClr val="FFA3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255</a:t>
              </a:r>
            </a:p>
            <a:p>
              <a:pPr algn="ctr"/>
              <a:r>
                <a:rPr lang="en-GB" sz="800">
                  <a:solidFill>
                    <a:schemeClr val="bg1"/>
                  </a:solidFill>
                </a:rPr>
                <a:t>163</a:t>
              </a:r>
            </a:p>
            <a:p>
              <a:pPr algn="ctr"/>
              <a:r>
                <a:rPr lang="en-GB" sz="800">
                  <a:solidFill>
                    <a:schemeClr val="bg1"/>
                  </a:solidFill>
                </a:rPr>
                <a:t>218</a:t>
              </a:r>
            </a:p>
          </p:txBody>
        </p:sp>
        <p:sp>
          <p:nvSpPr>
            <p:cNvPr id="115" name="Rectangle 114">
              <a:extLst>
                <a:ext uri="{FF2B5EF4-FFF2-40B4-BE49-F238E27FC236}">
                  <a16:creationId xmlns:a16="http://schemas.microsoft.com/office/drawing/2014/main" id="{6CCBC42E-797C-4CB6-8C59-2D6FCDDB1F33}"/>
                </a:ext>
              </a:extLst>
            </p:cNvPr>
            <p:cNvSpPr/>
            <p:nvPr userDrawn="1"/>
          </p:nvSpPr>
          <p:spPr>
            <a:xfrm>
              <a:off x="6942744" y="6015678"/>
              <a:ext cx="759576" cy="592341"/>
            </a:xfrm>
            <a:prstGeom prst="rect">
              <a:avLst/>
            </a:prstGeom>
            <a:solidFill>
              <a:srgbClr val="00C0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192</a:t>
              </a:r>
            </a:p>
            <a:p>
              <a:pPr algn="ctr"/>
              <a:r>
                <a:rPr lang="en-GB" sz="800">
                  <a:solidFill>
                    <a:schemeClr val="bg1"/>
                  </a:solidFill>
                </a:rPr>
                <a:t>174</a:t>
              </a:r>
            </a:p>
          </p:txBody>
        </p:sp>
        <p:sp>
          <p:nvSpPr>
            <p:cNvPr id="116" name="Rectangle 115">
              <a:extLst>
                <a:ext uri="{FF2B5EF4-FFF2-40B4-BE49-F238E27FC236}">
                  <a16:creationId xmlns:a16="http://schemas.microsoft.com/office/drawing/2014/main" id="{691DA2AF-1629-48DB-9571-C0A4059F3B38}"/>
                </a:ext>
              </a:extLst>
            </p:cNvPr>
            <p:cNvSpPr/>
            <p:nvPr userDrawn="1"/>
          </p:nvSpPr>
          <p:spPr>
            <a:xfrm>
              <a:off x="12580336" y="6015678"/>
              <a:ext cx="759576" cy="592341"/>
            </a:xfrm>
            <a:prstGeom prst="rect">
              <a:avLst/>
            </a:prstGeom>
            <a:solidFill>
              <a:srgbClr val="63EB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99</a:t>
              </a:r>
            </a:p>
            <a:p>
              <a:pPr algn="ctr"/>
              <a:r>
                <a:rPr lang="en-GB" sz="800">
                  <a:solidFill>
                    <a:sysClr val="windowText" lastClr="000000"/>
                  </a:solidFill>
                </a:rPr>
                <a:t>235</a:t>
              </a:r>
            </a:p>
            <a:p>
              <a:pPr algn="ctr"/>
              <a:r>
                <a:rPr lang="en-GB" sz="800">
                  <a:solidFill>
                    <a:sysClr val="windowText" lastClr="000000"/>
                  </a:solidFill>
                </a:rPr>
                <a:t>218</a:t>
              </a:r>
            </a:p>
          </p:txBody>
        </p:sp>
        <p:sp>
          <p:nvSpPr>
            <p:cNvPr id="117" name="Rectangle 116">
              <a:extLst>
                <a:ext uri="{FF2B5EF4-FFF2-40B4-BE49-F238E27FC236}">
                  <a16:creationId xmlns:a16="http://schemas.microsoft.com/office/drawing/2014/main" id="{7004D9F3-522B-4798-8584-5DAEBCA82D69}"/>
                </a:ext>
              </a:extLst>
            </p:cNvPr>
            <p:cNvSpPr/>
            <p:nvPr userDrawn="1"/>
          </p:nvSpPr>
          <p:spPr>
            <a:xfrm>
              <a:off x="7882343" y="5227726"/>
              <a:ext cx="759576" cy="592341"/>
            </a:xfrm>
            <a:prstGeom prst="rect">
              <a:avLst/>
            </a:prstGeom>
            <a:solidFill>
              <a:srgbClr val="00B8F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184</a:t>
              </a:r>
            </a:p>
            <a:p>
              <a:pPr algn="ctr"/>
              <a:r>
                <a:rPr lang="en-GB" sz="800">
                  <a:solidFill>
                    <a:schemeClr val="bg1"/>
                  </a:solidFill>
                </a:rPr>
                <a:t>245</a:t>
              </a:r>
            </a:p>
          </p:txBody>
        </p:sp>
        <p:sp>
          <p:nvSpPr>
            <p:cNvPr id="118" name="Rectangle 117">
              <a:extLst>
                <a:ext uri="{FF2B5EF4-FFF2-40B4-BE49-F238E27FC236}">
                  <a16:creationId xmlns:a16="http://schemas.microsoft.com/office/drawing/2014/main" id="{DDFAE922-1756-4DBB-9867-8AF985CB3C58}"/>
                </a:ext>
              </a:extLst>
            </p:cNvPr>
            <p:cNvSpPr/>
            <p:nvPr userDrawn="1"/>
          </p:nvSpPr>
          <p:spPr>
            <a:xfrm>
              <a:off x="11640737" y="6015678"/>
              <a:ext cx="759576" cy="592341"/>
            </a:xfrm>
            <a:prstGeom prst="rect">
              <a:avLst/>
            </a:prstGeom>
            <a:solidFill>
              <a:srgbClr val="510DB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81</a:t>
              </a:r>
            </a:p>
            <a:p>
              <a:pPr algn="ctr"/>
              <a:r>
                <a:rPr lang="en-GB" sz="800">
                  <a:solidFill>
                    <a:schemeClr val="bg1"/>
                  </a:solidFill>
                </a:rPr>
                <a:t>13</a:t>
              </a:r>
            </a:p>
            <a:p>
              <a:pPr algn="ctr"/>
              <a:r>
                <a:rPr lang="en-GB" sz="800">
                  <a:solidFill>
                    <a:schemeClr val="bg1"/>
                  </a:solidFill>
                </a:rPr>
                <a:t>188</a:t>
              </a:r>
            </a:p>
          </p:txBody>
        </p:sp>
        <p:sp>
          <p:nvSpPr>
            <p:cNvPr id="119" name="Rectangle 118">
              <a:extLst>
                <a:ext uri="{FF2B5EF4-FFF2-40B4-BE49-F238E27FC236}">
                  <a16:creationId xmlns:a16="http://schemas.microsoft.com/office/drawing/2014/main" id="{88FF5845-C594-4FAB-AA8F-EA33A333B321}"/>
                </a:ext>
              </a:extLst>
            </p:cNvPr>
            <p:cNvSpPr/>
            <p:nvPr userDrawn="1"/>
          </p:nvSpPr>
          <p:spPr>
            <a:xfrm>
              <a:off x="12580336" y="5227726"/>
              <a:ext cx="759576" cy="592341"/>
            </a:xfrm>
            <a:prstGeom prst="rect">
              <a:avLst/>
            </a:prstGeom>
            <a:solidFill>
              <a:srgbClr val="098E7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9</a:t>
              </a:r>
            </a:p>
            <a:p>
              <a:pPr algn="ctr"/>
              <a:r>
                <a:rPr lang="en-GB" sz="800">
                  <a:solidFill>
                    <a:schemeClr val="bg1"/>
                  </a:solidFill>
                </a:rPr>
                <a:t>142</a:t>
              </a:r>
            </a:p>
            <a:p>
              <a:pPr algn="ctr"/>
              <a:r>
                <a:rPr lang="en-GB" sz="800">
                  <a:solidFill>
                    <a:schemeClr val="bg1"/>
                  </a:solidFill>
                </a:rPr>
                <a:t>126</a:t>
              </a:r>
            </a:p>
          </p:txBody>
        </p:sp>
        <p:sp>
          <p:nvSpPr>
            <p:cNvPr id="120" name="Rectangle 119">
              <a:extLst>
                <a:ext uri="{FF2B5EF4-FFF2-40B4-BE49-F238E27FC236}">
                  <a16:creationId xmlns:a16="http://schemas.microsoft.com/office/drawing/2014/main" id="{BDF8DBD9-3426-4B1A-A0E8-1F5F3DA02FE2}"/>
                </a:ext>
              </a:extLst>
            </p:cNvPr>
            <p:cNvSpPr/>
            <p:nvPr userDrawn="1"/>
          </p:nvSpPr>
          <p:spPr>
            <a:xfrm>
              <a:off x="10701139" y="6015678"/>
              <a:ext cx="759576" cy="59234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p:txBody>
        </p:sp>
        <p:sp>
          <p:nvSpPr>
            <p:cNvPr id="121" name="Rectangle 120">
              <a:extLst>
                <a:ext uri="{FF2B5EF4-FFF2-40B4-BE49-F238E27FC236}">
                  <a16:creationId xmlns:a16="http://schemas.microsoft.com/office/drawing/2014/main" id="{7F2702EE-4E6E-4980-B5D2-9FC76A136BA8}"/>
                </a:ext>
              </a:extLst>
            </p:cNvPr>
            <p:cNvSpPr/>
            <p:nvPr userDrawn="1"/>
          </p:nvSpPr>
          <p:spPr>
            <a:xfrm>
              <a:off x="7882343" y="6015678"/>
              <a:ext cx="759576" cy="592341"/>
            </a:xfrm>
            <a:prstGeom prst="rect">
              <a:avLst/>
            </a:prstGeom>
            <a:solidFill>
              <a:srgbClr val="AB0D8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171</a:t>
              </a:r>
            </a:p>
            <a:p>
              <a:pPr algn="ctr"/>
              <a:r>
                <a:rPr lang="en-GB" sz="800">
                  <a:solidFill>
                    <a:schemeClr val="bg1"/>
                  </a:solidFill>
                </a:rPr>
                <a:t>13</a:t>
              </a:r>
            </a:p>
            <a:p>
              <a:pPr algn="ctr"/>
              <a:r>
                <a:rPr lang="en-GB" sz="800">
                  <a:solidFill>
                    <a:schemeClr val="bg1"/>
                  </a:solidFill>
                </a:rPr>
                <a:t>130</a:t>
              </a:r>
            </a:p>
          </p:txBody>
        </p:sp>
      </p:grpSp>
    </p:spTree>
    <p:extLst>
      <p:ext uri="{BB962C8B-B14F-4D97-AF65-F5344CB8AC3E}">
        <p14:creationId xmlns:p14="http://schemas.microsoft.com/office/powerpoint/2010/main" val="285712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6_FINAL SLIDE">
    <p:bg>
      <p:bgPr>
        <a:gradFill>
          <a:gsLst>
            <a:gs pos="0">
              <a:srgbClr val="7213EA"/>
            </a:gs>
            <a:gs pos="100000">
              <a:srgbClr val="1F4AE3"/>
            </a:gs>
          </a:gsLst>
          <a:lin ang="0" scaled="0"/>
        </a:gradFill>
        <a:effectLst/>
      </p:bgPr>
    </p:bg>
    <p:spTree>
      <p:nvGrpSpPr>
        <p:cNvPr id="1" name=""/>
        <p:cNvGrpSpPr/>
        <p:nvPr/>
      </p:nvGrpSpPr>
      <p:grpSpPr>
        <a:xfrm>
          <a:off x="0" y="0"/>
          <a:ext cx="0" cy="0"/>
          <a:chOff x="0" y="0"/>
          <a:chExt cx="0" cy="0"/>
        </a:xfrm>
      </p:grpSpPr>
      <p:sp>
        <p:nvSpPr>
          <p:cNvPr id="2" name="Graphic 6">
            <a:extLst>
              <a:ext uri="{FF2B5EF4-FFF2-40B4-BE49-F238E27FC236}">
                <a16:creationId xmlns:a16="http://schemas.microsoft.com/office/drawing/2014/main" id="{248485D9-C9C0-4687-AA25-7A69FB015CB9}"/>
              </a:ext>
            </a:extLst>
          </p:cNvPr>
          <p:cNvSpPr/>
          <p:nvPr/>
        </p:nvSpPr>
        <p:spPr>
          <a:xfrm>
            <a:off x="2234933" y="1882445"/>
            <a:ext cx="7718488" cy="3099991"/>
          </a:xfrm>
          <a:custGeom>
            <a:avLst/>
            <a:gdLst>
              <a:gd name="connsiteX0" fmla="*/ 6005027 w 7718488"/>
              <a:gd name="connsiteY0" fmla="*/ -77 h 3099991"/>
              <a:gd name="connsiteX1" fmla="*/ 6005027 w 7718488"/>
              <a:gd name="connsiteY1" fmla="*/ 1546752 h 3099991"/>
              <a:gd name="connsiteX2" fmla="*/ 5861992 w 7718488"/>
              <a:gd name="connsiteY2" fmla="*/ 1684334 h 3099991"/>
              <a:gd name="connsiteX3" fmla="*/ 5861992 w 7718488"/>
              <a:gd name="connsiteY3" fmla="*/ -77 h 3099991"/>
              <a:gd name="connsiteX4" fmla="*/ 4148727 w 7718488"/>
              <a:gd name="connsiteY4" fmla="*/ -77 h 3099991"/>
              <a:gd name="connsiteX5" fmla="*/ 4148727 w 7718488"/>
              <a:gd name="connsiteY5" fmla="*/ 1408466 h 3099991"/>
              <a:gd name="connsiteX6" fmla="*/ 4006746 w 7718488"/>
              <a:gd name="connsiteY6" fmla="*/ 1408466 h 3099991"/>
              <a:gd name="connsiteX7" fmla="*/ 4006746 w 7718488"/>
              <a:gd name="connsiteY7" fmla="*/ -77 h 3099991"/>
              <a:gd name="connsiteX8" fmla="*/ 2292953 w 7718488"/>
              <a:gd name="connsiteY8" fmla="*/ -77 h 3099991"/>
              <a:gd name="connsiteX9" fmla="*/ 2292953 w 7718488"/>
              <a:gd name="connsiteY9" fmla="*/ 1410753 h 3099991"/>
              <a:gd name="connsiteX10" fmla="*/ 2151149 w 7718488"/>
              <a:gd name="connsiteY10" fmla="*/ 1410753 h 3099991"/>
              <a:gd name="connsiteX11" fmla="*/ 2151149 w 7718488"/>
              <a:gd name="connsiteY11" fmla="*/ -77 h 3099991"/>
              <a:gd name="connsiteX12" fmla="*/ 437180 w 7718488"/>
              <a:gd name="connsiteY12" fmla="*/ -77 h 3099991"/>
              <a:gd name="connsiteX13" fmla="*/ 437180 w 7718488"/>
              <a:gd name="connsiteY13" fmla="*/ 1607802 h 3099991"/>
              <a:gd name="connsiteX14" fmla="*/ -21 w 7718488"/>
              <a:gd name="connsiteY14" fmla="*/ 3065783 h 3099991"/>
              <a:gd name="connsiteX15" fmla="*/ 384575 w 7718488"/>
              <a:gd name="connsiteY15" fmla="*/ 3065783 h 3099991"/>
              <a:gd name="connsiteX16" fmla="*/ 578105 w 7718488"/>
              <a:gd name="connsiteY16" fmla="*/ 2420098 h 3099991"/>
              <a:gd name="connsiteX17" fmla="*/ 633701 w 7718488"/>
              <a:gd name="connsiteY17" fmla="*/ 2420098 h 3099991"/>
              <a:gd name="connsiteX18" fmla="*/ 952673 w 7718488"/>
              <a:gd name="connsiteY18" fmla="*/ 3065783 h 3099991"/>
              <a:gd name="connsiteX19" fmla="*/ 1417144 w 7718488"/>
              <a:gd name="connsiteY19" fmla="*/ 3065783 h 3099991"/>
              <a:gd name="connsiteX20" fmla="*/ 1107496 w 7718488"/>
              <a:gd name="connsiteY20" fmla="*/ 2420098 h 3099991"/>
              <a:gd name="connsiteX21" fmla="*/ 1809657 w 7718488"/>
              <a:gd name="connsiteY21" fmla="*/ 2420098 h 3099991"/>
              <a:gd name="connsiteX22" fmla="*/ 1614896 w 7718488"/>
              <a:gd name="connsiteY22" fmla="*/ 3065783 h 3099991"/>
              <a:gd name="connsiteX23" fmla="*/ 2035207 w 7718488"/>
              <a:gd name="connsiteY23" fmla="*/ 3065783 h 3099991"/>
              <a:gd name="connsiteX24" fmla="*/ 2227329 w 7718488"/>
              <a:gd name="connsiteY24" fmla="*/ 2421857 h 3099991"/>
              <a:gd name="connsiteX25" fmla="*/ 2319696 w 7718488"/>
              <a:gd name="connsiteY25" fmla="*/ 2421857 h 3099991"/>
              <a:gd name="connsiteX26" fmla="*/ 2319696 w 7718488"/>
              <a:gd name="connsiteY26" fmla="*/ 2420098 h 3099991"/>
              <a:gd name="connsiteX27" fmla="*/ 3255324 w 7718488"/>
              <a:gd name="connsiteY27" fmla="*/ 2420098 h 3099991"/>
              <a:gd name="connsiteX28" fmla="*/ 3069711 w 7718488"/>
              <a:gd name="connsiteY28" fmla="*/ 3064024 h 3099991"/>
              <a:gd name="connsiteX29" fmla="*/ 3493541 w 7718488"/>
              <a:gd name="connsiteY29" fmla="*/ 3064024 h 3099991"/>
              <a:gd name="connsiteX30" fmla="*/ 3673172 w 7718488"/>
              <a:gd name="connsiteY30" fmla="*/ 2420098 h 3099991"/>
              <a:gd name="connsiteX31" fmla="*/ 3863886 w 7718488"/>
              <a:gd name="connsiteY31" fmla="*/ 2420098 h 3099991"/>
              <a:gd name="connsiteX32" fmla="*/ 3868988 w 7718488"/>
              <a:gd name="connsiteY32" fmla="*/ 3064024 h 3099991"/>
              <a:gd name="connsiteX33" fmla="*/ 4224555 w 7718488"/>
              <a:gd name="connsiteY33" fmla="*/ 3064024 h 3099991"/>
              <a:gd name="connsiteX34" fmla="*/ 4632375 w 7718488"/>
              <a:gd name="connsiteY34" fmla="*/ 2420098 h 3099991"/>
              <a:gd name="connsiteX35" fmla="*/ 4899445 w 7718488"/>
              <a:gd name="connsiteY35" fmla="*/ 2420098 h 3099991"/>
              <a:gd name="connsiteX36" fmla="*/ 4761688 w 7718488"/>
              <a:gd name="connsiteY36" fmla="*/ 3064024 h 3099991"/>
              <a:gd name="connsiteX37" fmla="*/ 5178832 w 7718488"/>
              <a:gd name="connsiteY37" fmla="*/ 3064024 h 3099991"/>
              <a:gd name="connsiteX38" fmla="*/ 5314303 w 7718488"/>
              <a:gd name="connsiteY38" fmla="*/ 2420098 h 3099991"/>
              <a:gd name="connsiteX39" fmla="*/ 5555511 w 7718488"/>
              <a:gd name="connsiteY39" fmla="*/ 2420098 h 3099991"/>
              <a:gd name="connsiteX40" fmla="*/ 5729336 w 7718488"/>
              <a:gd name="connsiteY40" fmla="*/ 2922923 h 3099991"/>
              <a:gd name="connsiteX41" fmla="*/ 6322944 w 7718488"/>
              <a:gd name="connsiteY41" fmla="*/ 3099914 h 3099991"/>
              <a:gd name="connsiteX42" fmla="*/ 7097942 w 7718488"/>
              <a:gd name="connsiteY42" fmla="*/ 3004733 h 3099991"/>
              <a:gd name="connsiteX43" fmla="*/ 7242385 w 7718488"/>
              <a:gd name="connsiteY43" fmla="*/ 2420098 h 3099991"/>
              <a:gd name="connsiteX44" fmla="*/ 7718468 w 7718488"/>
              <a:gd name="connsiteY44" fmla="*/ 2420098 h 3099991"/>
              <a:gd name="connsiteX45" fmla="*/ 7718468 w 7718488"/>
              <a:gd name="connsiteY45" fmla="*/ -77 h 3099991"/>
              <a:gd name="connsiteX46" fmla="*/ 2089395 w 7718488"/>
              <a:gd name="connsiteY46" fmla="*/ 1492915 h 3099991"/>
              <a:gd name="connsiteX47" fmla="*/ 2064413 w 7718488"/>
              <a:gd name="connsiteY47" fmla="*/ 1575429 h 3099991"/>
              <a:gd name="connsiteX48" fmla="*/ 1836575 w 7718488"/>
              <a:gd name="connsiteY48" fmla="*/ 2333889 h 3099991"/>
              <a:gd name="connsiteX49" fmla="*/ 1827603 w 7718488"/>
              <a:gd name="connsiteY49" fmla="*/ 2360808 h 3099991"/>
              <a:gd name="connsiteX50" fmla="*/ 1078291 w 7718488"/>
              <a:gd name="connsiteY50" fmla="*/ 2360808 h 3099991"/>
              <a:gd name="connsiteX51" fmla="*/ 1019704 w 7718488"/>
              <a:gd name="connsiteY51" fmla="*/ 2237652 h 3099991"/>
              <a:gd name="connsiteX52" fmla="*/ 1827603 w 7718488"/>
              <a:gd name="connsiteY52" fmla="*/ 1411985 h 3099991"/>
              <a:gd name="connsiteX53" fmla="*/ 1308591 w 7718488"/>
              <a:gd name="connsiteY53" fmla="*/ 1411985 h 3099991"/>
              <a:gd name="connsiteX54" fmla="*/ 676805 w 7718488"/>
              <a:gd name="connsiteY54" fmla="*/ 2091274 h 3099991"/>
              <a:gd name="connsiteX55" fmla="*/ 881419 w 7718488"/>
              <a:gd name="connsiteY55" fmla="*/ 1410753 h 3099991"/>
              <a:gd name="connsiteX56" fmla="*/ 498582 w 7718488"/>
              <a:gd name="connsiteY56" fmla="*/ 1410753 h 3099991"/>
              <a:gd name="connsiteX57" fmla="*/ 498582 w 7718488"/>
              <a:gd name="connsiteY57" fmla="*/ 60972 h 3099991"/>
              <a:gd name="connsiteX58" fmla="*/ 2089395 w 7718488"/>
              <a:gd name="connsiteY58" fmla="*/ 60972 h 3099991"/>
              <a:gd name="connsiteX59" fmla="*/ 2531874 w 7718488"/>
              <a:gd name="connsiteY59" fmla="*/ 2133498 h 3099991"/>
              <a:gd name="connsiteX60" fmla="*/ 2531874 w 7718488"/>
              <a:gd name="connsiteY60" fmla="*/ 2133498 h 3099991"/>
              <a:gd name="connsiteX61" fmla="*/ 2483140 w 7718488"/>
              <a:gd name="connsiteY61" fmla="*/ 2135786 h 3099991"/>
              <a:gd name="connsiteX62" fmla="*/ 2424554 w 7718488"/>
              <a:gd name="connsiteY62" fmla="*/ 2135786 h 3099991"/>
              <a:gd name="connsiteX63" fmla="*/ 2322863 w 7718488"/>
              <a:gd name="connsiteY63" fmla="*/ 2135786 h 3099991"/>
              <a:gd name="connsiteX64" fmla="*/ 2369838 w 7718488"/>
              <a:gd name="connsiteY64" fmla="*/ 1961609 h 3099991"/>
              <a:gd name="connsiteX65" fmla="*/ 2392005 w 7718488"/>
              <a:gd name="connsiteY65" fmla="*/ 1874872 h 3099991"/>
              <a:gd name="connsiteX66" fmla="*/ 2445666 w 7718488"/>
              <a:gd name="connsiteY66" fmla="*/ 1672546 h 3099991"/>
              <a:gd name="connsiteX67" fmla="*/ 2514633 w 7718488"/>
              <a:gd name="connsiteY67" fmla="*/ 1671491 h 3099991"/>
              <a:gd name="connsiteX68" fmla="*/ 2593452 w 7718488"/>
              <a:gd name="connsiteY68" fmla="*/ 1671491 h 3099991"/>
              <a:gd name="connsiteX69" fmla="*/ 2844337 w 7718488"/>
              <a:gd name="connsiteY69" fmla="*/ 1722512 h 3099991"/>
              <a:gd name="connsiteX70" fmla="*/ 2837124 w 7718488"/>
              <a:gd name="connsiteY70" fmla="*/ 1896688 h 3099991"/>
              <a:gd name="connsiteX71" fmla="*/ 2532402 w 7718488"/>
              <a:gd name="connsiteY71" fmla="*/ 2133498 h 3099991"/>
              <a:gd name="connsiteX72" fmla="*/ 3690941 w 7718488"/>
              <a:gd name="connsiteY72" fmla="*/ 2359928 h 3099991"/>
              <a:gd name="connsiteX73" fmla="*/ 3858432 w 7718488"/>
              <a:gd name="connsiteY73" fmla="*/ 1764736 h 3099991"/>
              <a:gd name="connsiteX74" fmla="*/ 3864414 w 7718488"/>
              <a:gd name="connsiteY74" fmla="*/ 2359928 h 3099991"/>
              <a:gd name="connsiteX75" fmla="*/ 3944641 w 7718488"/>
              <a:gd name="connsiteY75" fmla="*/ 1408466 h 3099991"/>
              <a:gd name="connsiteX76" fmla="*/ 3546674 w 7718488"/>
              <a:gd name="connsiteY76" fmla="*/ 1408466 h 3099991"/>
              <a:gd name="connsiteX77" fmla="*/ 3273445 w 7718488"/>
              <a:gd name="connsiteY77" fmla="*/ 2359928 h 3099991"/>
              <a:gd name="connsiteX78" fmla="*/ 2851198 w 7718488"/>
              <a:gd name="connsiteY78" fmla="*/ 2359928 h 3099991"/>
              <a:gd name="connsiteX79" fmla="*/ 3238258 w 7718488"/>
              <a:gd name="connsiteY79" fmla="*/ 1902494 h 3099991"/>
              <a:gd name="connsiteX80" fmla="*/ 3184421 w 7718488"/>
              <a:gd name="connsiteY80" fmla="*/ 1525287 h 3099991"/>
              <a:gd name="connsiteX81" fmla="*/ 2671040 w 7718488"/>
              <a:gd name="connsiteY81" fmla="*/ 1407938 h 3099991"/>
              <a:gd name="connsiteX82" fmla="*/ 2354355 w 7718488"/>
              <a:gd name="connsiteY82" fmla="*/ 1407938 h 3099991"/>
              <a:gd name="connsiteX83" fmla="*/ 2354355 w 7718488"/>
              <a:gd name="connsiteY83" fmla="*/ 60972 h 3099991"/>
              <a:gd name="connsiteX84" fmla="*/ 3944641 w 7718488"/>
              <a:gd name="connsiteY84" fmla="*/ 60972 h 3099991"/>
              <a:gd name="connsiteX85" fmla="*/ 4912289 w 7718488"/>
              <a:gd name="connsiteY85" fmla="*/ 2359928 h 3099991"/>
              <a:gd name="connsiteX86" fmla="*/ 4672136 w 7718488"/>
              <a:gd name="connsiteY86" fmla="*/ 2359928 h 3099991"/>
              <a:gd name="connsiteX87" fmla="*/ 5035444 w 7718488"/>
              <a:gd name="connsiteY87" fmla="*/ 1789543 h 3099991"/>
              <a:gd name="connsiteX88" fmla="*/ 5801470 w 7718488"/>
              <a:gd name="connsiteY88" fmla="*/ 1435208 h 3099991"/>
              <a:gd name="connsiteX89" fmla="*/ 5800414 w 7718488"/>
              <a:gd name="connsiteY89" fmla="*/ 1764736 h 3099991"/>
              <a:gd name="connsiteX90" fmla="*/ 5588235 w 7718488"/>
              <a:gd name="connsiteY90" fmla="*/ 2220411 h 3099991"/>
              <a:gd name="connsiteX91" fmla="*/ 5563076 w 7718488"/>
              <a:gd name="connsiteY91" fmla="*/ 2359928 h 3099991"/>
              <a:gd name="connsiteX92" fmla="*/ 5329081 w 7718488"/>
              <a:gd name="connsiteY92" fmla="*/ 2359928 h 3099991"/>
              <a:gd name="connsiteX93" fmla="*/ 5528065 w 7718488"/>
              <a:gd name="connsiteY93" fmla="*/ 1410753 h 3099991"/>
              <a:gd name="connsiteX94" fmla="*/ 4854758 w 7718488"/>
              <a:gd name="connsiteY94" fmla="*/ 1410753 h 3099991"/>
              <a:gd name="connsiteX95" fmla="*/ 4252177 w 7718488"/>
              <a:gd name="connsiteY95" fmla="*/ 2360808 h 3099991"/>
              <a:gd name="connsiteX96" fmla="*/ 4208545 w 7718488"/>
              <a:gd name="connsiteY96" fmla="*/ 2360808 h 3099991"/>
              <a:gd name="connsiteX97" fmla="*/ 4208545 w 7718488"/>
              <a:gd name="connsiteY97" fmla="*/ 60972 h 3099991"/>
              <a:gd name="connsiteX98" fmla="*/ 5800766 w 7718488"/>
              <a:gd name="connsiteY98" fmla="*/ 60972 h 3099991"/>
              <a:gd name="connsiteX99" fmla="*/ 6718976 w 7718488"/>
              <a:gd name="connsiteY99" fmla="*/ 2748219 h 3099991"/>
              <a:gd name="connsiteX100" fmla="*/ 6451201 w 7718488"/>
              <a:gd name="connsiteY100" fmla="*/ 2775840 h 3099991"/>
              <a:gd name="connsiteX101" fmla="*/ 6058512 w 7718488"/>
              <a:gd name="connsiteY101" fmla="*/ 2420098 h 3099991"/>
              <a:gd name="connsiteX102" fmla="*/ 6800434 w 7718488"/>
              <a:gd name="connsiteY102" fmla="*/ 2420098 h 3099991"/>
              <a:gd name="connsiteX103" fmla="*/ 7658650 w 7718488"/>
              <a:gd name="connsiteY103" fmla="*/ 2359928 h 3099991"/>
              <a:gd name="connsiteX104" fmla="*/ 7256988 w 7718488"/>
              <a:gd name="connsiteY104" fmla="*/ 2359928 h 3099991"/>
              <a:gd name="connsiteX105" fmla="*/ 7322612 w 7718488"/>
              <a:gd name="connsiteY105" fmla="*/ 2094616 h 3099991"/>
              <a:gd name="connsiteX106" fmla="*/ 6519816 w 7718488"/>
              <a:gd name="connsiteY106" fmla="*/ 2094616 h 3099991"/>
              <a:gd name="connsiteX107" fmla="*/ 6453664 w 7718488"/>
              <a:gd name="connsiteY107" fmla="*/ 2359928 h 3099991"/>
              <a:gd name="connsiteX108" fmla="*/ 6065374 w 7718488"/>
              <a:gd name="connsiteY108" fmla="*/ 2359928 h 3099991"/>
              <a:gd name="connsiteX109" fmla="*/ 6065374 w 7718488"/>
              <a:gd name="connsiteY109" fmla="*/ 2305388 h 3099991"/>
              <a:gd name="connsiteX110" fmla="*/ 6084023 w 7718488"/>
              <a:gd name="connsiteY110" fmla="*/ 2210734 h 3099991"/>
              <a:gd name="connsiteX111" fmla="*/ 6667251 w 7718488"/>
              <a:gd name="connsiteY111" fmla="*/ 1642109 h 3099991"/>
              <a:gd name="connsiteX112" fmla="*/ 6905996 w 7718488"/>
              <a:gd name="connsiteY112" fmla="*/ 1868715 h 3099991"/>
              <a:gd name="connsiteX113" fmla="*/ 7383838 w 7718488"/>
              <a:gd name="connsiteY113" fmla="*/ 1868715 h 3099991"/>
              <a:gd name="connsiteX114" fmla="*/ 7344253 w 7718488"/>
              <a:gd name="connsiteY114" fmla="*/ 1514555 h 3099991"/>
              <a:gd name="connsiteX115" fmla="*/ 6770877 w 7718488"/>
              <a:gd name="connsiteY115" fmla="*/ 1316979 h 3099991"/>
              <a:gd name="connsiteX116" fmla="*/ 6065374 w 7718488"/>
              <a:gd name="connsiteY116" fmla="*/ 1503295 h 3099991"/>
              <a:gd name="connsiteX117" fmla="*/ 6065374 w 7718488"/>
              <a:gd name="connsiteY117" fmla="*/ 60621 h 3099991"/>
              <a:gd name="connsiteX118" fmla="*/ 7657946 w 7718488"/>
              <a:gd name="connsiteY118" fmla="*/ 60621 h 3099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7718488" h="3099991">
                <a:moveTo>
                  <a:pt x="6005027" y="-77"/>
                </a:moveTo>
                <a:lnTo>
                  <a:pt x="6005027" y="1546752"/>
                </a:lnTo>
                <a:cubicBezTo>
                  <a:pt x="5953197" y="1588097"/>
                  <a:pt x="5905324" y="1634157"/>
                  <a:pt x="5861992" y="1684334"/>
                </a:cubicBezTo>
                <a:lnTo>
                  <a:pt x="5861992" y="-77"/>
                </a:lnTo>
                <a:lnTo>
                  <a:pt x="4148727" y="-77"/>
                </a:lnTo>
                <a:lnTo>
                  <a:pt x="4148727" y="1408466"/>
                </a:lnTo>
                <a:lnTo>
                  <a:pt x="4006746" y="1408466"/>
                </a:lnTo>
                <a:lnTo>
                  <a:pt x="4006746" y="-77"/>
                </a:lnTo>
                <a:lnTo>
                  <a:pt x="2292953" y="-77"/>
                </a:lnTo>
                <a:lnTo>
                  <a:pt x="2292953" y="1410753"/>
                </a:lnTo>
                <a:lnTo>
                  <a:pt x="2151149" y="1410753"/>
                </a:lnTo>
                <a:lnTo>
                  <a:pt x="2151149" y="-77"/>
                </a:lnTo>
                <a:lnTo>
                  <a:pt x="437180" y="-77"/>
                </a:lnTo>
                <a:lnTo>
                  <a:pt x="437180" y="1607802"/>
                </a:lnTo>
                <a:lnTo>
                  <a:pt x="-21" y="3065783"/>
                </a:lnTo>
                <a:lnTo>
                  <a:pt x="384575" y="3065783"/>
                </a:lnTo>
                <a:lnTo>
                  <a:pt x="578105" y="2420098"/>
                </a:lnTo>
                <a:lnTo>
                  <a:pt x="633701" y="2420098"/>
                </a:lnTo>
                <a:lnTo>
                  <a:pt x="952673" y="3065783"/>
                </a:lnTo>
                <a:lnTo>
                  <a:pt x="1417144" y="3065783"/>
                </a:lnTo>
                <a:lnTo>
                  <a:pt x="1107496" y="2420098"/>
                </a:lnTo>
                <a:lnTo>
                  <a:pt x="1809657" y="2420098"/>
                </a:lnTo>
                <a:lnTo>
                  <a:pt x="1614896" y="3065783"/>
                </a:lnTo>
                <a:lnTo>
                  <a:pt x="2035207" y="3065783"/>
                </a:lnTo>
                <a:lnTo>
                  <a:pt x="2227329" y="2421857"/>
                </a:lnTo>
                <a:lnTo>
                  <a:pt x="2319696" y="2421857"/>
                </a:lnTo>
                <a:lnTo>
                  <a:pt x="2319696" y="2420098"/>
                </a:lnTo>
                <a:lnTo>
                  <a:pt x="3255324" y="2420098"/>
                </a:lnTo>
                <a:lnTo>
                  <a:pt x="3069711" y="3064024"/>
                </a:lnTo>
                <a:lnTo>
                  <a:pt x="3493541" y="3064024"/>
                </a:lnTo>
                <a:lnTo>
                  <a:pt x="3673172" y="2420098"/>
                </a:lnTo>
                <a:lnTo>
                  <a:pt x="3863886" y="2420098"/>
                </a:lnTo>
                <a:lnTo>
                  <a:pt x="3868988" y="3064024"/>
                </a:lnTo>
                <a:lnTo>
                  <a:pt x="4224555" y="3064024"/>
                </a:lnTo>
                <a:lnTo>
                  <a:pt x="4632375" y="2420098"/>
                </a:lnTo>
                <a:lnTo>
                  <a:pt x="4899445" y="2420098"/>
                </a:lnTo>
                <a:lnTo>
                  <a:pt x="4761688" y="3064024"/>
                </a:lnTo>
                <a:lnTo>
                  <a:pt x="5178832" y="3064024"/>
                </a:lnTo>
                <a:lnTo>
                  <a:pt x="5314303" y="2420098"/>
                </a:lnTo>
                <a:lnTo>
                  <a:pt x="5555511" y="2420098"/>
                </a:lnTo>
                <a:cubicBezTo>
                  <a:pt x="5546010" y="2619609"/>
                  <a:pt x="5597032" y="2800999"/>
                  <a:pt x="5729336" y="2922923"/>
                </a:cubicBezTo>
                <a:cubicBezTo>
                  <a:pt x="5891197" y="3071413"/>
                  <a:pt x="6139091" y="3099914"/>
                  <a:pt x="6322944" y="3099914"/>
                </a:cubicBezTo>
                <a:cubicBezTo>
                  <a:pt x="6583998" y="3096836"/>
                  <a:pt x="6843908" y="3064903"/>
                  <a:pt x="7097942" y="3004733"/>
                </a:cubicBezTo>
                <a:lnTo>
                  <a:pt x="7242385" y="2420098"/>
                </a:lnTo>
                <a:lnTo>
                  <a:pt x="7718468" y="2420098"/>
                </a:lnTo>
                <a:lnTo>
                  <a:pt x="7718468" y="-77"/>
                </a:lnTo>
                <a:close/>
                <a:moveTo>
                  <a:pt x="2089395" y="1492915"/>
                </a:moveTo>
                <a:lnTo>
                  <a:pt x="2064413" y="1575429"/>
                </a:lnTo>
                <a:lnTo>
                  <a:pt x="1836575" y="2333889"/>
                </a:lnTo>
                <a:lnTo>
                  <a:pt x="1827603" y="2360808"/>
                </a:lnTo>
                <a:lnTo>
                  <a:pt x="1078291" y="2360808"/>
                </a:lnTo>
                <a:lnTo>
                  <a:pt x="1019704" y="2237652"/>
                </a:lnTo>
                <a:lnTo>
                  <a:pt x="1827603" y="1411985"/>
                </a:lnTo>
                <a:lnTo>
                  <a:pt x="1308591" y="1411985"/>
                </a:lnTo>
                <a:lnTo>
                  <a:pt x="676805" y="2091274"/>
                </a:lnTo>
                <a:lnTo>
                  <a:pt x="881419" y="1410753"/>
                </a:lnTo>
                <a:lnTo>
                  <a:pt x="498582" y="1410753"/>
                </a:lnTo>
                <a:lnTo>
                  <a:pt x="498582" y="60972"/>
                </a:lnTo>
                <a:lnTo>
                  <a:pt x="2089395" y="60972"/>
                </a:lnTo>
                <a:close/>
                <a:moveTo>
                  <a:pt x="2531874" y="2133498"/>
                </a:moveTo>
                <a:lnTo>
                  <a:pt x="2531874" y="2133498"/>
                </a:lnTo>
                <a:cubicBezTo>
                  <a:pt x="2516568" y="2133498"/>
                  <a:pt x="2500910" y="2135786"/>
                  <a:pt x="2483140" y="2135786"/>
                </a:cubicBezTo>
                <a:cubicBezTo>
                  <a:pt x="2459741" y="2135786"/>
                  <a:pt x="2441795" y="2135786"/>
                  <a:pt x="2424554" y="2135786"/>
                </a:cubicBezTo>
                <a:lnTo>
                  <a:pt x="2322863" y="2135786"/>
                </a:lnTo>
                <a:lnTo>
                  <a:pt x="2369838" y="1961609"/>
                </a:lnTo>
                <a:lnTo>
                  <a:pt x="2392005" y="1874872"/>
                </a:lnTo>
                <a:lnTo>
                  <a:pt x="2445666" y="1672546"/>
                </a:lnTo>
                <a:cubicBezTo>
                  <a:pt x="2469417" y="1672546"/>
                  <a:pt x="2492465" y="1671491"/>
                  <a:pt x="2514633" y="1671491"/>
                </a:cubicBezTo>
                <a:lnTo>
                  <a:pt x="2593452" y="1671491"/>
                </a:lnTo>
                <a:cubicBezTo>
                  <a:pt x="2728219" y="1671491"/>
                  <a:pt x="2813372" y="1679231"/>
                  <a:pt x="2844337" y="1722512"/>
                </a:cubicBezTo>
                <a:cubicBezTo>
                  <a:pt x="2867912" y="1755060"/>
                  <a:pt x="2865097" y="1811360"/>
                  <a:pt x="2837124" y="1896688"/>
                </a:cubicBezTo>
                <a:cubicBezTo>
                  <a:pt x="2788917" y="2043771"/>
                  <a:pt x="2728219" y="2118544"/>
                  <a:pt x="2532402" y="2133498"/>
                </a:cubicBezTo>
                <a:moveTo>
                  <a:pt x="3690941" y="2359928"/>
                </a:moveTo>
                <a:lnTo>
                  <a:pt x="3858432" y="1764736"/>
                </a:lnTo>
                <a:lnTo>
                  <a:pt x="3864414" y="2359928"/>
                </a:lnTo>
                <a:close/>
                <a:moveTo>
                  <a:pt x="3944641" y="1408466"/>
                </a:moveTo>
                <a:lnTo>
                  <a:pt x="3546674" y="1408466"/>
                </a:lnTo>
                <a:lnTo>
                  <a:pt x="3273445" y="2359928"/>
                </a:lnTo>
                <a:lnTo>
                  <a:pt x="2851198" y="2359928"/>
                </a:lnTo>
                <a:cubicBezTo>
                  <a:pt x="3066368" y="2280229"/>
                  <a:pt x="3197265" y="2128220"/>
                  <a:pt x="3238258" y="1902494"/>
                </a:cubicBezTo>
                <a:cubicBezTo>
                  <a:pt x="3271685" y="1726558"/>
                  <a:pt x="3255851" y="1611672"/>
                  <a:pt x="3184421" y="1525287"/>
                </a:cubicBezTo>
                <a:cubicBezTo>
                  <a:pt x="3077100" y="1396854"/>
                  <a:pt x="2861931" y="1407938"/>
                  <a:pt x="2671040" y="1407938"/>
                </a:cubicBezTo>
                <a:lnTo>
                  <a:pt x="2354355" y="1407938"/>
                </a:lnTo>
                <a:lnTo>
                  <a:pt x="2354355" y="60972"/>
                </a:lnTo>
                <a:lnTo>
                  <a:pt x="3944641" y="60972"/>
                </a:lnTo>
                <a:close/>
                <a:moveTo>
                  <a:pt x="4912289" y="2359928"/>
                </a:moveTo>
                <a:lnTo>
                  <a:pt x="4672136" y="2359928"/>
                </a:lnTo>
                <a:lnTo>
                  <a:pt x="5035444" y="1789543"/>
                </a:lnTo>
                <a:close/>
                <a:moveTo>
                  <a:pt x="5801470" y="1435208"/>
                </a:moveTo>
                <a:lnTo>
                  <a:pt x="5800414" y="1764736"/>
                </a:lnTo>
                <a:cubicBezTo>
                  <a:pt x="5701327" y="1901738"/>
                  <a:pt x="5629298" y="2056403"/>
                  <a:pt x="5588235" y="2220411"/>
                </a:cubicBezTo>
                <a:cubicBezTo>
                  <a:pt x="5576254" y="2266189"/>
                  <a:pt x="5567844" y="2312847"/>
                  <a:pt x="5563076" y="2359928"/>
                </a:cubicBezTo>
                <a:lnTo>
                  <a:pt x="5329081" y="2359928"/>
                </a:lnTo>
                <a:lnTo>
                  <a:pt x="5528065" y="1410753"/>
                </a:lnTo>
                <a:lnTo>
                  <a:pt x="4854758" y="1410753"/>
                </a:lnTo>
                <a:lnTo>
                  <a:pt x="4252177" y="2360808"/>
                </a:lnTo>
                <a:lnTo>
                  <a:pt x="4208545" y="2360808"/>
                </a:lnTo>
                <a:lnTo>
                  <a:pt x="4208545" y="60972"/>
                </a:lnTo>
                <a:lnTo>
                  <a:pt x="5800766" y="60972"/>
                </a:lnTo>
                <a:close/>
                <a:moveTo>
                  <a:pt x="6718976" y="2748219"/>
                </a:moveTo>
                <a:cubicBezTo>
                  <a:pt x="6630709" y="2765355"/>
                  <a:pt x="6541104" y="2774591"/>
                  <a:pt x="6451201" y="2775840"/>
                </a:cubicBezTo>
                <a:cubicBezTo>
                  <a:pt x="6221605" y="2775840"/>
                  <a:pt x="6061855" y="2669047"/>
                  <a:pt x="6058512" y="2420098"/>
                </a:cubicBezTo>
                <a:lnTo>
                  <a:pt x="6800434" y="2420098"/>
                </a:lnTo>
                <a:close/>
                <a:moveTo>
                  <a:pt x="7658650" y="2359928"/>
                </a:moveTo>
                <a:lnTo>
                  <a:pt x="7256988" y="2359928"/>
                </a:lnTo>
                <a:lnTo>
                  <a:pt x="7322612" y="2094616"/>
                </a:lnTo>
                <a:lnTo>
                  <a:pt x="6519816" y="2094616"/>
                </a:lnTo>
                <a:lnTo>
                  <a:pt x="6453664" y="2359928"/>
                </a:lnTo>
                <a:lnTo>
                  <a:pt x="6065374" y="2359928"/>
                </a:lnTo>
                <a:lnTo>
                  <a:pt x="6065374" y="2305388"/>
                </a:lnTo>
                <a:cubicBezTo>
                  <a:pt x="6071355" y="2275479"/>
                  <a:pt x="6076458" y="2244162"/>
                  <a:pt x="6084023" y="2210734"/>
                </a:cubicBezTo>
                <a:cubicBezTo>
                  <a:pt x="6154397" y="1924662"/>
                  <a:pt x="6342648" y="1642109"/>
                  <a:pt x="6667251" y="1642109"/>
                </a:cubicBezTo>
                <a:cubicBezTo>
                  <a:pt x="6795684" y="1642109"/>
                  <a:pt x="6923413" y="1691019"/>
                  <a:pt x="6905996" y="1868715"/>
                </a:cubicBezTo>
                <a:lnTo>
                  <a:pt x="7383838" y="1868715"/>
                </a:lnTo>
                <a:cubicBezTo>
                  <a:pt x="7402839" y="1785849"/>
                  <a:pt x="7434332" y="1644572"/>
                  <a:pt x="7344253" y="1514555"/>
                </a:cubicBezTo>
                <a:cubicBezTo>
                  <a:pt x="7242385" y="1373807"/>
                  <a:pt x="7037244" y="1316979"/>
                  <a:pt x="6770877" y="1316979"/>
                </a:cubicBezTo>
                <a:cubicBezTo>
                  <a:pt x="6581570" y="1316979"/>
                  <a:pt x="6304647" y="1347240"/>
                  <a:pt x="6065374" y="1503295"/>
                </a:cubicBezTo>
                <a:lnTo>
                  <a:pt x="6065374" y="60621"/>
                </a:lnTo>
                <a:lnTo>
                  <a:pt x="7657946" y="60621"/>
                </a:lnTo>
                <a:close/>
              </a:path>
            </a:pathLst>
          </a:custGeom>
          <a:solidFill>
            <a:schemeClr val="bg1"/>
          </a:solidFill>
          <a:ln w="17575" cap="flat">
            <a:noFill/>
            <a:prstDash val="solid"/>
            <a:miter/>
          </a:ln>
        </p:spPr>
        <p:txBody>
          <a:bodyPr rtlCol="0" anchor="ctr"/>
          <a:lstStyle/>
          <a:p>
            <a:endParaRPr lang="en-GB" sz="1800"/>
          </a:p>
        </p:txBody>
      </p:sp>
      <p:sp>
        <p:nvSpPr>
          <p:cNvPr id="6" name="Shape 8">
            <a:extLst>
              <a:ext uri="{FF2B5EF4-FFF2-40B4-BE49-F238E27FC236}">
                <a16:creationId xmlns:a16="http://schemas.microsoft.com/office/drawing/2014/main" id="{10DA7EC7-B966-4F26-A629-BC231114FE9A}"/>
              </a:ext>
            </a:extLst>
          </p:cNvPr>
          <p:cNvSpPr txBox="1">
            <a:spLocks/>
          </p:cNvSpPr>
          <p:nvPr userDrawn="1"/>
        </p:nvSpPr>
        <p:spPr>
          <a:xfrm>
            <a:off x="10946607" y="6266997"/>
            <a:ext cx="242487"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7" name="TextBox 6">
            <a:extLst>
              <a:ext uri="{FF2B5EF4-FFF2-40B4-BE49-F238E27FC236}">
                <a16:creationId xmlns:a16="http://schemas.microsoft.com/office/drawing/2014/main" id="{9465B88E-59B6-4300-A6A5-FE6907AB6F32}"/>
              </a:ext>
              <a:ext uri="{C183D7F6-B498-43B3-948B-1728B52AA6E4}">
                <adec:decorative xmlns:adec="http://schemas.microsoft.com/office/drawing/2017/decorative" val="1"/>
              </a:ext>
            </a:extLst>
          </p:cNvPr>
          <p:cNvSpPr txBox="1"/>
          <p:nvPr userDrawn="1">
            <p:custDataLst>
              <p:tags r:id="rId1"/>
            </p:custDataLst>
          </p:nvPr>
        </p:nvSpPr>
        <p:spPr>
          <a:xfrm>
            <a:off x="8967795" y="6295537"/>
            <a:ext cx="1866200" cy="92333"/>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n-GB" sz="600" b="0" kern="1200" noProof="0">
                <a:solidFill>
                  <a:schemeClr val="bg1">
                    <a:lumMod val="65000"/>
                  </a:schemeClr>
                </a:solidFill>
                <a:latin typeface="+mn-lt"/>
                <a:ea typeface="+mn-ea"/>
                <a:cs typeface="+mn-cs"/>
              </a:rPr>
              <a:t>Document Classification: KPMG Public</a:t>
            </a:r>
          </a:p>
        </p:txBody>
      </p:sp>
      <p:sp>
        <p:nvSpPr>
          <p:cNvPr id="8" name="Freeform 19">
            <a:extLst>
              <a:ext uri="{FF2B5EF4-FFF2-40B4-BE49-F238E27FC236}">
                <a16:creationId xmlns:a16="http://schemas.microsoft.com/office/drawing/2014/main" id="{173A96F6-37E6-4BFF-B84F-D4B64D629A0C}"/>
              </a:ext>
              <a:ext uri="{C183D7F6-B498-43B3-948B-1728B52AA6E4}">
                <adec:decorative xmlns:adec="http://schemas.microsoft.com/office/drawing/2017/decorative" val="1"/>
              </a:ext>
            </a:extLst>
          </p:cNvPr>
          <p:cNvSpPr>
            <a:spLocks noEditPoints="1"/>
          </p:cNvSpPr>
          <p:nvPr userDrawn="1"/>
        </p:nvSpPr>
        <p:spPr bwMode="auto">
          <a:xfrm>
            <a:off x="1003202" y="6266999"/>
            <a:ext cx="484029" cy="196893"/>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sz="1800"/>
          </a:p>
        </p:txBody>
      </p:sp>
      <p:cxnSp>
        <p:nvCxnSpPr>
          <p:cNvPr id="10" name="Straight Connector 9">
            <a:extLst>
              <a:ext uri="{FF2B5EF4-FFF2-40B4-BE49-F238E27FC236}">
                <a16:creationId xmlns:a16="http://schemas.microsoft.com/office/drawing/2014/main" id="{4336DF39-CB75-4B94-99A7-6AC992AC2597}"/>
              </a:ext>
            </a:extLst>
          </p:cNvPr>
          <p:cNvCxnSpPr/>
          <p:nvPr userDrawn="1"/>
        </p:nvCxnSpPr>
        <p:spPr>
          <a:xfrm>
            <a:off x="10928548" y="6266997"/>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440353C-5FA5-4860-9949-2793CD666F39}"/>
              </a:ext>
              <a:ext uri="{C183D7F6-B498-43B3-948B-1728B52AA6E4}">
                <adec:decorative xmlns:adec="http://schemas.microsoft.com/office/drawing/2017/decorative" val="1"/>
              </a:ext>
            </a:extLst>
          </p:cNvPr>
          <p:cNvSpPr txBox="1"/>
          <p:nvPr userDrawn="1">
            <p:custDataLst>
              <p:tags r:id="rId2"/>
            </p:custDataLst>
          </p:nvPr>
        </p:nvSpPr>
        <p:spPr>
          <a:xfrm>
            <a:off x="1885685" y="6266999"/>
            <a:ext cx="4623067" cy="184666"/>
          </a:xfrm>
          <a:prstGeom prst="rect">
            <a:avLst/>
          </a:prstGeom>
          <a:noFill/>
        </p:spPr>
        <p:txBody>
          <a:bodyPr wrap="square" lIns="0" tIns="0" rIns="0" bIns="0"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600" kern="1200" noProof="0">
                <a:solidFill>
                  <a:schemeClr val="bg1">
                    <a:lumMod val="65000"/>
                  </a:schemeClr>
                </a:solidFill>
                <a:latin typeface="+mn-lt"/>
                <a:ea typeface="+mn-ea"/>
                <a:cs typeface="+mn-cs"/>
              </a:rPr>
              <a:t>© 2024 KPMG P/S, a Danish limited liability partnership and a member firm of the KPMG global </a:t>
            </a:r>
            <a:r>
              <a:rPr lang="en-US" sz="600" kern="1200" noProof="0" err="1">
                <a:solidFill>
                  <a:schemeClr val="bg1">
                    <a:lumMod val="65000"/>
                  </a:schemeClr>
                </a:solidFill>
                <a:latin typeface="+mn-lt"/>
                <a:ea typeface="+mn-ea"/>
                <a:cs typeface="+mn-cs"/>
              </a:rPr>
              <a:t>organisation</a:t>
            </a:r>
            <a:r>
              <a:rPr lang="en-US" sz="600" kern="1200" noProof="0">
                <a:solidFill>
                  <a:schemeClr val="bg1">
                    <a:lumMod val="65000"/>
                  </a:schemeClr>
                </a:solidFill>
                <a:latin typeface="+mn-lt"/>
                <a:ea typeface="+mn-ea"/>
                <a:cs typeface="+mn-cs"/>
              </a:rPr>
              <a:t> of independent member firms affiliated with KPMG International Limited, a private English company limited by guarantee. All rights reserved.</a:t>
            </a:r>
          </a:p>
        </p:txBody>
      </p:sp>
    </p:spTree>
    <p:extLst>
      <p:ext uri="{BB962C8B-B14F-4D97-AF65-F5344CB8AC3E}">
        <p14:creationId xmlns:p14="http://schemas.microsoft.com/office/powerpoint/2010/main" val="2275148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P TOC">
    <p:spTree>
      <p:nvGrpSpPr>
        <p:cNvPr id="1" name=""/>
        <p:cNvGrpSpPr/>
        <p:nvPr/>
      </p:nvGrpSpPr>
      <p:grpSpPr>
        <a:xfrm>
          <a:off x="0" y="0"/>
          <a:ext cx="0" cy="0"/>
          <a:chOff x="0" y="0"/>
          <a:chExt cx="0" cy="0"/>
        </a:xfrm>
      </p:grpSpPr>
      <p:grpSp>
        <p:nvGrpSpPr>
          <p:cNvPr id="3" name="SP Agenda Section" hidden="1"/>
          <p:cNvGrpSpPr/>
          <p:nvPr userDrawn="1"/>
        </p:nvGrpSpPr>
        <p:grpSpPr>
          <a:xfrm>
            <a:off x="1797664" y="2085631"/>
            <a:ext cx="8657275" cy="369332"/>
            <a:chOff x="1797664" y="2085631"/>
            <a:chExt cx="8657274" cy="369332"/>
          </a:xfrm>
        </p:grpSpPr>
        <p:sp>
          <p:nvSpPr>
            <p:cNvPr id="20" name="Section Title" hidden="1"/>
            <p:cNvSpPr txBox="1">
              <a:spLocks/>
            </p:cNvSpPr>
            <p:nvPr userDrawn="1"/>
          </p:nvSpPr>
          <p:spPr>
            <a:xfrm>
              <a:off x="2267220" y="2085631"/>
              <a:ext cx="3843347" cy="369332"/>
            </a:xfrm>
            <a:prstGeom prst="rect">
              <a:avLst/>
            </a:prstGeom>
            <a:noFill/>
          </p:spPr>
          <p:txBody>
            <a:bodyPr wrap="square" rtlCol="0" anchor="ctr">
              <a:normAutofit/>
            </a:bodyPr>
            <a:lstStyle/>
            <a:p>
              <a:pPr defTabSz="9334267">
                <a:tabLst>
                  <a:tab pos="9512062" algn="l"/>
                </a:tabLst>
              </a:pPr>
              <a:r>
                <a:rPr lang="en-US" sz="1400"/>
                <a:t>&lt;TEXT&gt;</a:t>
              </a:r>
            </a:p>
          </p:txBody>
        </p:sp>
        <p:sp>
          <p:nvSpPr>
            <p:cNvPr id="21" name="Section Number" hidden="1"/>
            <p:cNvSpPr txBox="1">
              <a:spLocks/>
            </p:cNvSpPr>
            <p:nvPr userDrawn="1"/>
          </p:nvSpPr>
          <p:spPr>
            <a:xfrm>
              <a:off x="1797664" y="2085631"/>
              <a:ext cx="379556" cy="369332"/>
            </a:xfrm>
            <a:prstGeom prst="rect">
              <a:avLst/>
            </a:prstGeom>
            <a:noFill/>
          </p:spPr>
          <p:txBody>
            <a:bodyPr wrap="none" rtlCol="0" anchor="ctr">
              <a:noAutofit/>
            </a:bodyPr>
            <a:lstStyle/>
            <a:p>
              <a:pPr algn="ctr"/>
              <a:r>
                <a:rPr lang="en-US" sz="1400"/>
                <a:t>&lt;N&gt;</a:t>
              </a:r>
            </a:p>
          </p:txBody>
        </p:sp>
        <p:sp>
          <p:nvSpPr>
            <p:cNvPr id="22" name="Slide Number" hidden="1"/>
            <p:cNvSpPr txBox="1">
              <a:spLocks/>
            </p:cNvSpPr>
            <p:nvPr userDrawn="1"/>
          </p:nvSpPr>
          <p:spPr>
            <a:xfrm>
              <a:off x="9817944" y="2085631"/>
              <a:ext cx="636994" cy="369332"/>
            </a:xfrm>
            <a:prstGeom prst="rect">
              <a:avLst/>
            </a:prstGeom>
            <a:noFill/>
          </p:spPr>
          <p:txBody>
            <a:bodyPr wrap="none" rtlCol="0" anchor="ctr">
              <a:noAutofit/>
            </a:bodyPr>
            <a:lstStyle/>
            <a:p>
              <a:pPr algn="r"/>
              <a:r>
                <a:rPr lang="en-US" sz="1400"/>
                <a:t>&lt;P&gt;</a:t>
              </a:r>
            </a:p>
          </p:txBody>
        </p:sp>
        <p:sp>
          <p:nvSpPr>
            <p:cNvPr id="24" name="Timeslot" hidden="1"/>
            <p:cNvSpPr txBox="1">
              <a:spLocks/>
            </p:cNvSpPr>
            <p:nvPr userDrawn="1"/>
          </p:nvSpPr>
          <p:spPr>
            <a:xfrm>
              <a:off x="7696160" y="2085631"/>
              <a:ext cx="1257061" cy="369332"/>
            </a:xfrm>
            <a:prstGeom prst="rect">
              <a:avLst/>
            </a:prstGeom>
            <a:noFill/>
          </p:spPr>
          <p:txBody>
            <a:bodyPr wrap="none" rtlCol="0" anchor="ctr">
              <a:noAutofit/>
            </a:bodyPr>
            <a:lstStyle/>
            <a:p>
              <a:pPr algn="l"/>
              <a:r>
                <a:rPr lang="en-US" sz="1400"/>
                <a:t>&lt;TIMESLOT&gt;</a:t>
              </a:r>
            </a:p>
          </p:txBody>
        </p:sp>
        <p:sp>
          <p:nvSpPr>
            <p:cNvPr id="28" name="Responsible" hidden="1"/>
            <p:cNvSpPr txBox="1">
              <a:spLocks/>
            </p:cNvSpPr>
            <p:nvPr userDrawn="1"/>
          </p:nvSpPr>
          <p:spPr>
            <a:xfrm>
              <a:off x="6209330" y="2085631"/>
              <a:ext cx="1388067" cy="369332"/>
            </a:xfrm>
            <a:prstGeom prst="rect">
              <a:avLst/>
            </a:prstGeom>
            <a:noFill/>
          </p:spPr>
          <p:txBody>
            <a:bodyPr wrap="none" rtlCol="0" anchor="ctr">
              <a:noAutofit/>
            </a:bodyPr>
            <a:lstStyle/>
            <a:p>
              <a:pPr algn="l"/>
              <a:r>
                <a:rPr lang="en-US" sz="1400"/>
                <a:t>&lt;RESPONSIBLE&gt;</a:t>
              </a:r>
            </a:p>
          </p:txBody>
        </p:sp>
        <p:sp>
          <p:nvSpPr>
            <p:cNvPr id="29" name="Duration" hidden="1"/>
            <p:cNvSpPr txBox="1">
              <a:spLocks/>
            </p:cNvSpPr>
            <p:nvPr userDrawn="1"/>
          </p:nvSpPr>
          <p:spPr>
            <a:xfrm>
              <a:off x="9043221" y="2085631"/>
              <a:ext cx="684723" cy="369332"/>
            </a:xfrm>
            <a:prstGeom prst="rect">
              <a:avLst/>
            </a:prstGeom>
            <a:noFill/>
          </p:spPr>
          <p:txBody>
            <a:bodyPr wrap="none" rtlCol="0" anchor="ctr">
              <a:noAutofit/>
            </a:bodyPr>
            <a:lstStyle/>
            <a:p>
              <a:pPr algn="l"/>
              <a:r>
                <a:rPr lang="en-US" sz="1400"/>
                <a:t>&lt;DURATION&gt;</a:t>
              </a:r>
            </a:p>
          </p:txBody>
        </p:sp>
      </p:grpSp>
      <p:grpSp>
        <p:nvGrpSpPr>
          <p:cNvPr id="4" name="SP Agenda Section Highlight" hidden="1"/>
          <p:cNvGrpSpPr>
            <a:grpSpLocks/>
          </p:cNvGrpSpPr>
          <p:nvPr userDrawn="1"/>
        </p:nvGrpSpPr>
        <p:grpSpPr>
          <a:xfrm>
            <a:off x="1797664" y="2616963"/>
            <a:ext cx="8657274" cy="369332"/>
            <a:chOff x="1797664" y="2616963"/>
            <a:chExt cx="8657274" cy="369332"/>
          </a:xfrm>
          <a:solidFill>
            <a:schemeClr val="accent1">
              <a:lumMod val="60000"/>
              <a:lumOff val="40000"/>
            </a:schemeClr>
          </a:solidFill>
        </p:grpSpPr>
        <p:sp>
          <p:nvSpPr>
            <p:cNvPr id="32" name="Section Title" hidden="1"/>
            <p:cNvSpPr txBox="1">
              <a:spLocks/>
            </p:cNvSpPr>
            <p:nvPr userDrawn="1"/>
          </p:nvSpPr>
          <p:spPr>
            <a:xfrm>
              <a:off x="2267220" y="2616963"/>
              <a:ext cx="3843347" cy="369332"/>
            </a:xfrm>
            <a:prstGeom prst="rect">
              <a:avLst/>
            </a:prstGeom>
            <a:grpFill/>
          </p:spPr>
          <p:txBody>
            <a:bodyPr wrap="square" rtlCol="0" anchor="ctr">
              <a:normAutofit/>
            </a:bodyPr>
            <a:lstStyle/>
            <a:p>
              <a:pPr defTabSz="9334267">
                <a:tabLst>
                  <a:tab pos="9512062" algn="l"/>
                </a:tabLst>
              </a:pPr>
              <a:r>
                <a:rPr lang="en-US" sz="1400" b="1"/>
                <a:t>&lt;TEXT&gt;</a:t>
              </a:r>
            </a:p>
          </p:txBody>
        </p:sp>
        <p:sp>
          <p:nvSpPr>
            <p:cNvPr id="33" name="Section Number" hidden="1"/>
            <p:cNvSpPr txBox="1">
              <a:spLocks/>
            </p:cNvSpPr>
            <p:nvPr userDrawn="1"/>
          </p:nvSpPr>
          <p:spPr>
            <a:xfrm>
              <a:off x="1797664" y="2616963"/>
              <a:ext cx="379556" cy="369332"/>
            </a:xfrm>
            <a:prstGeom prst="rect">
              <a:avLst/>
            </a:prstGeom>
            <a:grpFill/>
          </p:spPr>
          <p:txBody>
            <a:bodyPr wrap="none" rtlCol="0" anchor="ctr">
              <a:noAutofit/>
            </a:bodyPr>
            <a:lstStyle/>
            <a:p>
              <a:pPr algn="ctr"/>
              <a:r>
                <a:rPr lang="en-US" sz="1400" b="1"/>
                <a:t>&lt;N&gt;</a:t>
              </a:r>
            </a:p>
          </p:txBody>
        </p:sp>
        <p:sp>
          <p:nvSpPr>
            <p:cNvPr id="34" name="Slide Number" hidden="1"/>
            <p:cNvSpPr txBox="1">
              <a:spLocks/>
            </p:cNvSpPr>
            <p:nvPr userDrawn="1"/>
          </p:nvSpPr>
          <p:spPr>
            <a:xfrm>
              <a:off x="9817944" y="2616963"/>
              <a:ext cx="636994" cy="369332"/>
            </a:xfrm>
            <a:prstGeom prst="rect">
              <a:avLst/>
            </a:prstGeom>
            <a:grpFill/>
          </p:spPr>
          <p:txBody>
            <a:bodyPr wrap="none" rtlCol="0" anchor="ctr">
              <a:noAutofit/>
            </a:bodyPr>
            <a:lstStyle/>
            <a:p>
              <a:pPr algn="r"/>
              <a:r>
                <a:rPr lang="en-US" sz="1400" b="1"/>
                <a:t>&lt;P&gt;</a:t>
              </a:r>
            </a:p>
          </p:txBody>
        </p:sp>
        <p:sp>
          <p:nvSpPr>
            <p:cNvPr id="35" name="Timeslot" hidden="1"/>
            <p:cNvSpPr txBox="1">
              <a:spLocks/>
            </p:cNvSpPr>
            <p:nvPr userDrawn="1"/>
          </p:nvSpPr>
          <p:spPr>
            <a:xfrm>
              <a:off x="7696160" y="2616963"/>
              <a:ext cx="1257061" cy="369332"/>
            </a:xfrm>
            <a:prstGeom prst="rect">
              <a:avLst/>
            </a:prstGeom>
            <a:grpFill/>
          </p:spPr>
          <p:txBody>
            <a:bodyPr wrap="none" rtlCol="0" anchor="ctr">
              <a:noAutofit/>
            </a:bodyPr>
            <a:lstStyle/>
            <a:p>
              <a:pPr algn="l"/>
              <a:r>
                <a:rPr lang="en-US" sz="1400" b="1"/>
                <a:t>&lt;TIMESLOT&gt;</a:t>
              </a:r>
            </a:p>
          </p:txBody>
        </p:sp>
        <p:sp>
          <p:nvSpPr>
            <p:cNvPr id="36" name="Responsible" hidden="1"/>
            <p:cNvSpPr txBox="1">
              <a:spLocks/>
            </p:cNvSpPr>
            <p:nvPr userDrawn="1"/>
          </p:nvSpPr>
          <p:spPr>
            <a:xfrm>
              <a:off x="6209330" y="2616963"/>
              <a:ext cx="1388067" cy="369332"/>
            </a:xfrm>
            <a:prstGeom prst="rect">
              <a:avLst/>
            </a:prstGeom>
            <a:grpFill/>
          </p:spPr>
          <p:txBody>
            <a:bodyPr wrap="none" rtlCol="0" anchor="ctr">
              <a:noAutofit/>
            </a:bodyPr>
            <a:lstStyle/>
            <a:p>
              <a:pPr algn="l"/>
              <a:r>
                <a:rPr lang="en-US" sz="1400" b="1"/>
                <a:t>&lt;RESPONSIBLE&gt;</a:t>
              </a:r>
            </a:p>
          </p:txBody>
        </p:sp>
        <p:sp>
          <p:nvSpPr>
            <p:cNvPr id="37" name="Duration" hidden="1"/>
            <p:cNvSpPr txBox="1">
              <a:spLocks/>
            </p:cNvSpPr>
            <p:nvPr userDrawn="1"/>
          </p:nvSpPr>
          <p:spPr>
            <a:xfrm>
              <a:off x="9043221" y="2616963"/>
              <a:ext cx="684723" cy="369332"/>
            </a:xfrm>
            <a:prstGeom prst="rect">
              <a:avLst/>
            </a:prstGeom>
            <a:grpFill/>
          </p:spPr>
          <p:txBody>
            <a:bodyPr wrap="none" rtlCol="0" anchor="ctr">
              <a:noAutofit/>
            </a:bodyPr>
            <a:lstStyle/>
            <a:p>
              <a:pPr algn="l"/>
              <a:r>
                <a:rPr lang="en-US" sz="1400" b="1"/>
                <a:t>&lt;DURATION&gt;</a:t>
              </a:r>
            </a:p>
          </p:txBody>
        </p:sp>
      </p:grpSp>
      <p:grpSp>
        <p:nvGrpSpPr>
          <p:cNvPr id="8" name="SP Agenda Subsection" hidden="1"/>
          <p:cNvGrpSpPr>
            <a:grpSpLocks/>
          </p:cNvGrpSpPr>
          <p:nvPr userDrawn="1"/>
        </p:nvGrpSpPr>
        <p:grpSpPr>
          <a:xfrm>
            <a:off x="2265805" y="3148295"/>
            <a:ext cx="8189135" cy="369332"/>
            <a:chOff x="2265804" y="3155687"/>
            <a:chExt cx="8189134" cy="369332"/>
          </a:xfrm>
        </p:grpSpPr>
        <p:sp>
          <p:nvSpPr>
            <p:cNvPr id="39" name="Section Title" hidden="1"/>
            <p:cNvSpPr txBox="1">
              <a:spLocks/>
            </p:cNvSpPr>
            <p:nvPr userDrawn="1"/>
          </p:nvSpPr>
          <p:spPr>
            <a:xfrm>
              <a:off x="2744123" y="3155687"/>
              <a:ext cx="3366444" cy="369332"/>
            </a:xfrm>
            <a:prstGeom prst="rect">
              <a:avLst/>
            </a:prstGeom>
            <a:noFill/>
          </p:spPr>
          <p:txBody>
            <a:bodyPr wrap="square" rtlCol="0" anchor="ctr">
              <a:normAutofit/>
            </a:bodyPr>
            <a:lstStyle/>
            <a:p>
              <a:pPr defTabSz="9334267">
                <a:tabLst>
                  <a:tab pos="9512062" algn="l"/>
                </a:tabLst>
              </a:pPr>
              <a:r>
                <a:rPr lang="en-US" sz="1400"/>
                <a:t>&lt;TEXT&gt;</a:t>
              </a:r>
            </a:p>
          </p:txBody>
        </p:sp>
        <p:sp>
          <p:nvSpPr>
            <p:cNvPr id="40" name="Section Number" hidden="1"/>
            <p:cNvSpPr txBox="1">
              <a:spLocks/>
            </p:cNvSpPr>
            <p:nvPr userDrawn="1"/>
          </p:nvSpPr>
          <p:spPr>
            <a:xfrm>
              <a:off x="2265804" y="3155687"/>
              <a:ext cx="379556" cy="369332"/>
            </a:xfrm>
            <a:prstGeom prst="rect">
              <a:avLst/>
            </a:prstGeom>
            <a:noFill/>
          </p:spPr>
          <p:txBody>
            <a:bodyPr wrap="none" rtlCol="0" anchor="ctr">
              <a:noAutofit/>
            </a:bodyPr>
            <a:lstStyle/>
            <a:p>
              <a:pPr algn="ctr"/>
              <a:r>
                <a:rPr lang="en-US" sz="1400"/>
                <a:t>&lt;N&gt;</a:t>
              </a:r>
            </a:p>
          </p:txBody>
        </p:sp>
        <p:sp>
          <p:nvSpPr>
            <p:cNvPr id="41" name="Slide Number" hidden="1"/>
            <p:cNvSpPr txBox="1">
              <a:spLocks/>
            </p:cNvSpPr>
            <p:nvPr userDrawn="1"/>
          </p:nvSpPr>
          <p:spPr>
            <a:xfrm>
              <a:off x="9817944" y="3155687"/>
              <a:ext cx="636994" cy="369332"/>
            </a:xfrm>
            <a:prstGeom prst="rect">
              <a:avLst/>
            </a:prstGeom>
            <a:noFill/>
          </p:spPr>
          <p:txBody>
            <a:bodyPr wrap="none" rtlCol="0" anchor="ctr">
              <a:noAutofit/>
            </a:bodyPr>
            <a:lstStyle/>
            <a:p>
              <a:pPr algn="r"/>
              <a:r>
                <a:rPr lang="en-US" sz="1400"/>
                <a:t>&lt;P&gt;</a:t>
              </a:r>
            </a:p>
          </p:txBody>
        </p:sp>
        <p:sp>
          <p:nvSpPr>
            <p:cNvPr id="42" name="Timeslot" hidden="1"/>
            <p:cNvSpPr txBox="1">
              <a:spLocks/>
            </p:cNvSpPr>
            <p:nvPr userDrawn="1"/>
          </p:nvSpPr>
          <p:spPr>
            <a:xfrm>
              <a:off x="7696160" y="3155687"/>
              <a:ext cx="1257061" cy="369332"/>
            </a:xfrm>
            <a:prstGeom prst="rect">
              <a:avLst/>
            </a:prstGeom>
            <a:noFill/>
          </p:spPr>
          <p:txBody>
            <a:bodyPr wrap="none" rtlCol="0" anchor="ctr">
              <a:noAutofit/>
            </a:bodyPr>
            <a:lstStyle/>
            <a:p>
              <a:pPr algn="l"/>
              <a:r>
                <a:rPr lang="en-US" sz="1400"/>
                <a:t>&lt;TIMESLOT&gt;</a:t>
              </a:r>
            </a:p>
          </p:txBody>
        </p:sp>
        <p:sp>
          <p:nvSpPr>
            <p:cNvPr id="43" name="Responsible" hidden="1"/>
            <p:cNvSpPr txBox="1">
              <a:spLocks/>
            </p:cNvSpPr>
            <p:nvPr userDrawn="1"/>
          </p:nvSpPr>
          <p:spPr>
            <a:xfrm>
              <a:off x="6209330" y="3155687"/>
              <a:ext cx="1388067" cy="369332"/>
            </a:xfrm>
            <a:prstGeom prst="rect">
              <a:avLst/>
            </a:prstGeom>
            <a:noFill/>
          </p:spPr>
          <p:txBody>
            <a:bodyPr wrap="none" rtlCol="0" anchor="ctr">
              <a:noAutofit/>
            </a:bodyPr>
            <a:lstStyle/>
            <a:p>
              <a:pPr algn="l"/>
              <a:r>
                <a:rPr lang="en-US" sz="1400"/>
                <a:t>&lt;RESPONSIBLE&gt;</a:t>
              </a:r>
            </a:p>
          </p:txBody>
        </p:sp>
        <p:sp>
          <p:nvSpPr>
            <p:cNvPr id="44" name="Duration" hidden="1"/>
            <p:cNvSpPr txBox="1">
              <a:spLocks/>
            </p:cNvSpPr>
            <p:nvPr userDrawn="1"/>
          </p:nvSpPr>
          <p:spPr>
            <a:xfrm>
              <a:off x="9043221" y="3155687"/>
              <a:ext cx="684723" cy="369332"/>
            </a:xfrm>
            <a:prstGeom prst="rect">
              <a:avLst/>
            </a:prstGeom>
            <a:noFill/>
          </p:spPr>
          <p:txBody>
            <a:bodyPr wrap="none" rtlCol="0" anchor="ctr">
              <a:noAutofit/>
            </a:bodyPr>
            <a:lstStyle/>
            <a:p>
              <a:pPr algn="l"/>
              <a:r>
                <a:rPr lang="en-US" sz="1400"/>
                <a:t>&lt;DURATION&gt;</a:t>
              </a:r>
            </a:p>
          </p:txBody>
        </p:sp>
      </p:grpSp>
      <p:grpSp>
        <p:nvGrpSpPr>
          <p:cNvPr id="9" name="SP Agenda Subsection Highlight" hidden="1"/>
          <p:cNvGrpSpPr>
            <a:grpSpLocks/>
          </p:cNvGrpSpPr>
          <p:nvPr userDrawn="1"/>
        </p:nvGrpSpPr>
        <p:grpSpPr>
          <a:xfrm>
            <a:off x="2265804" y="3679627"/>
            <a:ext cx="8189134" cy="369332"/>
            <a:chOff x="2265804" y="3694411"/>
            <a:chExt cx="8189134" cy="369332"/>
          </a:xfrm>
          <a:solidFill>
            <a:schemeClr val="accent1">
              <a:lumMod val="60000"/>
              <a:lumOff val="40000"/>
            </a:schemeClr>
          </a:solidFill>
        </p:grpSpPr>
        <p:sp>
          <p:nvSpPr>
            <p:cNvPr id="46" name="Section Title" hidden="1"/>
            <p:cNvSpPr txBox="1">
              <a:spLocks/>
            </p:cNvSpPr>
            <p:nvPr userDrawn="1"/>
          </p:nvSpPr>
          <p:spPr>
            <a:xfrm>
              <a:off x="2744123" y="3694411"/>
              <a:ext cx="3366444" cy="369332"/>
            </a:xfrm>
            <a:prstGeom prst="rect">
              <a:avLst/>
            </a:prstGeom>
            <a:grpFill/>
          </p:spPr>
          <p:txBody>
            <a:bodyPr wrap="square" rtlCol="0" anchor="ctr">
              <a:normAutofit/>
            </a:bodyPr>
            <a:lstStyle/>
            <a:p>
              <a:pPr defTabSz="9334267">
                <a:tabLst>
                  <a:tab pos="9512062" algn="l"/>
                </a:tabLst>
              </a:pPr>
              <a:r>
                <a:rPr lang="en-US" sz="1400" b="1"/>
                <a:t>&lt;TEXT&gt;</a:t>
              </a:r>
            </a:p>
          </p:txBody>
        </p:sp>
        <p:sp>
          <p:nvSpPr>
            <p:cNvPr id="47" name="Section Number" hidden="1"/>
            <p:cNvSpPr txBox="1">
              <a:spLocks/>
            </p:cNvSpPr>
            <p:nvPr userDrawn="1"/>
          </p:nvSpPr>
          <p:spPr>
            <a:xfrm>
              <a:off x="2265804" y="3694411"/>
              <a:ext cx="379556" cy="369332"/>
            </a:xfrm>
            <a:prstGeom prst="rect">
              <a:avLst/>
            </a:prstGeom>
            <a:grpFill/>
          </p:spPr>
          <p:txBody>
            <a:bodyPr wrap="none" rtlCol="0" anchor="ctr">
              <a:noAutofit/>
            </a:bodyPr>
            <a:lstStyle/>
            <a:p>
              <a:pPr algn="ctr"/>
              <a:r>
                <a:rPr lang="en-US" sz="1400" b="1"/>
                <a:t>&lt;N&gt;</a:t>
              </a:r>
            </a:p>
          </p:txBody>
        </p:sp>
        <p:sp>
          <p:nvSpPr>
            <p:cNvPr id="48" name="Slide Number" hidden="1"/>
            <p:cNvSpPr txBox="1">
              <a:spLocks/>
            </p:cNvSpPr>
            <p:nvPr userDrawn="1"/>
          </p:nvSpPr>
          <p:spPr>
            <a:xfrm>
              <a:off x="9817944" y="3694411"/>
              <a:ext cx="636994" cy="369332"/>
            </a:xfrm>
            <a:prstGeom prst="rect">
              <a:avLst/>
            </a:prstGeom>
            <a:grpFill/>
          </p:spPr>
          <p:txBody>
            <a:bodyPr wrap="none" rtlCol="0" anchor="ctr">
              <a:noAutofit/>
            </a:bodyPr>
            <a:lstStyle/>
            <a:p>
              <a:pPr algn="r"/>
              <a:r>
                <a:rPr lang="en-US" sz="1400" b="1"/>
                <a:t>&lt;P&gt;</a:t>
              </a:r>
            </a:p>
          </p:txBody>
        </p:sp>
        <p:sp>
          <p:nvSpPr>
            <p:cNvPr id="49" name="Timeslot" hidden="1"/>
            <p:cNvSpPr txBox="1">
              <a:spLocks/>
            </p:cNvSpPr>
            <p:nvPr userDrawn="1"/>
          </p:nvSpPr>
          <p:spPr>
            <a:xfrm>
              <a:off x="7696160" y="3694411"/>
              <a:ext cx="1257061" cy="369332"/>
            </a:xfrm>
            <a:prstGeom prst="rect">
              <a:avLst/>
            </a:prstGeom>
            <a:grpFill/>
          </p:spPr>
          <p:txBody>
            <a:bodyPr wrap="none" rtlCol="0" anchor="ctr">
              <a:noAutofit/>
            </a:bodyPr>
            <a:lstStyle/>
            <a:p>
              <a:pPr algn="l"/>
              <a:r>
                <a:rPr lang="en-US" sz="1400" b="1"/>
                <a:t>&lt;TIMESLOT&gt;</a:t>
              </a:r>
            </a:p>
          </p:txBody>
        </p:sp>
        <p:sp>
          <p:nvSpPr>
            <p:cNvPr id="50" name="Responsible" hidden="1"/>
            <p:cNvSpPr txBox="1">
              <a:spLocks/>
            </p:cNvSpPr>
            <p:nvPr userDrawn="1"/>
          </p:nvSpPr>
          <p:spPr>
            <a:xfrm>
              <a:off x="6209330" y="3694411"/>
              <a:ext cx="1388067" cy="369332"/>
            </a:xfrm>
            <a:prstGeom prst="rect">
              <a:avLst/>
            </a:prstGeom>
            <a:grpFill/>
          </p:spPr>
          <p:txBody>
            <a:bodyPr wrap="none" rtlCol="0" anchor="ctr">
              <a:noAutofit/>
            </a:bodyPr>
            <a:lstStyle/>
            <a:p>
              <a:pPr algn="l"/>
              <a:r>
                <a:rPr lang="en-US" sz="1400" b="1"/>
                <a:t>&lt;RESPONSIBLE&gt;</a:t>
              </a:r>
            </a:p>
          </p:txBody>
        </p:sp>
        <p:sp>
          <p:nvSpPr>
            <p:cNvPr id="51" name="Duration" hidden="1"/>
            <p:cNvSpPr txBox="1">
              <a:spLocks/>
            </p:cNvSpPr>
            <p:nvPr userDrawn="1"/>
          </p:nvSpPr>
          <p:spPr>
            <a:xfrm>
              <a:off x="9043221" y="3694411"/>
              <a:ext cx="684723" cy="369332"/>
            </a:xfrm>
            <a:prstGeom prst="rect">
              <a:avLst/>
            </a:prstGeom>
            <a:grpFill/>
          </p:spPr>
          <p:txBody>
            <a:bodyPr wrap="none" rtlCol="0" anchor="ctr">
              <a:noAutofit/>
            </a:bodyPr>
            <a:lstStyle/>
            <a:p>
              <a:pPr algn="l"/>
              <a:r>
                <a:rPr lang="en-US" sz="1400" b="1"/>
                <a:t>&lt;DURATION&gt;</a:t>
              </a:r>
            </a:p>
          </p:txBody>
        </p:sp>
      </p:grpSp>
      <p:sp>
        <p:nvSpPr>
          <p:cNvPr id="2" name="Title 1">
            <a:extLst>
              <a:ext uri="{FF2B5EF4-FFF2-40B4-BE49-F238E27FC236}">
                <a16:creationId xmlns:a16="http://schemas.microsoft.com/office/drawing/2014/main" id="{1461F3F1-2EF8-47EE-ED0B-152CA13CD8B6}"/>
              </a:ext>
            </a:extLst>
          </p:cNvPr>
          <p:cNvSpPr>
            <a:spLocks noGrp="1"/>
          </p:cNvSpPr>
          <p:nvPr>
            <p:ph type="title" idx="10" hasCustomPrompt="1"/>
          </p:nvPr>
        </p:nvSpPr>
        <p:spPr/>
        <p:txBody>
          <a:bodyPr/>
          <a:lstStyle/>
          <a:p>
            <a:r>
              <a:rPr lang="en-US"/>
              <a:t>Agenda</a:t>
            </a:r>
            <a:endParaRPr lang="da-DK"/>
          </a:p>
        </p:txBody>
      </p:sp>
    </p:spTree>
    <p:extLst>
      <p:ext uri="{BB962C8B-B14F-4D97-AF65-F5344CB8AC3E}">
        <p14:creationId xmlns:p14="http://schemas.microsoft.com/office/powerpoint/2010/main" val="1578616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116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P Divider 1">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71" name="SP Agenda Section" hidden="1">
            <a:extLst>
              <a:ext uri="{FF2B5EF4-FFF2-40B4-BE49-F238E27FC236}">
                <a16:creationId xmlns:a16="http://schemas.microsoft.com/office/drawing/2014/main" id="{91D61CFA-1A29-4B89-8F49-1E216E25DD2B}"/>
              </a:ext>
            </a:extLst>
          </p:cNvPr>
          <p:cNvGrpSpPr>
            <a:grpSpLocks/>
          </p:cNvGrpSpPr>
          <p:nvPr userDrawn="1"/>
        </p:nvGrpSpPr>
        <p:grpSpPr>
          <a:xfrm>
            <a:off x="1284761" y="4096092"/>
            <a:ext cx="10080000" cy="369332"/>
            <a:chOff x="1797664" y="2085631"/>
            <a:chExt cx="5940745" cy="369332"/>
          </a:xfrm>
        </p:grpSpPr>
        <p:sp>
          <p:nvSpPr>
            <p:cNvPr id="72" name="Section Title" hidden="1">
              <a:extLst>
                <a:ext uri="{FF2B5EF4-FFF2-40B4-BE49-F238E27FC236}">
                  <a16:creationId xmlns:a16="http://schemas.microsoft.com/office/drawing/2014/main" id="{8BF45C0E-D24F-4800-98B2-20E0A3AC8C3F}"/>
                </a:ext>
              </a:extLst>
            </p:cNvPr>
            <p:cNvSpPr txBox="1">
              <a:spLocks/>
            </p:cNvSpPr>
            <p:nvPr userDrawn="1"/>
          </p:nvSpPr>
          <p:spPr>
            <a:xfrm>
              <a:off x="2140025" y="2085631"/>
              <a:ext cx="5598384" cy="369332"/>
            </a:xfrm>
            <a:prstGeom prst="rect">
              <a:avLst/>
            </a:prstGeom>
            <a:noFill/>
          </p:spPr>
          <p:txBody>
            <a:bodyPr wrap="square" rtlCol="0" anchor="ctr">
              <a:noAutofit/>
            </a:bodyPr>
            <a:lstStyle/>
            <a:p>
              <a:pPr defTabSz="9334267">
                <a:tabLst>
                  <a:tab pos="9512062" algn="l"/>
                </a:tabLst>
              </a:pPr>
              <a:r>
                <a:rPr lang="en-US" sz="3600" b="1">
                  <a:solidFill>
                    <a:schemeClr val="tx1"/>
                  </a:solidFill>
                </a:rPr>
                <a:t>&lt;TEXT&gt;</a:t>
              </a:r>
            </a:p>
          </p:txBody>
        </p:sp>
        <p:sp>
          <p:nvSpPr>
            <p:cNvPr id="73" name="Section Number" hidden="1">
              <a:extLst>
                <a:ext uri="{FF2B5EF4-FFF2-40B4-BE49-F238E27FC236}">
                  <a16:creationId xmlns:a16="http://schemas.microsoft.com/office/drawing/2014/main" id="{B36140C3-09D5-4D3F-906D-270C63E34027}"/>
                </a:ext>
              </a:extLst>
            </p:cNvPr>
            <p:cNvSpPr txBox="1">
              <a:spLocks/>
            </p:cNvSpPr>
            <p:nvPr userDrawn="1"/>
          </p:nvSpPr>
          <p:spPr>
            <a:xfrm>
              <a:off x="1797664" y="2085631"/>
              <a:ext cx="379556" cy="369332"/>
            </a:xfrm>
            <a:prstGeom prst="rect">
              <a:avLst/>
            </a:prstGeom>
            <a:noFill/>
          </p:spPr>
          <p:txBody>
            <a:bodyPr wrap="none" rtlCol="0" anchor="ctr">
              <a:noAutofit/>
            </a:bodyPr>
            <a:lstStyle/>
            <a:p>
              <a:pPr algn="ctr"/>
              <a:r>
                <a:rPr lang="en-US" sz="3600" b="1">
                  <a:solidFill>
                    <a:schemeClr val="tx1"/>
                  </a:solidFill>
                </a:rPr>
                <a:t>&lt;N&gt;</a:t>
              </a:r>
            </a:p>
          </p:txBody>
        </p:sp>
        <p:sp>
          <p:nvSpPr>
            <p:cNvPr id="74" name="Slide Number" hidden="1">
              <a:extLst>
                <a:ext uri="{FF2B5EF4-FFF2-40B4-BE49-F238E27FC236}">
                  <a16:creationId xmlns:a16="http://schemas.microsoft.com/office/drawing/2014/main" id="{871FFF1F-6558-47A3-B57A-1327C25BF06E}"/>
                </a:ext>
              </a:extLst>
            </p:cNvPr>
            <p:cNvSpPr txBox="1">
              <a:spLocks/>
            </p:cNvSpPr>
            <p:nvPr userDrawn="1"/>
          </p:nvSpPr>
          <p:spPr>
            <a:xfrm>
              <a:off x="6912263" y="2085631"/>
              <a:ext cx="0" cy="0"/>
            </a:xfrm>
            <a:prstGeom prst="rect">
              <a:avLst/>
            </a:prstGeom>
            <a:noFill/>
          </p:spPr>
          <p:txBody>
            <a:bodyPr wrap="none" rtlCol="0" anchor="ctr">
              <a:noAutofit/>
            </a:bodyPr>
            <a:lstStyle/>
            <a:p>
              <a:pPr algn="r"/>
              <a:r>
                <a:rPr lang="en-US" sz="1000">
                  <a:solidFill>
                    <a:srgbClr val="000000">
                      <a:alpha val="0"/>
                    </a:srgbClr>
                  </a:solidFill>
                </a:rPr>
                <a:t>&lt;P&gt;</a:t>
              </a:r>
            </a:p>
          </p:txBody>
        </p:sp>
        <p:sp>
          <p:nvSpPr>
            <p:cNvPr id="75" name="Timeslot" hidden="1">
              <a:extLst>
                <a:ext uri="{FF2B5EF4-FFF2-40B4-BE49-F238E27FC236}">
                  <a16:creationId xmlns:a16="http://schemas.microsoft.com/office/drawing/2014/main" id="{98FFC8B2-AAEA-4B46-BACD-C8587958201A}"/>
                </a:ext>
              </a:extLst>
            </p:cNvPr>
            <p:cNvSpPr txBox="1">
              <a:spLocks/>
            </p:cNvSpPr>
            <p:nvPr userDrawn="1"/>
          </p:nvSpPr>
          <p:spPr>
            <a:xfrm>
              <a:off x="6912263" y="2085631"/>
              <a:ext cx="0" cy="0"/>
            </a:xfrm>
            <a:prstGeom prst="rect">
              <a:avLst/>
            </a:prstGeom>
            <a:noFill/>
          </p:spPr>
          <p:txBody>
            <a:bodyPr wrap="none" rtlCol="0" anchor="ctr">
              <a:noAutofit/>
            </a:bodyPr>
            <a:lstStyle/>
            <a:p>
              <a:pPr algn="l"/>
              <a:r>
                <a:rPr lang="en-US" sz="1000">
                  <a:solidFill>
                    <a:srgbClr val="000000">
                      <a:alpha val="0"/>
                    </a:srgbClr>
                  </a:solidFill>
                </a:rPr>
                <a:t>&lt;TIMESLOT&gt;</a:t>
              </a:r>
            </a:p>
          </p:txBody>
        </p:sp>
        <p:sp>
          <p:nvSpPr>
            <p:cNvPr id="76" name="Responsible" hidden="1">
              <a:extLst>
                <a:ext uri="{FF2B5EF4-FFF2-40B4-BE49-F238E27FC236}">
                  <a16:creationId xmlns:a16="http://schemas.microsoft.com/office/drawing/2014/main" id="{0E8F7A35-E5F6-48B1-BC2B-4D8D2886AA71}"/>
                </a:ext>
              </a:extLst>
            </p:cNvPr>
            <p:cNvSpPr txBox="1">
              <a:spLocks/>
            </p:cNvSpPr>
            <p:nvPr userDrawn="1"/>
          </p:nvSpPr>
          <p:spPr>
            <a:xfrm>
              <a:off x="6912263" y="2085631"/>
              <a:ext cx="0" cy="0"/>
            </a:xfrm>
            <a:prstGeom prst="rect">
              <a:avLst/>
            </a:prstGeom>
            <a:noFill/>
          </p:spPr>
          <p:txBody>
            <a:bodyPr wrap="none" rtlCol="0" anchor="ctr">
              <a:noAutofit/>
            </a:bodyPr>
            <a:lstStyle/>
            <a:p>
              <a:pPr algn="l"/>
              <a:r>
                <a:rPr lang="en-US" sz="1000">
                  <a:solidFill>
                    <a:srgbClr val="000000">
                      <a:alpha val="0"/>
                    </a:srgbClr>
                  </a:solidFill>
                </a:rPr>
                <a:t>&lt;RESPONSIBLE&gt;</a:t>
              </a:r>
            </a:p>
          </p:txBody>
        </p:sp>
        <p:sp>
          <p:nvSpPr>
            <p:cNvPr id="77" name="Duration" hidden="1">
              <a:extLst>
                <a:ext uri="{FF2B5EF4-FFF2-40B4-BE49-F238E27FC236}">
                  <a16:creationId xmlns:a16="http://schemas.microsoft.com/office/drawing/2014/main" id="{D42D33A2-C40A-44B6-BE0C-4D7653C496BC}"/>
                </a:ext>
              </a:extLst>
            </p:cNvPr>
            <p:cNvSpPr txBox="1">
              <a:spLocks/>
            </p:cNvSpPr>
            <p:nvPr userDrawn="1"/>
          </p:nvSpPr>
          <p:spPr>
            <a:xfrm>
              <a:off x="6912263" y="2085631"/>
              <a:ext cx="0" cy="0"/>
            </a:xfrm>
            <a:prstGeom prst="rect">
              <a:avLst/>
            </a:prstGeom>
            <a:noFill/>
          </p:spPr>
          <p:txBody>
            <a:bodyPr wrap="none" rtlCol="0" anchor="ctr">
              <a:noAutofit/>
            </a:bodyPr>
            <a:lstStyle/>
            <a:p>
              <a:pPr algn="l"/>
              <a:r>
                <a:rPr lang="en-US" sz="1000">
                  <a:solidFill>
                    <a:srgbClr val="000000">
                      <a:alpha val="0"/>
                    </a:srgbClr>
                  </a:solidFill>
                </a:rPr>
                <a:t>&lt;DURATION&gt;</a:t>
              </a:r>
            </a:p>
          </p:txBody>
        </p:sp>
      </p:grpSp>
      <p:grpSp>
        <p:nvGrpSpPr>
          <p:cNvPr id="78" name="SP Agenda Subsection" hidden="1">
            <a:extLst>
              <a:ext uri="{FF2B5EF4-FFF2-40B4-BE49-F238E27FC236}">
                <a16:creationId xmlns:a16="http://schemas.microsoft.com/office/drawing/2014/main" id="{3CDEAECC-3C3D-40DC-8048-05157150AD6E}"/>
              </a:ext>
            </a:extLst>
          </p:cNvPr>
          <p:cNvGrpSpPr>
            <a:grpSpLocks/>
          </p:cNvGrpSpPr>
          <p:nvPr userDrawn="1"/>
        </p:nvGrpSpPr>
        <p:grpSpPr>
          <a:xfrm>
            <a:off x="1284761" y="4096092"/>
            <a:ext cx="10080000" cy="369332"/>
            <a:chOff x="1797664" y="2085631"/>
            <a:chExt cx="5940745" cy="369332"/>
          </a:xfrm>
        </p:grpSpPr>
        <p:sp>
          <p:nvSpPr>
            <p:cNvPr id="79" name="Section Title" hidden="1">
              <a:extLst>
                <a:ext uri="{FF2B5EF4-FFF2-40B4-BE49-F238E27FC236}">
                  <a16:creationId xmlns:a16="http://schemas.microsoft.com/office/drawing/2014/main" id="{584D4FFB-892A-49C8-973F-893B258E19BF}"/>
                </a:ext>
              </a:extLst>
            </p:cNvPr>
            <p:cNvSpPr txBox="1">
              <a:spLocks/>
            </p:cNvSpPr>
            <p:nvPr userDrawn="1"/>
          </p:nvSpPr>
          <p:spPr>
            <a:xfrm>
              <a:off x="2140025" y="2085631"/>
              <a:ext cx="5598384" cy="369332"/>
            </a:xfrm>
            <a:prstGeom prst="rect">
              <a:avLst/>
            </a:prstGeom>
            <a:noFill/>
          </p:spPr>
          <p:txBody>
            <a:bodyPr wrap="square" rtlCol="0" anchor="ctr">
              <a:noAutofit/>
            </a:bodyPr>
            <a:lstStyle/>
            <a:p>
              <a:pPr defTabSz="9334267">
                <a:tabLst>
                  <a:tab pos="9512062" algn="l"/>
                </a:tabLst>
              </a:pPr>
              <a:r>
                <a:rPr lang="en-US" sz="3600" b="1">
                  <a:solidFill>
                    <a:schemeClr val="tx1"/>
                  </a:solidFill>
                </a:rPr>
                <a:t>&lt;TEXT&gt;</a:t>
              </a:r>
            </a:p>
          </p:txBody>
        </p:sp>
        <p:sp>
          <p:nvSpPr>
            <p:cNvPr id="80" name="Section Number" hidden="1">
              <a:extLst>
                <a:ext uri="{FF2B5EF4-FFF2-40B4-BE49-F238E27FC236}">
                  <a16:creationId xmlns:a16="http://schemas.microsoft.com/office/drawing/2014/main" id="{BB144044-4B4E-495D-8D8D-9D01BCCA9A24}"/>
                </a:ext>
              </a:extLst>
            </p:cNvPr>
            <p:cNvSpPr txBox="1">
              <a:spLocks/>
            </p:cNvSpPr>
            <p:nvPr userDrawn="1"/>
          </p:nvSpPr>
          <p:spPr>
            <a:xfrm>
              <a:off x="1797664" y="2085631"/>
              <a:ext cx="379556" cy="369332"/>
            </a:xfrm>
            <a:prstGeom prst="rect">
              <a:avLst/>
            </a:prstGeom>
            <a:noFill/>
          </p:spPr>
          <p:txBody>
            <a:bodyPr wrap="none" rtlCol="0" anchor="ctr">
              <a:noAutofit/>
            </a:bodyPr>
            <a:lstStyle/>
            <a:p>
              <a:pPr algn="ctr"/>
              <a:r>
                <a:rPr lang="en-US" sz="3600" b="1">
                  <a:solidFill>
                    <a:schemeClr val="tx1"/>
                  </a:solidFill>
                </a:rPr>
                <a:t>&lt;N&gt;</a:t>
              </a:r>
            </a:p>
          </p:txBody>
        </p:sp>
        <p:sp>
          <p:nvSpPr>
            <p:cNvPr id="81" name="Slide Number" hidden="1">
              <a:extLst>
                <a:ext uri="{FF2B5EF4-FFF2-40B4-BE49-F238E27FC236}">
                  <a16:creationId xmlns:a16="http://schemas.microsoft.com/office/drawing/2014/main" id="{72849E41-8C22-4F28-A058-02BC25DF49BB}"/>
                </a:ext>
              </a:extLst>
            </p:cNvPr>
            <p:cNvSpPr txBox="1">
              <a:spLocks/>
            </p:cNvSpPr>
            <p:nvPr userDrawn="1"/>
          </p:nvSpPr>
          <p:spPr>
            <a:xfrm>
              <a:off x="6912263" y="2086339"/>
              <a:ext cx="0" cy="0"/>
            </a:xfrm>
            <a:prstGeom prst="rect">
              <a:avLst/>
            </a:prstGeom>
            <a:noFill/>
          </p:spPr>
          <p:txBody>
            <a:bodyPr wrap="none" rtlCol="0" anchor="ctr">
              <a:noAutofit/>
            </a:bodyPr>
            <a:lstStyle/>
            <a:p>
              <a:pPr algn="r"/>
              <a:r>
                <a:rPr lang="en-US" sz="1000" b="1">
                  <a:solidFill>
                    <a:srgbClr val="000000">
                      <a:alpha val="0"/>
                    </a:srgbClr>
                  </a:solidFill>
                </a:rPr>
                <a:t>&lt;P&gt;</a:t>
              </a:r>
            </a:p>
          </p:txBody>
        </p:sp>
        <p:sp>
          <p:nvSpPr>
            <p:cNvPr id="82" name="Timeslot" hidden="1">
              <a:extLst>
                <a:ext uri="{FF2B5EF4-FFF2-40B4-BE49-F238E27FC236}">
                  <a16:creationId xmlns:a16="http://schemas.microsoft.com/office/drawing/2014/main" id="{CA1BEB0B-B88B-4782-BF66-3BC90122CA1F}"/>
                </a:ext>
              </a:extLst>
            </p:cNvPr>
            <p:cNvSpPr txBox="1">
              <a:spLocks/>
            </p:cNvSpPr>
            <p:nvPr userDrawn="1"/>
          </p:nvSpPr>
          <p:spPr>
            <a:xfrm>
              <a:off x="6912263" y="2086339"/>
              <a:ext cx="0" cy="0"/>
            </a:xfrm>
            <a:prstGeom prst="rect">
              <a:avLst/>
            </a:prstGeom>
            <a:noFill/>
          </p:spPr>
          <p:txBody>
            <a:bodyPr wrap="none" rtlCol="0" anchor="ctr">
              <a:noAutofit/>
            </a:bodyPr>
            <a:lstStyle/>
            <a:p>
              <a:pPr algn="l"/>
              <a:r>
                <a:rPr lang="en-US" sz="1000" b="1">
                  <a:solidFill>
                    <a:srgbClr val="000000">
                      <a:alpha val="0"/>
                    </a:srgbClr>
                  </a:solidFill>
                </a:rPr>
                <a:t>&lt;TIMESLOT&gt;</a:t>
              </a:r>
            </a:p>
          </p:txBody>
        </p:sp>
        <p:sp>
          <p:nvSpPr>
            <p:cNvPr id="83" name="Responsible" hidden="1">
              <a:extLst>
                <a:ext uri="{FF2B5EF4-FFF2-40B4-BE49-F238E27FC236}">
                  <a16:creationId xmlns:a16="http://schemas.microsoft.com/office/drawing/2014/main" id="{2488CE60-C0C7-4375-8E28-316DE55D3DE1}"/>
                </a:ext>
              </a:extLst>
            </p:cNvPr>
            <p:cNvSpPr txBox="1">
              <a:spLocks/>
            </p:cNvSpPr>
            <p:nvPr userDrawn="1"/>
          </p:nvSpPr>
          <p:spPr>
            <a:xfrm>
              <a:off x="6912263" y="2086339"/>
              <a:ext cx="0" cy="0"/>
            </a:xfrm>
            <a:prstGeom prst="rect">
              <a:avLst/>
            </a:prstGeom>
            <a:noFill/>
          </p:spPr>
          <p:txBody>
            <a:bodyPr wrap="none" rtlCol="0" anchor="ctr">
              <a:noAutofit/>
            </a:bodyPr>
            <a:lstStyle/>
            <a:p>
              <a:pPr algn="l"/>
              <a:r>
                <a:rPr lang="en-US" sz="1000" b="1">
                  <a:solidFill>
                    <a:srgbClr val="000000">
                      <a:alpha val="0"/>
                    </a:srgbClr>
                  </a:solidFill>
                </a:rPr>
                <a:t>&lt;RESPONSIBLE&gt;</a:t>
              </a:r>
            </a:p>
          </p:txBody>
        </p:sp>
        <p:sp>
          <p:nvSpPr>
            <p:cNvPr id="84" name="Duration" hidden="1">
              <a:extLst>
                <a:ext uri="{FF2B5EF4-FFF2-40B4-BE49-F238E27FC236}">
                  <a16:creationId xmlns:a16="http://schemas.microsoft.com/office/drawing/2014/main" id="{FDCF7982-797D-46DB-BA8C-F96B93FBBFAF}"/>
                </a:ext>
              </a:extLst>
            </p:cNvPr>
            <p:cNvSpPr txBox="1">
              <a:spLocks/>
            </p:cNvSpPr>
            <p:nvPr userDrawn="1"/>
          </p:nvSpPr>
          <p:spPr>
            <a:xfrm>
              <a:off x="6912263" y="2086339"/>
              <a:ext cx="0" cy="0"/>
            </a:xfrm>
            <a:prstGeom prst="rect">
              <a:avLst/>
            </a:prstGeom>
            <a:noFill/>
          </p:spPr>
          <p:txBody>
            <a:bodyPr wrap="none" rtlCol="0" anchor="ctr">
              <a:noAutofit/>
            </a:bodyPr>
            <a:lstStyle/>
            <a:p>
              <a:pPr algn="l"/>
              <a:r>
                <a:rPr lang="en-US" sz="1000" b="1">
                  <a:solidFill>
                    <a:srgbClr val="000000">
                      <a:alpha val="0"/>
                    </a:srgbClr>
                  </a:solidFill>
                </a:rPr>
                <a:t>&lt;DURATION&gt;</a:t>
              </a:r>
            </a:p>
          </p:txBody>
        </p:sp>
      </p:grpSp>
    </p:spTree>
    <p:extLst>
      <p:ext uri="{BB962C8B-B14F-4D97-AF65-F5344CB8AC3E}">
        <p14:creationId xmlns:p14="http://schemas.microsoft.com/office/powerpoint/2010/main" val="2106084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116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ITLE SLIDE Left Horizontal Window_KPMG Blue">
    <p:bg>
      <p:bgPr>
        <a:solidFill>
          <a:schemeClr val="accent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998476" y="1470479"/>
            <a:ext cx="6350010" cy="4410949"/>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59937"/>
            <a:ext cx="5765982" cy="2903488"/>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6" name="Text Placeholder 3"/>
          <p:cNvSpPr>
            <a:spLocks noGrp="1"/>
          </p:cNvSpPr>
          <p:nvPr>
            <p:ph type="body" sz="quarter" idx="11"/>
          </p:nvPr>
        </p:nvSpPr>
        <p:spPr>
          <a:xfrm>
            <a:off x="1274841" y="4752153"/>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8" name="Graphic 7">
            <a:extLst>
              <a:ext uri="{FF2B5EF4-FFF2-40B4-BE49-F238E27FC236}">
                <a16:creationId xmlns:a16="http://schemas.microsoft.com/office/drawing/2014/main" id="{F680A8EA-2B0E-411E-90AD-02F7AF47674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347847519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Right Vertical Window_Pacific Blue">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BC1A25C-9C23-47D0-BC86-BD2474043CD3}"/>
              </a:ext>
            </a:extLst>
          </p:cNvPr>
          <p:cNvGrpSpPr/>
          <p:nvPr userDrawn="1"/>
        </p:nvGrpSpPr>
        <p:grpSpPr>
          <a:xfrm>
            <a:off x="998476" y="0"/>
            <a:ext cx="911399" cy="1485244"/>
            <a:chOff x="1008000" y="0"/>
            <a:chExt cx="911399" cy="1485244"/>
          </a:xfrm>
          <a:solidFill>
            <a:schemeClr val="bg1">
              <a:alpha val="0"/>
            </a:schemeClr>
          </a:solidFill>
        </p:grpSpPr>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1008000" y="0"/>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1008000" y="742622"/>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9" name="Freeform 19">
              <a:extLst>
                <a:ext uri="{FF2B5EF4-FFF2-40B4-BE49-F238E27FC236}">
                  <a16:creationId xmlns:a16="http://schemas.microsoft.com/office/drawing/2014/main" id="{162D722E-1D64-4D54-98B6-8466501BFD3D}"/>
                </a:ext>
              </a:extLst>
            </p:cNvPr>
            <p:cNvSpPr>
              <a:spLocks noChangeAspect="1" noEditPoints="1"/>
            </p:cNvSpPr>
            <p:nvPr userDrawn="1"/>
          </p:nvSpPr>
          <p:spPr bwMode="auto">
            <a:xfrm>
              <a:off x="1008000" y="1113933"/>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grpSp>
      <p:sp>
        <p:nvSpPr>
          <p:cNvPr id="104" name="Rectangle 103">
            <a:extLst>
              <a:ext uri="{FF2B5EF4-FFF2-40B4-BE49-F238E27FC236}">
                <a16:creationId xmlns:a16="http://schemas.microsoft.com/office/drawing/2014/main" id="{6A6246C3-5BC1-4146-9E95-B8B3F1B77C22}"/>
              </a:ext>
            </a:extLst>
          </p:cNvPr>
          <p:cNvSpPr>
            <a:spLocks noChangeAspect="1"/>
          </p:cNvSpPr>
          <p:nvPr userDrawn="1"/>
        </p:nvSpPr>
        <p:spPr>
          <a:xfrm>
            <a:off x="7435789" y="371311"/>
            <a:ext cx="3764024" cy="5415923"/>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06" name="Text Placeholder 3">
            <a:extLst>
              <a:ext uri="{FF2B5EF4-FFF2-40B4-BE49-F238E27FC236}">
                <a16:creationId xmlns:a16="http://schemas.microsoft.com/office/drawing/2014/main" id="{E9A5689E-A0AC-4126-A5A7-5CD8528C6C2E}"/>
              </a:ext>
            </a:extLst>
          </p:cNvPr>
          <p:cNvSpPr>
            <a:spLocks noGrp="1"/>
          </p:cNvSpPr>
          <p:nvPr>
            <p:ph type="body" sz="quarter" idx="12"/>
          </p:nvPr>
        </p:nvSpPr>
        <p:spPr>
          <a:xfrm>
            <a:off x="7702252" y="4710484"/>
            <a:ext cx="3229510"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2" name="Title 1"/>
          <p:cNvSpPr>
            <a:spLocks noGrp="1"/>
          </p:cNvSpPr>
          <p:nvPr>
            <p:ph type="ctrTitle" hasCustomPrompt="1"/>
          </p:nvPr>
        </p:nvSpPr>
        <p:spPr>
          <a:xfrm>
            <a:off x="7702252" y="636808"/>
            <a:ext cx="3229510" cy="3950972"/>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pic>
        <p:nvPicPr>
          <p:cNvPr id="10" name="Graphic 9">
            <a:extLst>
              <a:ext uri="{FF2B5EF4-FFF2-40B4-BE49-F238E27FC236}">
                <a16:creationId xmlns:a16="http://schemas.microsoft.com/office/drawing/2014/main" id="{78DFFAD0-690D-40FA-92E3-26DD5F2CF71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2601301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LE SLIDE Left Vertical Window_KPMG Blue">
    <p:bg>
      <p:bgPr>
        <a:solidFill>
          <a:schemeClr val="accent2"/>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7F73FA8F-86B4-4B38-9318-B211F1BBAFEB}"/>
              </a:ext>
            </a:extLst>
          </p:cNvPr>
          <p:cNvSpPr>
            <a:spLocks noChangeAspect="1"/>
          </p:cNvSpPr>
          <p:nvPr userDrawn="1"/>
        </p:nvSpPr>
        <p:spPr>
          <a:xfrm>
            <a:off x="998476" y="1470479"/>
            <a:ext cx="3053689" cy="4410949"/>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59937"/>
            <a:ext cx="2487266" cy="2900514"/>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6" name="Text Placeholder 3"/>
          <p:cNvSpPr>
            <a:spLocks noGrp="1"/>
          </p:cNvSpPr>
          <p:nvPr userDrawn="1">
            <p:ph type="body" sz="quarter" idx="11"/>
          </p:nvPr>
        </p:nvSpPr>
        <p:spPr>
          <a:xfrm>
            <a:off x="1274841" y="4752153"/>
            <a:ext cx="2487267" cy="81577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8" name="Graphic 7">
            <a:extLst>
              <a:ext uri="{FF2B5EF4-FFF2-40B4-BE49-F238E27FC236}">
                <a16:creationId xmlns:a16="http://schemas.microsoft.com/office/drawing/2014/main" id="{ACB44795-849A-41CE-8B25-0DE9EB09F9B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32767811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SLIDE Right Horizontal Window_Pacific Blue">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3405716" y="371311"/>
            <a:ext cx="7794097" cy="5414065"/>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6" name="Text Placeholder 3"/>
          <p:cNvSpPr>
            <a:spLocks noGrp="1"/>
          </p:cNvSpPr>
          <p:nvPr>
            <p:ph type="body" sz="quarter" idx="11"/>
          </p:nvPr>
        </p:nvSpPr>
        <p:spPr>
          <a:xfrm>
            <a:off x="3672180" y="4710484"/>
            <a:ext cx="7260639"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10" name="Title 9">
            <a:extLst>
              <a:ext uri="{FF2B5EF4-FFF2-40B4-BE49-F238E27FC236}">
                <a16:creationId xmlns:a16="http://schemas.microsoft.com/office/drawing/2014/main" id="{BA9E5DDB-2262-4657-AA4F-9CE87AA83B57}"/>
              </a:ext>
            </a:extLst>
          </p:cNvPr>
          <p:cNvSpPr>
            <a:spLocks noGrp="1"/>
          </p:cNvSpPr>
          <p:nvPr>
            <p:ph type="title" hasCustomPrompt="1"/>
          </p:nvPr>
        </p:nvSpPr>
        <p:spPr>
          <a:xfrm>
            <a:off x="3671123" y="636808"/>
            <a:ext cx="7260639" cy="3950972"/>
          </a:xfrm>
        </p:spPr>
        <p:txBody>
          <a:bodyPr/>
          <a:lstStyle>
            <a:lvl1pPr>
              <a:defRPr lang="en-GB" sz="6600" kern="1200" baseline="0" dirty="0">
                <a:solidFill>
                  <a:schemeClr val="bg1"/>
                </a:solidFill>
                <a:latin typeface="+mj-lt"/>
                <a:ea typeface="+mj-ea"/>
                <a:cs typeface="+mj-cs"/>
              </a:defRPr>
            </a:lvl1pPr>
          </a:lstStyle>
          <a:p>
            <a:r>
              <a:rPr lang="en-GB"/>
              <a:t>Title slide text only</a:t>
            </a:r>
          </a:p>
        </p:txBody>
      </p:sp>
      <p:pic>
        <p:nvPicPr>
          <p:cNvPr id="8" name="Graphic 7">
            <a:extLst>
              <a:ext uri="{FF2B5EF4-FFF2-40B4-BE49-F238E27FC236}">
                <a16:creationId xmlns:a16="http://schemas.microsoft.com/office/drawing/2014/main" id="{9F2B47DB-768D-47AE-9D19-E74198AD42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4161048067"/>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SLIDE Right Vertical Window_Pacific Blue">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BC1A25C-9C23-47D0-BC86-BD2474043CD3}"/>
              </a:ext>
            </a:extLst>
          </p:cNvPr>
          <p:cNvGrpSpPr/>
          <p:nvPr userDrawn="1"/>
        </p:nvGrpSpPr>
        <p:grpSpPr>
          <a:xfrm>
            <a:off x="998476" y="0"/>
            <a:ext cx="911399" cy="1485244"/>
            <a:chOff x="1008000" y="0"/>
            <a:chExt cx="911399" cy="1485244"/>
          </a:xfrm>
          <a:solidFill>
            <a:schemeClr val="bg1">
              <a:alpha val="0"/>
            </a:schemeClr>
          </a:solidFill>
        </p:grpSpPr>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1008000" y="0"/>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1008000" y="742622"/>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9" name="Freeform 19">
              <a:extLst>
                <a:ext uri="{FF2B5EF4-FFF2-40B4-BE49-F238E27FC236}">
                  <a16:creationId xmlns:a16="http://schemas.microsoft.com/office/drawing/2014/main" id="{162D722E-1D64-4D54-98B6-8466501BFD3D}"/>
                </a:ext>
              </a:extLst>
            </p:cNvPr>
            <p:cNvSpPr>
              <a:spLocks noChangeAspect="1" noEditPoints="1"/>
            </p:cNvSpPr>
            <p:nvPr userDrawn="1"/>
          </p:nvSpPr>
          <p:spPr bwMode="auto">
            <a:xfrm>
              <a:off x="1008000" y="1113933"/>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grpSp>
      <p:sp>
        <p:nvSpPr>
          <p:cNvPr id="104" name="Rectangle 103">
            <a:extLst>
              <a:ext uri="{FF2B5EF4-FFF2-40B4-BE49-F238E27FC236}">
                <a16:creationId xmlns:a16="http://schemas.microsoft.com/office/drawing/2014/main" id="{6A6246C3-5BC1-4146-9E95-B8B3F1B77C22}"/>
              </a:ext>
            </a:extLst>
          </p:cNvPr>
          <p:cNvSpPr>
            <a:spLocks noChangeAspect="1"/>
          </p:cNvSpPr>
          <p:nvPr userDrawn="1"/>
        </p:nvSpPr>
        <p:spPr>
          <a:xfrm>
            <a:off x="7435789" y="371311"/>
            <a:ext cx="3764024" cy="5415923"/>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06" name="Text Placeholder 3">
            <a:extLst>
              <a:ext uri="{FF2B5EF4-FFF2-40B4-BE49-F238E27FC236}">
                <a16:creationId xmlns:a16="http://schemas.microsoft.com/office/drawing/2014/main" id="{E9A5689E-A0AC-4126-A5A7-5CD8528C6C2E}"/>
              </a:ext>
            </a:extLst>
          </p:cNvPr>
          <p:cNvSpPr>
            <a:spLocks noGrp="1"/>
          </p:cNvSpPr>
          <p:nvPr>
            <p:ph type="body" sz="quarter" idx="12"/>
          </p:nvPr>
        </p:nvSpPr>
        <p:spPr>
          <a:xfrm>
            <a:off x="7702252" y="4710484"/>
            <a:ext cx="3229510"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2" name="Title 1"/>
          <p:cNvSpPr>
            <a:spLocks noGrp="1"/>
          </p:cNvSpPr>
          <p:nvPr>
            <p:ph type="ctrTitle" hasCustomPrompt="1"/>
          </p:nvPr>
        </p:nvSpPr>
        <p:spPr>
          <a:xfrm>
            <a:off x="7702252" y="636808"/>
            <a:ext cx="3229510" cy="3950972"/>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pic>
        <p:nvPicPr>
          <p:cNvPr id="10" name="Graphic 9">
            <a:extLst>
              <a:ext uri="{FF2B5EF4-FFF2-40B4-BE49-F238E27FC236}">
                <a16:creationId xmlns:a16="http://schemas.microsoft.com/office/drawing/2014/main" id="{78DFFAD0-690D-40FA-92E3-26DD5F2CF71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25203687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SLIDE Left Horizontal Window Image_KPMG Blue">
    <p:bg>
      <p:bgPr>
        <a:solidFill>
          <a:schemeClr val="accent2"/>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200E6EA-7AA4-4C98-8E47-F5F83446E051}"/>
              </a:ext>
            </a:extLst>
          </p:cNvPr>
          <p:cNvSpPr>
            <a:spLocks noGrp="1" noChangeAspect="1"/>
          </p:cNvSpPr>
          <p:nvPr>
            <p:ph type="pic" sz="quarter" idx="12"/>
          </p:nvPr>
        </p:nvSpPr>
        <p:spPr>
          <a:xfrm>
            <a:off x="998477" y="1468380"/>
            <a:ext cx="5885053" cy="4087973"/>
          </a:xfrm>
          <a:solidFill>
            <a:schemeClr val="accent1"/>
          </a:solidFill>
        </p:spPr>
        <p:txBody>
          <a:bodyPr anchor="ctr"/>
          <a:lstStyle>
            <a:lvl1pPr algn="ctr">
              <a:defRPr sz="1000" b="0">
                <a:solidFill>
                  <a:schemeClr val="bg1"/>
                </a:solidFill>
              </a:defRPr>
            </a:lvl1pPr>
          </a:lstStyle>
          <a:p>
            <a:r>
              <a:rPr lang="en-US"/>
              <a:t>Click icon to add picture</a:t>
            </a:r>
            <a:endParaRPr lang="en-GB"/>
          </a:p>
        </p:txBody>
      </p:sp>
      <p:sp>
        <p:nvSpPr>
          <p:cNvPr id="2" name="Title 1"/>
          <p:cNvSpPr>
            <a:spLocks noGrp="1"/>
          </p:cNvSpPr>
          <p:nvPr>
            <p:ph type="ctrTitle" hasCustomPrompt="1"/>
          </p:nvPr>
        </p:nvSpPr>
        <p:spPr>
          <a:xfrm>
            <a:off x="7642337" y="1468380"/>
            <a:ext cx="3551186" cy="3098109"/>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7648627" y="112952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7648627" y="1872149"/>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6" name="Text Placeholder 3"/>
          <p:cNvSpPr>
            <a:spLocks noGrp="1"/>
          </p:cNvSpPr>
          <p:nvPr userDrawn="1">
            <p:ph type="body" sz="quarter" idx="11"/>
          </p:nvPr>
        </p:nvSpPr>
        <p:spPr>
          <a:xfrm>
            <a:off x="7648628" y="4746353"/>
            <a:ext cx="3551186"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9" name="Graphic 8">
            <a:extLst>
              <a:ext uri="{FF2B5EF4-FFF2-40B4-BE49-F238E27FC236}">
                <a16:creationId xmlns:a16="http://schemas.microsoft.com/office/drawing/2014/main" id="{93430CE4-5B69-4517-8F25-A3A23061EE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47346" y="371311"/>
            <a:ext cx="914400" cy="368346"/>
          </a:xfrm>
          <a:prstGeom prst="rect">
            <a:avLst/>
          </a:prstGeom>
        </p:spPr>
      </p:pic>
    </p:spTree>
    <p:extLst>
      <p:ext uri="{BB962C8B-B14F-4D97-AF65-F5344CB8AC3E}">
        <p14:creationId xmlns:p14="http://schemas.microsoft.com/office/powerpoint/2010/main" val="3180030267"/>
      </p:ext>
    </p:extLst>
  </p:cSld>
  <p:clrMapOvr>
    <a:masterClrMapping/>
  </p:clrMapOvr>
  <p:extLst>
    <p:ext uri="{DCECCB84-F9BA-43D5-87BE-67443E8EF086}">
      <p15:sldGuideLst xmlns:p15="http://schemas.microsoft.com/office/powerpoint/2012/main">
        <p15:guide id="1" orient="horz" pos="3498">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Left Vertical Window Image_KPMG Blue">
    <p:bg>
      <p:bgPr>
        <a:solidFill>
          <a:schemeClr val="accent2"/>
        </a:solidFill>
        <a:effectLst/>
      </p:bgPr>
    </p:bg>
    <p:spTree>
      <p:nvGrpSpPr>
        <p:cNvPr id="1" name=""/>
        <p:cNvGrpSpPr/>
        <p:nvPr/>
      </p:nvGrpSpPr>
      <p:grpSpPr>
        <a:xfrm>
          <a:off x="0" y="0"/>
          <a:ext cx="0" cy="0"/>
          <a:chOff x="0" y="0"/>
          <a:chExt cx="0" cy="0"/>
        </a:xfrm>
      </p:grpSpPr>
      <p:sp>
        <p:nvSpPr>
          <p:cNvPr id="28" name="Picture Placeholder 3">
            <a:extLst>
              <a:ext uri="{FF2B5EF4-FFF2-40B4-BE49-F238E27FC236}">
                <a16:creationId xmlns:a16="http://schemas.microsoft.com/office/drawing/2014/main" id="{445BA5F7-F13B-4C20-B0E0-112E55400EE4}"/>
              </a:ext>
            </a:extLst>
          </p:cNvPr>
          <p:cNvSpPr>
            <a:spLocks noGrp="1" noChangeAspect="1"/>
          </p:cNvSpPr>
          <p:nvPr>
            <p:ph type="pic" sz="quarter" idx="12"/>
          </p:nvPr>
        </p:nvSpPr>
        <p:spPr>
          <a:xfrm>
            <a:off x="998477" y="371311"/>
            <a:ext cx="3727618" cy="5392264"/>
          </a:xfrm>
          <a:solidFill>
            <a:schemeClr val="accent1"/>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sp>
        <p:nvSpPr>
          <p:cNvPr id="2" name="Title 1"/>
          <p:cNvSpPr>
            <a:spLocks noGrp="1"/>
          </p:cNvSpPr>
          <p:nvPr>
            <p:ph type="ctrTitle" hasCustomPrompt="1"/>
          </p:nvPr>
        </p:nvSpPr>
        <p:spPr>
          <a:xfrm>
            <a:off x="5489910" y="1453783"/>
            <a:ext cx="5301922" cy="3446223"/>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4729193" y="614966"/>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6" name="Text Placeholder 3"/>
          <p:cNvSpPr>
            <a:spLocks noGrp="1"/>
          </p:cNvSpPr>
          <p:nvPr userDrawn="1">
            <p:ph type="body" sz="quarter" idx="11"/>
          </p:nvPr>
        </p:nvSpPr>
        <p:spPr>
          <a:xfrm>
            <a:off x="5489910" y="4953575"/>
            <a:ext cx="5301922"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7" name="Graphic 6">
            <a:extLst>
              <a:ext uri="{FF2B5EF4-FFF2-40B4-BE49-F238E27FC236}">
                <a16:creationId xmlns:a16="http://schemas.microsoft.com/office/drawing/2014/main" id="{3FEB65A9-A8F4-40C5-AC08-82132F1B1BD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491560" y="371311"/>
            <a:ext cx="914400" cy="368346"/>
          </a:xfrm>
          <a:prstGeom prst="rect">
            <a:avLst/>
          </a:prstGeom>
        </p:spPr>
      </p:pic>
    </p:spTree>
    <p:extLst>
      <p:ext uri="{BB962C8B-B14F-4D97-AF65-F5344CB8AC3E}">
        <p14:creationId xmlns:p14="http://schemas.microsoft.com/office/powerpoint/2010/main" val="36080811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LE SLIDE Right Horizontal Window Image_Cobalt Blue">
    <p:bg>
      <p:bgPr>
        <a:solidFill>
          <a:schemeClr val="accent1"/>
        </a:solidFill>
        <a:effectLst/>
      </p:bgPr>
    </p:bg>
    <p:spTree>
      <p:nvGrpSpPr>
        <p:cNvPr id="1" name=""/>
        <p:cNvGrpSpPr/>
        <p:nvPr/>
      </p:nvGrpSpPr>
      <p:grpSpPr>
        <a:xfrm>
          <a:off x="0" y="0"/>
          <a:ext cx="0" cy="0"/>
          <a:chOff x="0" y="0"/>
          <a:chExt cx="0" cy="0"/>
        </a:xfrm>
      </p:grpSpPr>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998476" y="112952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998476" y="1872149"/>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28" name="Picture Placeholder 3">
            <a:extLst>
              <a:ext uri="{FF2B5EF4-FFF2-40B4-BE49-F238E27FC236}">
                <a16:creationId xmlns:a16="http://schemas.microsoft.com/office/drawing/2014/main" id="{1D0B9D96-907F-4E37-B5A7-830AD095F223}"/>
              </a:ext>
            </a:extLst>
          </p:cNvPr>
          <p:cNvSpPr>
            <a:spLocks noGrp="1" noChangeAspect="1"/>
          </p:cNvSpPr>
          <p:nvPr>
            <p:ph type="pic" sz="quarter" idx="12"/>
          </p:nvPr>
        </p:nvSpPr>
        <p:spPr>
          <a:xfrm>
            <a:off x="4915965" y="1456388"/>
            <a:ext cx="6283848" cy="4364991"/>
          </a:xfrm>
          <a:solidFill>
            <a:schemeClr val="accent2"/>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sp>
        <p:nvSpPr>
          <p:cNvPr id="34" name="Title 1">
            <a:extLst>
              <a:ext uri="{FF2B5EF4-FFF2-40B4-BE49-F238E27FC236}">
                <a16:creationId xmlns:a16="http://schemas.microsoft.com/office/drawing/2014/main" id="{E8E14845-BB2E-4EA2-8CBD-F35A520E366D}"/>
              </a:ext>
            </a:extLst>
          </p:cNvPr>
          <p:cNvSpPr>
            <a:spLocks noGrp="1"/>
          </p:cNvSpPr>
          <p:nvPr>
            <p:ph type="ctrTitle" hasCustomPrompt="1"/>
          </p:nvPr>
        </p:nvSpPr>
        <p:spPr>
          <a:xfrm>
            <a:off x="998478" y="1456388"/>
            <a:ext cx="3174866" cy="3427743"/>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40" name="Text Placeholder 3">
            <a:extLst>
              <a:ext uri="{FF2B5EF4-FFF2-40B4-BE49-F238E27FC236}">
                <a16:creationId xmlns:a16="http://schemas.microsoft.com/office/drawing/2014/main" id="{423222F2-0E39-45E4-8918-49125CD7C1EA}"/>
              </a:ext>
            </a:extLst>
          </p:cNvPr>
          <p:cNvSpPr>
            <a:spLocks noGrp="1"/>
          </p:cNvSpPr>
          <p:nvPr>
            <p:ph type="body" sz="quarter" idx="11"/>
          </p:nvPr>
        </p:nvSpPr>
        <p:spPr>
          <a:xfrm>
            <a:off x="998478" y="5007010"/>
            <a:ext cx="3174866"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9" name="Graphic 8">
            <a:extLst>
              <a:ext uri="{FF2B5EF4-FFF2-40B4-BE49-F238E27FC236}">
                <a16:creationId xmlns:a16="http://schemas.microsoft.com/office/drawing/2014/main" id="{323EE304-3FCA-4CF8-84B4-178F6B5C57A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19069261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LE SLIDE Right Vertical Window Image_Cobalt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98478" y="1456388"/>
            <a:ext cx="5249471" cy="3442681"/>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998476" y="614966"/>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998476" y="1357588"/>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6" name="Text Placeholder 3"/>
          <p:cNvSpPr>
            <a:spLocks noGrp="1"/>
          </p:cNvSpPr>
          <p:nvPr userDrawn="1">
            <p:ph type="body" sz="quarter" idx="11"/>
          </p:nvPr>
        </p:nvSpPr>
        <p:spPr>
          <a:xfrm>
            <a:off x="998478" y="5007009"/>
            <a:ext cx="5249471"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28" name="Picture Placeholder 3">
            <a:extLst>
              <a:ext uri="{FF2B5EF4-FFF2-40B4-BE49-F238E27FC236}">
                <a16:creationId xmlns:a16="http://schemas.microsoft.com/office/drawing/2014/main" id="{13BD1F9C-C7CA-4162-BCD4-0E8701D30076}"/>
              </a:ext>
            </a:extLst>
          </p:cNvPr>
          <p:cNvSpPr>
            <a:spLocks noGrp="1" noChangeAspect="1"/>
          </p:cNvSpPr>
          <p:nvPr>
            <p:ph type="pic" sz="quarter" idx="12"/>
          </p:nvPr>
        </p:nvSpPr>
        <p:spPr>
          <a:xfrm>
            <a:off x="7428967" y="371311"/>
            <a:ext cx="3764557" cy="5445698"/>
          </a:xfrm>
          <a:solidFill>
            <a:schemeClr val="accent2"/>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pic>
        <p:nvPicPr>
          <p:cNvPr id="9" name="Graphic 8">
            <a:extLst>
              <a:ext uri="{FF2B5EF4-FFF2-40B4-BE49-F238E27FC236}">
                <a16:creationId xmlns:a16="http://schemas.microsoft.com/office/drawing/2014/main" id="{AA9325F0-DADC-43A7-A4FF-97033BB220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30364808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33821-7F6E-47FF-89CD-D057DAFB6B1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9376732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Only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13800" y="6295536"/>
            <a:ext cx="2020193"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2C06C60-BBAD-4B44-9D69-53684892203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9" name="Graphic 8">
            <a:extLst>
              <a:ext uri="{FF2B5EF4-FFF2-40B4-BE49-F238E27FC236}">
                <a16:creationId xmlns:a16="http://schemas.microsoft.com/office/drawing/2014/main" id="{147A601A-3AE8-4889-A026-9740E00CCFBB}"/>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31741859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995363" y="1330126"/>
            <a:ext cx="10198237"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8CCFC99C-7410-4D22-BA8D-48877FCFB6C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347302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SLIDE Left Horizontal Window Image_KPMG Blue">
    <p:bg>
      <p:bgPr>
        <a:solidFill>
          <a:schemeClr val="accent2"/>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200E6EA-7AA4-4C98-8E47-F5F83446E051}"/>
              </a:ext>
            </a:extLst>
          </p:cNvPr>
          <p:cNvSpPr>
            <a:spLocks noGrp="1" noChangeAspect="1"/>
          </p:cNvSpPr>
          <p:nvPr>
            <p:ph type="pic" sz="quarter" idx="12"/>
          </p:nvPr>
        </p:nvSpPr>
        <p:spPr>
          <a:xfrm>
            <a:off x="998477" y="1468380"/>
            <a:ext cx="5885053" cy="4087973"/>
          </a:xfrm>
          <a:solidFill>
            <a:schemeClr val="accent1"/>
          </a:solidFill>
        </p:spPr>
        <p:txBody>
          <a:bodyPr anchor="ctr"/>
          <a:lstStyle>
            <a:lvl1pPr algn="ctr">
              <a:defRPr sz="1000" b="0">
                <a:solidFill>
                  <a:schemeClr val="bg1"/>
                </a:solidFill>
              </a:defRPr>
            </a:lvl1pPr>
          </a:lstStyle>
          <a:p>
            <a:r>
              <a:rPr lang="en-US"/>
              <a:t>Click icon to add picture</a:t>
            </a:r>
            <a:endParaRPr lang="en-GB"/>
          </a:p>
        </p:txBody>
      </p:sp>
      <p:sp>
        <p:nvSpPr>
          <p:cNvPr id="2" name="Title 1"/>
          <p:cNvSpPr>
            <a:spLocks noGrp="1"/>
          </p:cNvSpPr>
          <p:nvPr>
            <p:ph type="ctrTitle" hasCustomPrompt="1"/>
          </p:nvPr>
        </p:nvSpPr>
        <p:spPr>
          <a:xfrm>
            <a:off x="7642337" y="1468380"/>
            <a:ext cx="3551186" cy="3098109"/>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7648627" y="112952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7648627" y="1872149"/>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6" name="Text Placeholder 3"/>
          <p:cNvSpPr>
            <a:spLocks noGrp="1"/>
          </p:cNvSpPr>
          <p:nvPr userDrawn="1">
            <p:ph type="body" sz="quarter" idx="11"/>
          </p:nvPr>
        </p:nvSpPr>
        <p:spPr>
          <a:xfrm>
            <a:off x="7648628" y="4746353"/>
            <a:ext cx="3551186"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9" name="Graphic 8">
            <a:extLst>
              <a:ext uri="{FF2B5EF4-FFF2-40B4-BE49-F238E27FC236}">
                <a16:creationId xmlns:a16="http://schemas.microsoft.com/office/drawing/2014/main" id="{93430CE4-5B69-4517-8F25-A3A23061EE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47346" y="371311"/>
            <a:ext cx="914400" cy="368346"/>
          </a:xfrm>
          <a:prstGeom prst="rect">
            <a:avLst/>
          </a:prstGeom>
        </p:spPr>
      </p:pic>
    </p:spTree>
    <p:extLst>
      <p:ext uri="{BB962C8B-B14F-4D97-AF65-F5344CB8AC3E}">
        <p14:creationId xmlns:p14="http://schemas.microsoft.com/office/powerpoint/2010/main" val="2534052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498">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One Column Text_double 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D2B9FA-46EE-4504-A8DE-8C56CCE29B0B}"/>
              </a:ext>
            </a:extLst>
          </p:cNvPr>
          <p:cNvSpPr>
            <a:spLocks noGrp="1"/>
          </p:cNvSpPr>
          <p:nvPr>
            <p:ph type="body" sz="quarter" idx="10"/>
          </p:nvPr>
        </p:nvSpPr>
        <p:spPr>
          <a:xfrm>
            <a:off x="998538" y="1700213"/>
            <a:ext cx="10201275" cy="4176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4AFC733E-E364-489F-B7AF-D2002EE59732}"/>
              </a:ext>
            </a:extLst>
          </p:cNvPr>
          <p:cNvSpPr>
            <a:spLocks noGrp="1"/>
          </p:cNvSpPr>
          <p:nvPr>
            <p:ph type="title" hasCustomPrompt="1"/>
          </p:nvPr>
        </p:nvSpPr>
        <p:spPr/>
        <p:txBody>
          <a:bodyPr/>
          <a:lstStyle>
            <a:lvl1pPr>
              <a:defRPr/>
            </a:lvl1pPr>
          </a:lstStyle>
          <a:p>
            <a:r>
              <a:rPr lang="en-US"/>
              <a:t>Click to edit </a:t>
            </a:r>
            <a:br>
              <a:rPr lang="en-US"/>
            </a:br>
            <a:r>
              <a:rPr lang="en-US"/>
              <a:t>Master title style</a:t>
            </a:r>
            <a:endParaRPr lang="en-GB"/>
          </a:p>
        </p:txBody>
      </p:sp>
    </p:spTree>
    <p:extLst>
      <p:ext uri="{BB962C8B-B14F-4D97-AF65-F5344CB8AC3E}">
        <p14:creationId xmlns:p14="http://schemas.microsoft.com/office/powerpoint/2010/main" val="988017551"/>
      </p:ext>
    </p:extLst>
  </p:cSld>
  <p:clrMapOvr>
    <a:masterClrMapping/>
  </p:clrMapOvr>
  <p:extLst>
    <p:ext uri="{DCECCB84-F9BA-43D5-87BE-67443E8EF086}">
      <p15:sldGuideLst xmlns:p15="http://schemas.microsoft.com/office/powerpoint/2012/main">
        <p15:guide id="1" orient="horz" pos="107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One Column Text_double title_KPMG Blue">
    <p:bg>
      <p:bgPr>
        <a:solidFill>
          <a:schemeClr val="accent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D2B9FA-46EE-4504-A8DE-8C56CCE29B0B}"/>
              </a:ext>
            </a:extLst>
          </p:cNvPr>
          <p:cNvSpPr>
            <a:spLocks noGrp="1"/>
          </p:cNvSpPr>
          <p:nvPr>
            <p:ph type="body" sz="quarter" idx="10"/>
          </p:nvPr>
        </p:nvSpPr>
        <p:spPr>
          <a:xfrm>
            <a:off x="998538" y="1700213"/>
            <a:ext cx="10201275" cy="4176712"/>
          </a:xfrm>
        </p:spPr>
        <p:txBody>
          <a:bodyPr/>
          <a:lstStyle>
            <a:lvl1pPr>
              <a:defRPr>
                <a:solidFill>
                  <a:schemeClr val="bg1"/>
                </a:solidFill>
              </a:defRPr>
            </a:lvl1pPr>
            <a:lvl2pPr>
              <a:defRPr>
                <a:solidFill>
                  <a:schemeClr val="bg1"/>
                </a:solidFill>
              </a:defRPr>
            </a:lvl2pPr>
            <a:lvl3pPr>
              <a:buClrTx/>
              <a:defRPr>
                <a:solidFill>
                  <a:schemeClr val="bg1"/>
                </a:solidFill>
              </a:defRPr>
            </a:lvl3pPr>
            <a:lvl4pPr marL="361950" indent="-180975">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hape 8">
            <a:extLst>
              <a:ext uri="{FF2B5EF4-FFF2-40B4-BE49-F238E27FC236}">
                <a16:creationId xmlns:a16="http://schemas.microsoft.com/office/drawing/2014/main" id="{F4561A05-7671-4539-AB97-A9979F67EB4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6" name="TextBox 5">
            <a:extLst>
              <a:ext uri="{FF2B5EF4-FFF2-40B4-BE49-F238E27FC236}">
                <a16:creationId xmlns:a16="http://schemas.microsoft.com/office/drawing/2014/main" id="{EC919669-F96A-4239-990D-B48E0AE682F3}"/>
              </a:ext>
              <a:ext uri="{C183D7F6-B498-43B3-948B-1728B52AA6E4}">
                <adec:decorative xmlns:adec="http://schemas.microsoft.com/office/drawing/2017/decorative" val="1"/>
              </a:ext>
            </a:extLst>
          </p:cNvPr>
          <p:cNvSpPr txBox="1"/>
          <p:nvPr userDrawn="1">
            <p:custDataLst>
              <p:tags r:id="rId1"/>
            </p:custDataLst>
          </p:nvPr>
        </p:nvSpPr>
        <p:spPr>
          <a:xfrm>
            <a:off x="8820154" y="6295536"/>
            <a:ext cx="2013840"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9" name="Straight Connector 8">
            <a:extLst>
              <a:ext uri="{FF2B5EF4-FFF2-40B4-BE49-F238E27FC236}">
                <a16:creationId xmlns:a16="http://schemas.microsoft.com/office/drawing/2014/main" id="{89D5ED2D-F17F-4481-8AE6-4D9EA0535145}"/>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03AAE32-05EB-420A-97AB-3254804D32FD}"/>
              </a:ext>
            </a:extLst>
          </p:cNvPr>
          <p:cNvSpPr>
            <a:spLocks noGrp="1"/>
          </p:cNvSpPr>
          <p:nvPr>
            <p:ph type="title" hasCustomPrompt="1"/>
          </p:nvPr>
        </p:nvSpPr>
        <p:spPr/>
        <p:txBody>
          <a:bodyPr/>
          <a:lstStyle>
            <a:lvl1pPr>
              <a:defRPr>
                <a:solidFill>
                  <a:schemeClr val="bg1"/>
                </a:solidFill>
              </a:defRPr>
            </a:lvl1pPr>
          </a:lstStyle>
          <a:p>
            <a:r>
              <a:rPr lang="en-US"/>
              <a:t>Click to edit </a:t>
            </a:r>
            <a:br>
              <a:rPr lang="en-US"/>
            </a:br>
            <a:r>
              <a:rPr lang="en-US"/>
              <a:t>Master title style</a:t>
            </a:r>
            <a:endParaRPr lang="en-GB"/>
          </a:p>
        </p:txBody>
      </p:sp>
      <p:sp>
        <p:nvSpPr>
          <p:cNvPr id="10" name="Graphic 8">
            <a:extLst>
              <a:ext uri="{FF2B5EF4-FFF2-40B4-BE49-F238E27FC236}">
                <a16:creationId xmlns:a16="http://schemas.microsoft.com/office/drawing/2014/main" id="{567897B5-3A96-440B-8018-FDD880280B2A}"/>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8" name="TextBox 7">
            <a:extLst>
              <a:ext uri="{FF2B5EF4-FFF2-40B4-BE49-F238E27FC236}">
                <a16:creationId xmlns:a16="http://schemas.microsoft.com/office/drawing/2014/main" id="{1CBF1CF3-C473-4B59-9814-FFEC4D26E803}"/>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3902868569"/>
      </p:ext>
    </p:extLst>
  </p:cSld>
  <p:clrMapOvr>
    <a:masterClrMapping/>
  </p:clrMapOvr>
  <p:extLst>
    <p:ext uri="{DCECCB84-F9BA-43D5-87BE-67443E8EF086}">
      <p15:sldGuideLst xmlns:p15="http://schemas.microsoft.com/office/powerpoint/2012/main">
        <p15:guide id="1" orient="horz" pos="107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One Column Text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96358" y="6295536"/>
            <a:ext cx="1937636"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 Placeholder 26">
            <a:extLst>
              <a:ext uri="{FF2B5EF4-FFF2-40B4-BE49-F238E27FC236}">
                <a16:creationId xmlns:a16="http://schemas.microsoft.com/office/drawing/2014/main" id="{2D4DF521-FBEB-4C5C-80DB-DDFC4B7E350A}"/>
              </a:ext>
            </a:extLst>
          </p:cNvPr>
          <p:cNvSpPr>
            <a:spLocks noGrp="1"/>
          </p:cNvSpPr>
          <p:nvPr>
            <p:ph type="body" sz="quarter" idx="10"/>
          </p:nvPr>
        </p:nvSpPr>
        <p:spPr>
          <a:xfrm>
            <a:off x="998400" y="1330126"/>
            <a:ext cx="10201275"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893FD8B3-A559-4E34-BA53-32A7F9278785}"/>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9" name="Graphic 8">
            <a:extLst>
              <a:ext uri="{FF2B5EF4-FFF2-40B4-BE49-F238E27FC236}">
                <a16:creationId xmlns:a16="http://schemas.microsoft.com/office/drawing/2014/main" id="{48947F85-E5F1-445E-BD2C-8963D165668D}"/>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46914591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0126"/>
            <a:ext cx="4968000"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6220800" y="1330126"/>
            <a:ext cx="4968000"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DF69D30F-5094-425F-A158-0850AE27D366}"/>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0345768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wo Column Text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64606" y="6295536"/>
            <a:ext cx="1969388"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1"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 Placeholder 26">
            <a:extLst>
              <a:ext uri="{FF2B5EF4-FFF2-40B4-BE49-F238E27FC236}">
                <a16:creationId xmlns:a16="http://schemas.microsoft.com/office/drawing/2014/main" id="{2D4DF521-FBEB-4C5C-80DB-DDFC4B7E350A}"/>
              </a:ext>
            </a:extLst>
          </p:cNvPr>
          <p:cNvSpPr>
            <a:spLocks noGrp="1"/>
          </p:cNvSpPr>
          <p:nvPr>
            <p:ph type="body" sz="quarter" idx="10"/>
          </p:nvPr>
        </p:nvSpPr>
        <p:spPr>
          <a:xfrm>
            <a:off x="998400" y="1330126"/>
            <a:ext cx="4968000"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7">
            <a:extLst>
              <a:ext uri="{FF2B5EF4-FFF2-40B4-BE49-F238E27FC236}">
                <a16:creationId xmlns:a16="http://schemas.microsoft.com/office/drawing/2014/main" id="{6ED3211B-3C86-4413-BA20-A4F81B443BE8}"/>
              </a:ext>
            </a:extLst>
          </p:cNvPr>
          <p:cNvSpPr>
            <a:spLocks noGrp="1"/>
          </p:cNvSpPr>
          <p:nvPr>
            <p:ph type="body" sz="quarter" idx="11"/>
          </p:nvPr>
        </p:nvSpPr>
        <p:spPr>
          <a:xfrm>
            <a:off x="6220800" y="1330126"/>
            <a:ext cx="4968875"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E1C918AE-52AC-4531-9640-0D2CA3A28F2B}"/>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10" name="Graphic 8">
            <a:extLst>
              <a:ext uri="{FF2B5EF4-FFF2-40B4-BE49-F238E27FC236}">
                <a16:creationId xmlns:a16="http://schemas.microsoft.com/office/drawing/2014/main" id="{79D6C947-06F1-4188-A558-E10C77FF12CE}"/>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7358884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0126"/>
            <a:ext cx="4968000" cy="454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p:cNvSpPr>
            <a:spLocks noGrp="1"/>
          </p:cNvSpPr>
          <p:nvPr>
            <p:ph type="chart" sz="quarter" idx="13"/>
          </p:nvPr>
        </p:nvSpPr>
        <p:spPr>
          <a:xfrm>
            <a:off x="6220800" y="1330126"/>
            <a:ext cx="4968000" cy="454680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D91C8742-D774-4F89-A78A-3FE2DD10535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31423404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1360"/>
            <a:ext cx="10195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p:cNvSpPr>
            <a:spLocks noGrp="1"/>
          </p:cNvSpPr>
          <p:nvPr>
            <p:ph type="chart" sz="quarter" idx="11"/>
          </p:nvPr>
        </p:nvSpPr>
        <p:spPr>
          <a:xfrm>
            <a:off x="1003200" y="3742126"/>
            <a:ext cx="10195200" cy="213574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02D32ADA-D319-4A1F-BF43-8C0B259FADD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1073342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 Column Char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6220800" y="1330126"/>
            <a:ext cx="4968000" cy="4546800"/>
          </a:xfrm>
        </p:spPr>
        <p:txBody>
          <a:bodyPr anchor="ctr"/>
          <a:lstStyle>
            <a:lvl1pPr algn="ctr">
              <a:defRPr/>
            </a:lvl1pPr>
          </a:lstStyle>
          <a:p>
            <a:r>
              <a:rPr lang="en-US"/>
              <a:t>Click icon to add chart</a:t>
            </a:r>
            <a:endParaRPr lang="en-GB"/>
          </a:p>
        </p:txBody>
      </p:sp>
      <p:sp>
        <p:nvSpPr>
          <p:cNvPr id="6" name="Chart Placeholder 4"/>
          <p:cNvSpPr>
            <a:spLocks noGrp="1"/>
          </p:cNvSpPr>
          <p:nvPr>
            <p:ph type="chart" sz="quarter" idx="12"/>
          </p:nvPr>
        </p:nvSpPr>
        <p:spPr>
          <a:xfrm>
            <a:off x="1003200" y="1330126"/>
            <a:ext cx="4968000" cy="454680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F443F486-864A-4617-9E68-0A1C3CD9BA8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18850185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 Column Chart &amp; Tex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4507546" y="3742126"/>
            <a:ext cx="3187200" cy="2134800"/>
          </a:xfrm>
        </p:spPr>
        <p:txBody>
          <a:bodyPr anchor="ctr"/>
          <a:lstStyle>
            <a:lvl1pPr algn="ctr">
              <a:defRPr/>
            </a:lvl1pPr>
          </a:lstStyle>
          <a:p>
            <a:r>
              <a:rPr lang="en-US"/>
              <a:t>Click icon to add chart</a:t>
            </a:r>
            <a:endParaRPr lang="en-GB"/>
          </a:p>
        </p:txBody>
      </p:sp>
      <p:sp>
        <p:nvSpPr>
          <p:cNvPr id="6" name="Chart Placeholder 4"/>
          <p:cNvSpPr>
            <a:spLocks noGrp="1"/>
          </p:cNvSpPr>
          <p:nvPr>
            <p:ph type="chart" sz="quarter" idx="12"/>
          </p:nvPr>
        </p:nvSpPr>
        <p:spPr>
          <a:xfrm>
            <a:off x="1003200" y="3742126"/>
            <a:ext cx="3187200" cy="2134800"/>
          </a:xfrm>
        </p:spPr>
        <p:txBody>
          <a:bodyPr anchor="ctr"/>
          <a:lstStyle>
            <a:lvl1pPr algn="ctr">
              <a:defRPr/>
            </a:lvl1pPr>
          </a:lstStyle>
          <a:p>
            <a:r>
              <a:rPr lang="en-US"/>
              <a:t>Click icon to add chart</a:t>
            </a:r>
            <a:endParaRPr lang="en-GB"/>
          </a:p>
        </p:txBody>
      </p:sp>
      <p:sp>
        <p:nvSpPr>
          <p:cNvPr id="7" name="Text Placeholder 8"/>
          <p:cNvSpPr>
            <a:spLocks noGrp="1"/>
          </p:cNvSpPr>
          <p:nvPr>
            <p:ph type="body" sz="quarter" idx="10"/>
          </p:nvPr>
        </p:nvSpPr>
        <p:spPr>
          <a:xfrm>
            <a:off x="1003200"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hart Placeholder 4"/>
          <p:cNvSpPr>
            <a:spLocks noGrp="1"/>
          </p:cNvSpPr>
          <p:nvPr>
            <p:ph type="chart" sz="quarter" idx="13"/>
          </p:nvPr>
        </p:nvSpPr>
        <p:spPr>
          <a:xfrm>
            <a:off x="8011892" y="3742126"/>
            <a:ext cx="3187200" cy="2134800"/>
          </a:xfrm>
        </p:spPr>
        <p:txBody>
          <a:bodyPr anchor="ctr"/>
          <a:lstStyle>
            <a:lvl1pPr algn="ctr">
              <a:defRPr/>
            </a:lvl1pPr>
          </a:lstStyle>
          <a:p>
            <a:r>
              <a:rPr lang="en-US"/>
              <a:t>Click icon to add chart</a:t>
            </a:r>
            <a:endParaRPr lang="en-GB"/>
          </a:p>
        </p:txBody>
      </p:sp>
      <p:sp>
        <p:nvSpPr>
          <p:cNvPr id="9" name="Text Placeholder 8"/>
          <p:cNvSpPr>
            <a:spLocks noGrp="1"/>
          </p:cNvSpPr>
          <p:nvPr>
            <p:ph type="body" sz="quarter" idx="14"/>
          </p:nvPr>
        </p:nvSpPr>
        <p:spPr>
          <a:xfrm>
            <a:off x="4507546"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8"/>
          <p:cNvSpPr>
            <a:spLocks noGrp="1"/>
          </p:cNvSpPr>
          <p:nvPr>
            <p:ph type="body" sz="quarter" idx="15"/>
          </p:nvPr>
        </p:nvSpPr>
        <p:spPr>
          <a:xfrm>
            <a:off x="8011892"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1993B809-7A30-47BC-953E-AF9FE10FDFBB}"/>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101868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Process 5 Colum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1"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3068984"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5134768"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7200552"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12"/>
          <p:cNvSpPr>
            <a:spLocks noGrp="1"/>
          </p:cNvSpPr>
          <p:nvPr>
            <p:ph type="body" sz="quarter" idx="14" hasCustomPrompt="1"/>
          </p:nvPr>
        </p:nvSpPr>
        <p:spPr>
          <a:xfrm>
            <a:off x="1003200"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5" name="Text Placeholder 12"/>
          <p:cNvSpPr>
            <a:spLocks noGrp="1"/>
          </p:cNvSpPr>
          <p:nvPr>
            <p:ph type="body" sz="quarter" idx="15" hasCustomPrompt="1"/>
          </p:nvPr>
        </p:nvSpPr>
        <p:spPr>
          <a:xfrm>
            <a:off x="3068984"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6" name="Text Placeholder 12"/>
          <p:cNvSpPr>
            <a:spLocks noGrp="1"/>
          </p:cNvSpPr>
          <p:nvPr>
            <p:ph type="body" sz="quarter" idx="16" hasCustomPrompt="1"/>
          </p:nvPr>
        </p:nvSpPr>
        <p:spPr>
          <a:xfrm>
            <a:off x="5134768"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7" name="Text Placeholder 12"/>
          <p:cNvSpPr>
            <a:spLocks noGrp="1"/>
          </p:cNvSpPr>
          <p:nvPr>
            <p:ph type="body" sz="quarter" idx="17" hasCustomPrompt="1"/>
          </p:nvPr>
        </p:nvSpPr>
        <p:spPr>
          <a:xfrm>
            <a:off x="7200552"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1" name="Text Placeholder 12"/>
          <p:cNvSpPr>
            <a:spLocks noGrp="1"/>
          </p:cNvSpPr>
          <p:nvPr>
            <p:ph type="body" sz="quarter" idx="18" hasCustomPrompt="1"/>
          </p:nvPr>
        </p:nvSpPr>
        <p:spPr>
          <a:xfrm>
            <a:off x="9266337"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2" name="Text Placeholder 8"/>
          <p:cNvSpPr>
            <a:spLocks noGrp="1"/>
          </p:cNvSpPr>
          <p:nvPr>
            <p:ph type="body" sz="quarter" idx="19"/>
          </p:nvPr>
        </p:nvSpPr>
        <p:spPr>
          <a:xfrm>
            <a:off x="9266337"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B6F9AD75-9C5D-491A-8EB6-1E4763A9BC35}"/>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345362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Left Vertical Window Image_KPMG Blue">
    <p:bg>
      <p:bgPr>
        <a:solidFill>
          <a:schemeClr val="accent2"/>
        </a:solidFill>
        <a:effectLst/>
      </p:bgPr>
    </p:bg>
    <p:spTree>
      <p:nvGrpSpPr>
        <p:cNvPr id="1" name=""/>
        <p:cNvGrpSpPr/>
        <p:nvPr/>
      </p:nvGrpSpPr>
      <p:grpSpPr>
        <a:xfrm>
          <a:off x="0" y="0"/>
          <a:ext cx="0" cy="0"/>
          <a:chOff x="0" y="0"/>
          <a:chExt cx="0" cy="0"/>
        </a:xfrm>
      </p:grpSpPr>
      <p:sp>
        <p:nvSpPr>
          <p:cNvPr id="28" name="Picture Placeholder 3">
            <a:extLst>
              <a:ext uri="{FF2B5EF4-FFF2-40B4-BE49-F238E27FC236}">
                <a16:creationId xmlns:a16="http://schemas.microsoft.com/office/drawing/2014/main" id="{445BA5F7-F13B-4C20-B0E0-112E55400EE4}"/>
              </a:ext>
            </a:extLst>
          </p:cNvPr>
          <p:cNvSpPr>
            <a:spLocks noGrp="1" noChangeAspect="1"/>
          </p:cNvSpPr>
          <p:nvPr>
            <p:ph type="pic" sz="quarter" idx="12"/>
          </p:nvPr>
        </p:nvSpPr>
        <p:spPr>
          <a:xfrm>
            <a:off x="998477" y="371311"/>
            <a:ext cx="3727618" cy="5392264"/>
          </a:xfrm>
          <a:solidFill>
            <a:schemeClr val="accent1"/>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sp>
        <p:nvSpPr>
          <p:cNvPr id="2" name="Title 1"/>
          <p:cNvSpPr>
            <a:spLocks noGrp="1"/>
          </p:cNvSpPr>
          <p:nvPr>
            <p:ph type="ctrTitle" hasCustomPrompt="1"/>
          </p:nvPr>
        </p:nvSpPr>
        <p:spPr>
          <a:xfrm>
            <a:off x="5489910" y="1453783"/>
            <a:ext cx="5301922" cy="3446223"/>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4729193" y="614966"/>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6" name="Text Placeholder 3"/>
          <p:cNvSpPr>
            <a:spLocks noGrp="1"/>
          </p:cNvSpPr>
          <p:nvPr userDrawn="1">
            <p:ph type="body" sz="quarter" idx="11"/>
          </p:nvPr>
        </p:nvSpPr>
        <p:spPr>
          <a:xfrm>
            <a:off x="5489910" y="4953575"/>
            <a:ext cx="5301922"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7" name="Graphic 6">
            <a:extLst>
              <a:ext uri="{FF2B5EF4-FFF2-40B4-BE49-F238E27FC236}">
                <a16:creationId xmlns:a16="http://schemas.microsoft.com/office/drawing/2014/main" id="{3FEB65A9-A8F4-40C5-AC08-82132F1B1BD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491560" y="371311"/>
            <a:ext cx="914400" cy="368346"/>
          </a:xfrm>
          <a:prstGeom prst="rect">
            <a:avLst/>
          </a:prstGeom>
        </p:spPr>
      </p:pic>
    </p:spTree>
    <p:extLst>
      <p:ext uri="{BB962C8B-B14F-4D97-AF65-F5344CB8AC3E}">
        <p14:creationId xmlns:p14="http://schemas.microsoft.com/office/powerpoint/2010/main" val="269428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Process 5 Columns_Cobalt Blue">
    <p:spTree>
      <p:nvGrpSpPr>
        <p:cNvPr id="1" name=""/>
        <p:cNvGrpSpPr/>
        <p:nvPr/>
      </p:nvGrpSpPr>
      <p:grpSpPr>
        <a:xfrm>
          <a:off x="0" y="0"/>
          <a:ext cx="0" cy="0"/>
          <a:chOff x="0" y="0"/>
          <a:chExt cx="0" cy="0"/>
        </a:xfrm>
      </p:grpSpPr>
      <p:sp>
        <p:nvSpPr>
          <p:cNvPr id="27" name="Text Placeholder 8">
            <a:extLst>
              <a:ext uri="{FF2B5EF4-FFF2-40B4-BE49-F238E27FC236}">
                <a16:creationId xmlns:a16="http://schemas.microsoft.com/office/drawing/2014/main" id="{A68D3E60-F95F-4250-92C1-89CF93433E23}"/>
              </a:ext>
            </a:extLst>
          </p:cNvPr>
          <p:cNvSpPr>
            <a:spLocks noGrp="1"/>
          </p:cNvSpPr>
          <p:nvPr>
            <p:ph type="body" sz="quarter" idx="10"/>
          </p:nvPr>
        </p:nvSpPr>
        <p:spPr>
          <a:xfrm>
            <a:off x="1003201"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8" name="Text Placeholder 8">
            <a:extLst>
              <a:ext uri="{FF2B5EF4-FFF2-40B4-BE49-F238E27FC236}">
                <a16:creationId xmlns:a16="http://schemas.microsoft.com/office/drawing/2014/main" id="{8D8E592C-F128-4E4B-970B-BFB5C0F2A492}"/>
              </a:ext>
            </a:extLst>
          </p:cNvPr>
          <p:cNvSpPr>
            <a:spLocks noGrp="1"/>
          </p:cNvSpPr>
          <p:nvPr>
            <p:ph type="body" sz="quarter" idx="11"/>
          </p:nvPr>
        </p:nvSpPr>
        <p:spPr>
          <a:xfrm>
            <a:off x="3068984"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9" name="Text Placeholder 8">
            <a:extLst>
              <a:ext uri="{FF2B5EF4-FFF2-40B4-BE49-F238E27FC236}">
                <a16:creationId xmlns:a16="http://schemas.microsoft.com/office/drawing/2014/main" id="{EE6B17CD-E0EF-40A4-A171-4E4B731CE0D9}"/>
              </a:ext>
            </a:extLst>
          </p:cNvPr>
          <p:cNvSpPr>
            <a:spLocks noGrp="1"/>
          </p:cNvSpPr>
          <p:nvPr>
            <p:ph type="body" sz="quarter" idx="12"/>
          </p:nvPr>
        </p:nvSpPr>
        <p:spPr>
          <a:xfrm>
            <a:off x="5134768"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0" name="Text Placeholder 8">
            <a:extLst>
              <a:ext uri="{FF2B5EF4-FFF2-40B4-BE49-F238E27FC236}">
                <a16:creationId xmlns:a16="http://schemas.microsoft.com/office/drawing/2014/main" id="{03C9A44B-2A8F-416D-A76B-F3A018572E3F}"/>
              </a:ext>
            </a:extLst>
          </p:cNvPr>
          <p:cNvSpPr>
            <a:spLocks noGrp="1"/>
          </p:cNvSpPr>
          <p:nvPr>
            <p:ph type="body" sz="quarter" idx="13"/>
          </p:nvPr>
        </p:nvSpPr>
        <p:spPr>
          <a:xfrm>
            <a:off x="7200552"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1" name="Text Placeholder 12">
            <a:extLst>
              <a:ext uri="{FF2B5EF4-FFF2-40B4-BE49-F238E27FC236}">
                <a16:creationId xmlns:a16="http://schemas.microsoft.com/office/drawing/2014/main" id="{D3A5B3AC-C2E0-40CF-9D31-036461F790D0}"/>
              </a:ext>
            </a:extLst>
          </p:cNvPr>
          <p:cNvSpPr>
            <a:spLocks noGrp="1"/>
          </p:cNvSpPr>
          <p:nvPr>
            <p:ph type="body" sz="quarter" idx="14" hasCustomPrompt="1"/>
          </p:nvPr>
        </p:nvSpPr>
        <p:spPr>
          <a:xfrm>
            <a:off x="1003200"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2" name="Text Placeholder 12">
            <a:extLst>
              <a:ext uri="{FF2B5EF4-FFF2-40B4-BE49-F238E27FC236}">
                <a16:creationId xmlns:a16="http://schemas.microsoft.com/office/drawing/2014/main" id="{969E3860-942E-40E2-A1C8-AF5DF29675F7}"/>
              </a:ext>
            </a:extLst>
          </p:cNvPr>
          <p:cNvSpPr>
            <a:spLocks noGrp="1"/>
          </p:cNvSpPr>
          <p:nvPr>
            <p:ph type="body" sz="quarter" idx="15" hasCustomPrompt="1"/>
          </p:nvPr>
        </p:nvSpPr>
        <p:spPr>
          <a:xfrm>
            <a:off x="3068984"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3" name="Text Placeholder 12">
            <a:extLst>
              <a:ext uri="{FF2B5EF4-FFF2-40B4-BE49-F238E27FC236}">
                <a16:creationId xmlns:a16="http://schemas.microsoft.com/office/drawing/2014/main" id="{8E580107-2025-4C04-9884-4A6DBB63DE03}"/>
              </a:ext>
            </a:extLst>
          </p:cNvPr>
          <p:cNvSpPr>
            <a:spLocks noGrp="1"/>
          </p:cNvSpPr>
          <p:nvPr>
            <p:ph type="body" sz="quarter" idx="16" hasCustomPrompt="1"/>
          </p:nvPr>
        </p:nvSpPr>
        <p:spPr>
          <a:xfrm>
            <a:off x="5134768"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4" name="Text Placeholder 12">
            <a:extLst>
              <a:ext uri="{FF2B5EF4-FFF2-40B4-BE49-F238E27FC236}">
                <a16:creationId xmlns:a16="http://schemas.microsoft.com/office/drawing/2014/main" id="{BC4D5128-392D-4FC9-A83F-FA43203A40D7}"/>
              </a:ext>
            </a:extLst>
          </p:cNvPr>
          <p:cNvSpPr>
            <a:spLocks noGrp="1"/>
          </p:cNvSpPr>
          <p:nvPr>
            <p:ph type="body" sz="quarter" idx="17" hasCustomPrompt="1"/>
          </p:nvPr>
        </p:nvSpPr>
        <p:spPr>
          <a:xfrm>
            <a:off x="7200552"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5" name="Text Placeholder 12">
            <a:extLst>
              <a:ext uri="{FF2B5EF4-FFF2-40B4-BE49-F238E27FC236}">
                <a16:creationId xmlns:a16="http://schemas.microsoft.com/office/drawing/2014/main" id="{A8EB5529-8601-4864-9983-FBB672B8B9FF}"/>
              </a:ext>
            </a:extLst>
          </p:cNvPr>
          <p:cNvSpPr>
            <a:spLocks noGrp="1"/>
          </p:cNvSpPr>
          <p:nvPr>
            <p:ph type="body" sz="quarter" idx="18" hasCustomPrompt="1"/>
          </p:nvPr>
        </p:nvSpPr>
        <p:spPr>
          <a:xfrm>
            <a:off x="9266337"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6" name="Text Placeholder 8">
            <a:extLst>
              <a:ext uri="{FF2B5EF4-FFF2-40B4-BE49-F238E27FC236}">
                <a16:creationId xmlns:a16="http://schemas.microsoft.com/office/drawing/2014/main" id="{4715BC67-F699-49E6-B5D7-22ED9DFA817E}"/>
              </a:ext>
            </a:extLst>
          </p:cNvPr>
          <p:cNvSpPr>
            <a:spLocks noGrp="1"/>
          </p:cNvSpPr>
          <p:nvPr>
            <p:ph type="body" sz="quarter" idx="19"/>
          </p:nvPr>
        </p:nvSpPr>
        <p:spPr>
          <a:xfrm>
            <a:off x="9266337"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EB51C022-C0B7-4310-BC9F-D7C63034FE3A}"/>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Tree>
    <p:extLst>
      <p:ext uri="{BB962C8B-B14F-4D97-AF65-F5344CB8AC3E}">
        <p14:creationId xmlns:p14="http://schemas.microsoft.com/office/powerpoint/2010/main" val="5828233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rocess 6 Column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3580C36-1E70-46DD-9783-AFD66B7DEC90}"/>
              </a:ext>
            </a:extLst>
          </p:cNvPr>
          <p:cNvSpPr/>
          <p:nvPr userDrawn="1"/>
        </p:nvSpPr>
        <p:spPr>
          <a:xfrm>
            <a:off x="0" y="0"/>
            <a:ext cx="12192000" cy="268605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US" sz="1500" err="1">
              <a:solidFill>
                <a:schemeClr val="bg1"/>
              </a:solidFill>
            </a:endParaRPr>
          </a:p>
        </p:txBody>
      </p:sp>
      <p:sp>
        <p:nvSpPr>
          <p:cNvPr id="9" name="Text Placeholder 8"/>
          <p:cNvSpPr>
            <a:spLocks noGrp="1"/>
          </p:cNvSpPr>
          <p:nvPr>
            <p:ph type="body" sz="quarter" idx="10"/>
          </p:nvPr>
        </p:nvSpPr>
        <p:spPr>
          <a:xfrm>
            <a:off x="1003200"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2720597"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4437994"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6155391"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8"/>
          <p:cNvSpPr>
            <a:spLocks noGrp="1"/>
          </p:cNvSpPr>
          <p:nvPr>
            <p:ph type="body" sz="quarter" idx="19"/>
          </p:nvPr>
        </p:nvSpPr>
        <p:spPr>
          <a:xfrm>
            <a:off x="9590187"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a:extLst>
              <a:ext uri="{FF2B5EF4-FFF2-40B4-BE49-F238E27FC236}">
                <a16:creationId xmlns:a16="http://schemas.microsoft.com/office/drawing/2014/main" id="{E469478F-D315-4922-A7E4-E575455BF352}"/>
              </a:ext>
            </a:extLst>
          </p:cNvPr>
          <p:cNvSpPr>
            <a:spLocks noGrp="1"/>
          </p:cNvSpPr>
          <p:nvPr>
            <p:ph type="body" sz="quarter" idx="20"/>
          </p:nvPr>
        </p:nvSpPr>
        <p:spPr>
          <a:xfrm>
            <a:off x="7872788"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a:extLst>
              <a:ext uri="{FF2B5EF4-FFF2-40B4-BE49-F238E27FC236}">
                <a16:creationId xmlns:a16="http://schemas.microsoft.com/office/drawing/2014/main" id="{38557E01-A30E-46EA-BAB3-4F33E0992F32}"/>
              </a:ext>
            </a:extLst>
          </p:cNvPr>
          <p:cNvSpPr>
            <a:spLocks noGrp="1"/>
          </p:cNvSpPr>
          <p:nvPr>
            <p:ph type="body" sz="quarter" idx="21"/>
          </p:nvPr>
        </p:nvSpPr>
        <p:spPr>
          <a:xfrm>
            <a:off x="995363" y="1330325"/>
            <a:ext cx="10185400" cy="538609"/>
          </a:xfrm>
        </p:spPr>
        <p:txBody>
          <a:bodyPr>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7" name="Title 6">
            <a:extLst>
              <a:ext uri="{FF2B5EF4-FFF2-40B4-BE49-F238E27FC236}">
                <a16:creationId xmlns:a16="http://schemas.microsoft.com/office/drawing/2014/main" id="{59724627-195E-4BFD-9A60-FFD6EECF128B}"/>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16806311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rocess 4 Colum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3593775"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618435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8774926"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12"/>
          <p:cNvSpPr>
            <a:spLocks noGrp="1"/>
          </p:cNvSpPr>
          <p:nvPr>
            <p:ph type="body" sz="quarter" idx="14" hasCustomPrompt="1"/>
          </p:nvPr>
        </p:nvSpPr>
        <p:spPr>
          <a:xfrm>
            <a:off x="1003200"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5" name="Text Placeholder 12"/>
          <p:cNvSpPr>
            <a:spLocks noGrp="1"/>
          </p:cNvSpPr>
          <p:nvPr>
            <p:ph type="body" sz="quarter" idx="15" hasCustomPrompt="1"/>
          </p:nvPr>
        </p:nvSpPr>
        <p:spPr>
          <a:xfrm>
            <a:off x="3593775"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6" name="Text Placeholder 12"/>
          <p:cNvSpPr>
            <a:spLocks noGrp="1"/>
          </p:cNvSpPr>
          <p:nvPr>
            <p:ph type="body" sz="quarter" idx="16" hasCustomPrompt="1"/>
          </p:nvPr>
        </p:nvSpPr>
        <p:spPr>
          <a:xfrm>
            <a:off x="6184350"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7" name="Text Placeholder 12"/>
          <p:cNvSpPr>
            <a:spLocks noGrp="1"/>
          </p:cNvSpPr>
          <p:nvPr>
            <p:ph type="body" sz="quarter" idx="17" hasCustomPrompt="1"/>
          </p:nvPr>
        </p:nvSpPr>
        <p:spPr>
          <a:xfrm>
            <a:off x="8774926"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 name="Title 2">
            <a:extLst>
              <a:ext uri="{FF2B5EF4-FFF2-40B4-BE49-F238E27FC236}">
                <a16:creationId xmlns:a16="http://schemas.microsoft.com/office/drawing/2014/main" id="{DE70D7C0-6953-439A-A54E-CED56520F82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9593966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rocess 4 Columns_Cobalt Blue">
    <p:spTree>
      <p:nvGrpSpPr>
        <p:cNvPr id="1" name=""/>
        <p:cNvGrpSpPr/>
        <p:nvPr/>
      </p:nvGrpSpPr>
      <p:grpSpPr>
        <a:xfrm>
          <a:off x="0" y="0"/>
          <a:ext cx="0" cy="0"/>
          <a:chOff x="0" y="0"/>
          <a:chExt cx="0" cy="0"/>
        </a:xfrm>
      </p:grpSpPr>
      <p:sp>
        <p:nvSpPr>
          <p:cNvPr id="11" name="Text Placeholder 8">
            <a:extLst>
              <a:ext uri="{FF2B5EF4-FFF2-40B4-BE49-F238E27FC236}">
                <a16:creationId xmlns:a16="http://schemas.microsoft.com/office/drawing/2014/main" id="{ABA5FBEF-FE77-4CC8-B2D5-D94327DAF658}"/>
              </a:ext>
            </a:extLst>
          </p:cNvPr>
          <p:cNvSpPr>
            <a:spLocks noGrp="1"/>
          </p:cNvSpPr>
          <p:nvPr>
            <p:ph type="body" sz="quarter" idx="10"/>
          </p:nvPr>
        </p:nvSpPr>
        <p:spPr>
          <a:xfrm>
            <a:off x="100320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8">
            <a:extLst>
              <a:ext uri="{FF2B5EF4-FFF2-40B4-BE49-F238E27FC236}">
                <a16:creationId xmlns:a16="http://schemas.microsoft.com/office/drawing/2014/main" id="{659D9BAA-2BF4-4A94-BAA4-5D091A296246}"/>
              </a:ext>
            </a:extLst>
          </p:cNvPr>
          <p:cNvSpPr>
            <a:spLocks noGrp="1"/>
          </p:cNvSpPr>
          <p:nvPr>
            <p:ph type="body" sz="quarter" idx="11"/>
          </p:nvPr>
        </p:nvSpPr>
        <p:spPr>
          <a:xfrm>
            <a:off x="3593775"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a:extLst>
              <a:ext uri="{FF2B5EF4-FFF2-40B4-BE49-F238E27FC236}">
                <a16:creationId xmlns:a16="http://schemas.microsoft.com/office/drawing/2014/main" id="{E3D170C1-7106-44D2-A62F-A804F244A090}"/>
              </a:ext>
            </a:extLst>
          </p:cNvPr>
          <p:cNvSpPr>
            <a:spLocks noGrp="1"/>
          </p:cNvSpPr>
          <p:nvPr>
            <p:ph type="body" sz="quarter" idx="12"/>
          </p:nvPr>
        </p:nvSpPr>
        <p:spPr>
          <a:xfrm>
            <a:off x="618435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8">
            <a:extLst>
              <a:ext uri="{FF2B5EF4-FFF2-40B4-BE49-F238E27FC236}">
                <a16:creationId xmlns:a16="http://schemas.microsoft.com/office/drawing/2014/main" id="{5DDAC4CF-AC2F-4D83-9FB0-DDFB71EE9A2C}"/>
              </a:ext>
            </a:extLst>
          </p:cNvPr>
          <p:cNvSpPr>
            <a:spLocks noGrp="1"/>
          </p:cNvSpPr>
          <p:nvPr>
            <p:ph type="body" sz="quarter" idx="13"/>
          </p:nvPr>
        </p:nvSpPr>
        <p:spPr>
          <a:xfrm>
            <a:off x="8774926"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2">
            <a:extLst>
              <a:ext uri="{FF2B5EF4-FFF2-40B4-BE49-F238E27FC236}">
                <a16:creationId xmlns:a16="http://schemas.microsoft.com/office/drawing/2014/main" id="{3C84B130-9B9F-460C-87A1-4E3012ECEA7A}"/>
              </a:ext>
            </a:extLst>
          </p:cNvPr>
          <p:cNvSpPr>
            <a:spLocks noGrp="1"/>
          </p:cNvSpPr>
          <p:nvPr>
            <p:ph type="body" sz="quarter" idx="14" hasCustomPrompt="1"/>
          </p:nvPr>
        </p:nvSpPr>
        <p:spPr>
          <a:xfrm>
            <a:off x="1003200"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0" name="Text Placeholder 12">
            <a:extLst>
              <a:ext uri="{FF2B5EF4-FFF2-40B4-BE49-F238E27FC236}">
                <a16:creationId xmlns:a16="http://schemas.microsoft.com/office/drawing/2014/main" id="{FC076374-F8FA-413A-9C7F-81C823512353}"/>
              </a:ext>
            </a:extLst>
          </p:cNvPr>
          <p:cNvSpPr>
            <a:spLocks noGrp="1"/>
          </p:cNvSpPr>
          <p:nvPr>
            <p:ph type="body" sz="quarter" idx="15" hasCustomPrompt="1"/>
          </p:nvPr>
        </p:nvSpPr>
        <p:spPr>
          <a:xfrm>
            <a:off x="3593775"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1" name="Text Placeholder 12">
            <a:extLst>
              <a:ext uri="{FF2B5EF4-FFF2-40B4-BE49-F238E27FC236}">
                <a16:creationId xmlns:a16="http://schemas.microsoft.com/office/drawing/2014/main" id="{92DC24D7-E120-435A-8A2A-98E939AC4C9C}"/>
              </a:ext>
            </a:extLst>
          </p:cNvPr>
          <p:cNvSpPr>
            <a:spLocks noGrp="1"/>
          </p:cNvSpPr>
          <p:nvPr>
            <p:ph type="body" sz="quarter" idx="16" hasCustomPrompt="1"/>
          </p:nvPr>
        </p:nvSpPr>
        <p:spPr>
          <a:xfrm>
            <a:off x="6184350"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2" name="Text Placeholder 12">
            <a:extLst>
              <a:ext uri="{FF2B5EF4-FFF2-40B4-BE49-F238E27FC236}">
                <a16:creationId xmlns:a16="http://schemas.microsoft.com/office/drawing/2014/main" id="{41F15369-328E-43E6-894F-1F86414EB3F0}"/>
              </a:ext>
            </a:extLst>
          </p:cNvPr>
          <p:cNvSpPr>
            <a:spLocks noGrp="1"/>
          </p:cNvSpPr>
          <p:nvPr>
            <p:ph type="body" sz="quarter" idx="17" hasCustomPrompt="1"/>
          </p:nvPr>
        </p:nvSpPr>
        <p:spPr>
          <a:xfrm>
            <a:off x="8774926"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 name="Title 2">
            <a:extLst>
              <a:ext uri="{FF2B5EF4-FFF2-40B4-BE49-F238E27FC236}">
                <a16:creationId xmlns:a16="http://schemas.microsoft.com/office/drawing/2014/main" id="{9890D0D6-CEB9-47AA-B0BF-EB213FE3B803}"/>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Tree>
    <p:extLst>
      <p:ext uri="{BB962C8B-B14F-4D97-AF65-F5344CB8AC3E}">
        <p14:creationId xmlns:p14="http://schemas.microsoft.com/office/powerpoint/2010/main" val="11897848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Quad Box with Icon and Center Text Box">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919862B5-E58D-4F98-8070-F04E6659AC38}"/>
              </a:ext>
            </a:extLst>
          </p:cNvPr>
          <p:cNvSpPr>
            <a:spLocks noGrp="1"/>
          </p:cNvSpPr>
          <p:nvPr>
            <p:ph type="body" sz="quarter" idx="53"/>
          </p:nvPr>
        </p:nvSpPr>
        <p:spPr>
          <a:xfrm>
            <a:off x="1003346" y="1330325"/>
            <a:ext cx="4967685" cy="2132614"/>
          </a:xfrm>
          <a:custGeom>
            <a:avLst/>
            <a:gdLst>
              <a:gd name="connsiteX0" fmla="*/ 0 w 4967685"/>
              <a:gd name="connsiteY0" fmla="*/ 0 h 2132614"/>
              <a:gd name="connsiteX1" fmla="*/ 4967685 w 4967685"/>
              <a:gd name="connsiteY1" fmla="*/ 0 h 2132614"/>
              <a:gd name="connsiteX2" fmla="*/ 4967685 w 4967685"/>
              <a:gd name="connsiteY2" fmla="*/ 1013538 h 2132614"/>
              <a:gd name="connsiteX3" fmla="*/ 3364916 w 4967685"/>
              <a:gd name="connsiteY3" fmla="*/ 1013538 h 2132614"/>
              <a:gd name="connsiteX4" fmla="*/ 3364916 w 4967685"/>
              <a:gd name="connsiteY4" fmla="*/ 2132614 h 2132614"/>
              <a:gd name="connsiteX5" fmla="*/ 0 w 4967685"/>
              <a:gd name="connsiteY5" fmla="*/ 2132614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685" h="2132614">
                <a:moveTo>
                  <a:pt x="0" y="0"/>
                </a:moveTo>
                <a:lnTo>
                  <a:pt x="4967685" y="0"/>
                </a:lnTo>
                <a:lnTo>
                  <a:pt x="4967685" y="1013538"/>
                </a:lnTo>
                <a:lnTo>
                  <a:pt x="3364916" y="1013538"/>
                </a:lnTo>
                <a:lnTo>
                  <a:pt x="3364916" y="2132614"/>
                </a:lnTo>
                <a:lnTo>
                  <a:pt x="0" y="2132614"/>
                </a:lnTo>
                <a:close/>
              </a:path>
            </a:pathLst>
          </a:custGeom>
          <a:solidFill>
            <a:schemeClr val="accent1">
              <a:lumMod val="20000"/>
              <a:lumOff val="80000"/>
            </a:schemeClr>
          </a:solidFill>
          <a:ln w="12700">
            <a:noFill/>
          </a:ln>
        </p:spPr>
        <p:txBody>
          <a:bodyPr wrap="square" lIns="108000" tIns="108000" rIns="1872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17">
            <a:extLst>
              <a:ext uri="{FF2B5EF4-FFF2-40B4-BE49-F238E27FC236}">
                <a16:creationId xmlns:a16="http://schemas.microsoft.com/office/drawing/2014/main" id="{AEEBDCDC-F212-4ED4-8D32-7B1BC919EF2D}"/>
              </a:ext>
            </a:extLst>
          </p:cNvPr>
          <p:cNvSpPr>
            <a:spLocks noGrp="1"/>
          </p:cNvSpPr>
          <p:nvPr>
            <p:ph type="body" sz="quarter" idx="55"/>
          </p:nvPr>
        </p:nvSpPr>
        <p:spPr>
          <a:xfrm>
            <a:off x="6232260" y="1330325"/>
            <a:ext cx="4970724" cy="2132614"/>
          </a:xfrm>
          <a:custGeom>
            <a:avLst/>
            <a:gdLst>
              <a:gd name="connsiteX0" fmla="*/ 0 w 4970724"/>
              <a:gd name="connsiteY0" fmla="*/ 0 h 2132614"/>
              <a:gd name="connsiteX1" fmla="*/ 4970724 w 4970724"/>
              <a:gd name="connsiteY1" fmla="*/ 0 h 2132614"/>
              <a:gd name="connsiteX2" fmla="*/ 4970724 w 4970724"/>
              <a:gd name="connsiteY2" fmla="*/ 2132614 h 2132614"/>
              <a:gd name="connsiteX3" fmla="*/ 1602767 w 4970724"/>
              <a:gd name="connsiteY3" fmla="*/ 2132614 h 2132614"/>
              <a:gd name="connsiteX4" fmla="*/ 1602767 w 4970724"/>
              <a:gd name="connsiteY4" fmla="*/ 1013538 h 2132614"/>
              <a:gd name="connsiteX5" fmla="*/ 0 w 4970724"/>
              <a:gd name="connsiteY5" fmla="*/ 1013538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70724" h="2132614">
                <a:moveTo>
                  <a:pt x="0" y="0"/>
                </a:moveTo>
                <a:lnTo>
                  <a:pt x="4970724" y="0"/>
                </a:lnTo>
                <a:lnTo>
                  <a:pt x="4970724" y="2132614"/>
                </a:lnTo>
                <a:lnTo>
                  <a:pt x="1602767" y="2132614"/>
                </a:lnTo>
                <a:lnTo>
                  <a:pt x="1602767" y="1013538"/>
                </a:lnTo>
                <a:lnTo>
                  <a:pt x="0" y="1013538"/>
                </a:lnTo>
                <a:close/>
              </a:path>
            </a:pathLst>
          </a:custGeom>
          <a:solidFill>
            <a:schemeClr val="accent1">
              <a:lumMod val="20000"/>
              <a:lumOff val="80000"/>
            </a:schemeClr>
          </a:solidFill>
          <a:ln w="12700">
            <a:noFill/>
          </a:ln>
        </p:spPr>
        <p:txBody>
          <a:bodyPr wrap="square" lIns="1872000" tIns="108000" rIns="108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9">
            <a:extLst>
              <a:ext uri="{FF2B5EF4-FFF2-40B4-BE49-F238E27FC236}">
                <a16:creationId xmlns:a16="http://schemas.microsoft.com/office/drawing/2014/main" id="{BE0E984E-3A85-42BD-A2C6-26D3EB300D8B}"/>
              </a:ext>
            </a:extLst>
          </p:cNvPr>
          <p:cNvSpPr>
            <a:spLocks noGrp="1"/>
          </p:cNvSpPr>
          <p:nvPr>
            <p:ph type="body" sz="quarter" idx="54"/>
          </p:nvPr>
        </p:nvSpPr>
        <p:spPr>
          <a:xfrm>
            <a:off x="1003346" y="3747502"/>
            <a:ext cx="4967685" cy="2132614"/>
          </a:xfrm>
          <a:custGeom>
            <a:avLst/>
            <a:gdLst>
              <a:gd name="connsiteX0" fmla="*/ 0 w 4967685"/>
              <a:gd name="connsiteY0" fmla="*/ 0 h 2132614"/>
              <a:gd name="connsiteX1" fmla="*/ 3364916 w 4967685"/>
              <a:gd name="connsiteY1" fmla="*/ 0 h 2132614"/>
              <a:gd name="connsiteX2" fmla="*/ 3364916 w 4967685"/>
              <a:gd name="connsiteY2" fmla="*/ 1119077 h 2132614"/>
              <a:gd name="connsiteX3" fmla="*/ 4967685 w 4967685"/>
              <a:gd name="connsiteY3" fmla="*/ 1119077 h 2132614"/>
              <a:gd name="connsiteX4" fmla="*/ 4967685 w 4967685"/>
              <a:gd name="connsiteY4" fmla="*/ 2132614 h 2132614"/>
              <a:gd name="connsiteX5" fmla="*/ 0 w 4967685"/>
              <a:gd name="connsiteY5" fmla="*/ 2132614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7685" h="2132614">
                <a:moveTo>
                  <a:pt x="0" y="0"/>
                </a:moveTo>
                <a:lnTo>
                  <a:pt x="3364916" y="0"/>
                </a:lnTo>
                <a:lnTo>
                  <a:pt x="3364916" y="1119077"/>
                </a:lnTo>
                <a:lnTo>
                  <a:pt x="4967685" y="1119077"/>
                </a:lnTo>
                <a:lnTo>
                  <a:pt x="4967685" y="2132614"/>
                </a:lnTo>
                <a:lnTo>
                  <a:pt x="0" y="2132614"/>
                </a:lnTo>
                <a:close/>
              </a:path>
            </a:pathLst>
          </a:custGeom>
          <a:solidFill>
            <a:schemeClr val="accent1">
              <a:lumMod val="20000"/>
              <a:lumOff val="80000"/>
            </a:schemeClr>
          </a:solidFill>
          <a:ln w="12700">
            <a:noFill/>
          </a:ln>
        </p:spPr>
        <p:txBody>
          <a:bodyPr wrap="square" lIns="108000" tIns="108000" rIns="1872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8">
            <a:extLst>
              <a:ext uri="{FF2B5EF4-FFF2-40B4-BE49-F238E27FC236}">
                <a16:creationId xmlns:a16="http://schemas.microsoft.com/office/drawing/2014/main" id="{4DB6DB5B-6EBB-4E77-8ECE-2DE4424BD660}"/>
              </a:ext>
            </a:extLst>
          </p:cNvPr>
          <p:cNvSpPr>
            <a:spLocks noGrp="1"/>
          </p:cNvSpPr>
          <p:nvPr>
            <p:ph type="body" sz="quarter" idx="56"/>
          </p:nvPr>
        </p:nvSpPr>
        <p:spPr>
          <a:xfrm>
            <a:off x="6232260" y="3747502"/>
            <a:ext cx="4970724" cy="2132614"/>
          </a:xfrm>
          <a:custGeom>
            <a:avLst/>
            <a:gdLst>
              <a:gd name="connsiteX0" fmla="*/ 1602767 w 4970724"/>
              <a:gd name="connsiteY0" fmla="*/ 0 h 2132614"/>
              <a:gd name="connsiteX1" fmla="*/ 4970724 w 4970724"/>
              <a:gd name="connsiteY1" fmla="*/ 0 h 2132614"/>
              <a:gd name="connsiteX2" fmla="*/ 4970724 w 4970724"/>
              <a:gd name="connsiteY2" fmla="*/ 2132614 h 2132614"/>
              <a:gd name="connsiteX3" fmla="*/ 0 w 4970724"/>
              <a:gd name="connsiteY3" fmla="*/ 2132614 h 2132614"/>
              <a:gd name="connsiteX4" fmla="*/ 0 w 4970724"/>
              <a:gd name="connsiteY4" fmla="*/ 1119077 h 2132614"/>
              <a:gd name="connsiteX5" fmla="*/ 1602767 w 4970724"/>
              <a:gd name="connsiteY5" fmla="*/ 1119077 h 2132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70724" h="2132614">
                <a:moveTo>
                  <a:pt x="1602767" y="0"/>
                </a:moveTo>
                <a:lnTo>
                  <a:pt x="4970724" y="0"/>
                </a:lnTo>
                <a:lnTo>
                  <a:pt x="4970724" y="2132614"/>
                </a:lnTo>
                <a:lnTo>
                  <a:pt x="0" y="2132614"/>
                </a:lnTo>
                <a:lnTo>
                  <a:pt x="0" y="1119077"/>
                </a:lnTo>
                <a:lnTo>
                  <a:pt x="1602767" y="1119077"/>
                </a:lnTo>
                <a:close/>
              </a:path>
            </a:pathLst>
          </a:custGeom>
          <a:solidFill>
            <a:schemeClr val="accent1">
              <a:lumMod val="20000"/>
              <a:lumOff val="80000"/>
            </a:schemeClr>
          </a:solidFill>
          <a:ln w="12700">
            <a:noFill/>
          </a:ln>
        </p:spPr>
        <p:txBody>
          <a:bodyPr wrap="square" lIns="1872000" tIns="108000" rIns="108000" bIns="108000">
            <a:noAutofit/>
          </a:bodyPr>
          <a:lstStyle>
            <a:lvl1pPr>
              <a:defRPr sz="1600">
                <a:latin typeface="+mn-lt"/>
              </a:defRPr>
            </a:lvl1pPr>
            <a:lvl2pPr>
              <a:defRPr sz="1600">
                <a:latin typeface="+mn-lt"/>
              </a:defRPr>
            </a:lvl2pPr>
            <a:lvl3pPr>
              <a:defRPr sz="16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10"/>
          <p:cNvSpPr>
            <a:spLocks noGrp="1"/>
          </p:cNvSpPr>
          <p:nvPr>
            <p:ph type="body" sz="quarter" idx="21"/>
          </p:nvPr>
        </p:nvSpPr>
        <p:spPr bwMode="gray">
          <a:xfrm>
            <a:off x="4571176" y="2546022"/>
            <a:ext cx="3049649" cy="2118398"/>
          </a:xfrm>
          <a:prstGeom prst="rect">
            <a:avLst/>
          </a:prstGeom>
          <a:solidFill>
            <a:schemeClr val="accent1"/>
          </a:solidFill>
          <a:ln>
            <a:noFill/>
          </a:ln>
        </p:spPr>
        <p:txBody>
          <a:bodyPr lIns="108000" tIns="108000" rIns="108000" bIns="108000" anchor="ctr" anchorCtr="1">
            <a:noAutofit/>
          </a:bodyPr>
          <a:lstStyle>
            <a:lvl1pPr algn="ctr">
              <a:defRPr sz="1400">
                <a:solidFill>
                  <a:schemeClr val="bg1"/>
                </a:solidFill>
                <a:latin typeface="+mn-lt"/>
                <a:cs typeface="Arial" panose="020B0604020202020204" pitchFamily="34" charset="0"/>
              </a:defRPr>
            </a:lvl1pPr>
          </a:lstStyle>
          <a:p>
            <a:pPr lvl="0"/>
            <a:r>
              <a:rPr lang="en-US"/>
              <a:t>Click to edit Master text styles</a:t>
            </a:r>
          </a:p>
        </p:txBody>
      </p:sp>
      <p:sp>
        <p:nvSpPr>
          <p:cNvPr id="3" name="Title 2">
            <a:extLst>
              <a:ext uri="{FF2B5EF4-FFF2-40B4-BE49-F238E27FC236}">
                <a16:creationId xmlns:a16="http://schemas.microsoft.com/office/drawing/2014/main" id="{01CCA206-C726-4930-8059-66751EC1483B}"/>
              </a:ext>
            </a:extLst>
          </p:cNvPr>
          <p:cNvSpPr>
            <a:spLocks noGrp="1"/>
          </p:cNvSpPr>
          <p:nvPr>
            <p:ph type="title"/>
          </p:nvPr>
        </p:nvSpPr>
        <p:spPr/>
        <p:txBody>
          <a:bodyPr/>
          <a:lstStyle>
            <a:lvl1pPr>
              <a:defRPr>
                <a:solidFill>
                  <a:schemeClr val="tx2"/>
                </a:solidFill>
              </a:defRPr>
            </a:lvl1pPr>
          </a:lstStyle>
          <a:p>
            <a:r>
              <a:rPr lang="en-US"/>
              <a:t>Click to edit Master title style</a:t>
            </a:r>
            <a:endParaRPr lang="en-GB"/>
          </a:p>
        </p:txBody>
      </p:sp>
    </p:spTree>
    <p:extLst>
      <p:ext uri="{BB962C8B-B14F-4D97-AF65-F5344CB8AC3E}">
        <p14:creationId xmlns:p14="http://schemas.microsoft.com/office/powerpoint/2010/main" val="381545288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Column Blue Heading">
    <p:spTree>
      <p:nvGrpSpPr>
        <p:cNvPr id="1" name=""/>
        <p:cNvGrpSpPr/>
        <p:nvPr/>
      </p:nvGrpSpPr>
      <p:grpSpPr>
        <a:xfrm>
          <a:off x="0" y="0"/>
          <a:ext cx="0" cy="0"/>
          <a:chOff x="0" y="0"/>
          <a:chExt cx="0" cy="0"/>
        </a:xfrm>
      </p:grpSpPr>
      <p:sp>
        <p:nvSpPr>
          <p:cNvPr id="19" name="Text Placeholder 8"/>
          <p:cNvSpPr>
            <a:spLocks noGrp="1"/>
          </p:cNvSpPr>
          <p:nvPr>
            <p:ph type="body" sz="quarter" idx="19"/>
          </p:nvPr>
        </p:nvSpPr>
        <p:spPr>
          <a:xfrm>
            <a:off x="1003200" y="1720713"/>
            <a:ext cx="4968000" cy="4156211"/>
          </a:xfrm>
          <a:solidFill>
            <a:schemeClr val="accent1">
              <a:lumMod val="20000"/>
              <a:lumOff val="80000"/>
            </a:schemeClr>
          </a:solidFill>
          <a:ln w="12700">
            <a:noFill/>
          </a:ln>
        </p:spPr>
        <p:txBody>
          <a:bodyPr lIns="108000" tIns="108000" rIns="108000" bIns="108000"/>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8"/>
          <p:cNvSpPr>
            <a:spLocks noGrp="1"/>
          </p:cNvSpPr>
          <p:nvPr>
            <p:ph type="body" sz="quarter" idx="20"/>
          </p:nvPr>
        </p:nvSpPr>
        <p:spPr>
          <a:xfrm>
            <a:off x="100320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6236040" y="1720713"/>
            <a:ext cx="4968000" cy="4156211"/>
          </a:xfrm>
          <a:solidFill>
            <a:schemeClr val="accent1">
              <a:lumMod val="20000"/>
              <a:lumOff val="80000"/>
            </a:schemeClr>
          </a:solidFill>
          <a:ln w="12700">
            <a:noFill/>
          </a:ln>
        </p:spPr>
        <p:txBody>
          <a:bodyPr lIns="108000" tIns="108000" rIns="108000" bIns="108000"/>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8"/>
          <p:cNvSpPr>
            <a:spLocks noGrp="1"/>
          </p:cNvSpPr>
          <p:nvPr>
            <p:ph type="body" sz="quarter" idx="22"/>
          </p:nvPr>
        </p:nvSpPr>
        <p:spPr>
          <a:xfrm>
            <a:off x="623604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AC76913D-77B2-43C9-9A9E-B86D68E16B74}"/>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242628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Four Quad Boxes">
    <p:spTree>
      <p:nvGrpSpPr>
        <p:cNvPr id="1" name=""/>
        <p:cNvGrpSpPr/>
        <p:nvPr/>
      </p:nvGrpSpPr>
      <p:grpSpPr>
        <a:xfrm>
          <a:off x="0" y="0"/>
          <a:ext cx="0" cy="0"/>
          <a:chOff x="0" y="0"/>
          <a:chExt cx="0" cy="0"/>
        </a:xfrm>
      </p:grpSpPr>
      <p:sp>
        <p:nvSpPr>
          <p:cNvPr id="13" name="Text Placeholder 8"/>
          <p:cNvSpPr>
            <a:spLocks noGrp="1"/>
          </p:cNvSpPr>
          <p:nvPr>
            <p:ph type="body" sz="quarter" idx="19"/>
          </p:nvPr>
        </p:nvSpPr>
        <p:spPr>
          <a:xfrm>
            <a:off x="100320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p:cNvSpPr>
            <a:spLocks noGrp="1"/>
          </p:cNvSpPr>
          <p:nvPr>
            <p:ph type="body" sz="quarter" idx="20"/>
          </p:nvPr>
        </p:nvSpPr>
        <p:spPr>
          <a:xfrm>
            <a:off x="100320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5" name="Text Placeholder 8"/>
          <p:cNvSpPr>
            <a:spLocks noGrp="1"/>
          </p:cNvSpPr>
          <p:nvPr>
            <p:ph type="body" sz="quarter" idx="21"/>
          </p:nvPr>
        </p:nvSpPr>
        <p:spPr>
          <a:xfrm>
            <a:off x="623604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8"/>
          <p:cNvSpPr>
            <a:spLocks noGrp="1"/>
          </p:cNvSpPr>
          <p:nvPr>
            <p:ph type="body" sz="quarter" idx="22"/>
          </p:nvPr>
        </p:nvSpPr>
        <p:spPr>
          <a:xfrm>
            <a:off x="6236040" y="1331913"/>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21" name="Text Placeholder 8"/>
          <p:cNvSpPr>
            <a:spLocks noGrp="1"/>
          </p:cNvSpPr>
          <p:nvPr>
            <p:ph type="body" sz="quarter" idx="23"/>
          </p:nvPr>
        </p:nvSpPr>
        <p:spPr>
          <a:xfrm>
            <a:off x="100320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8"/>
          <p:cNvSpPr>
            <a:spLocks noGrp="1"/>
          </p:cNvSpPr>
          <p:nvPr>
            <p:ph type="body" sz="quarter" idx="24"/>
          </p:nvPr>
        </p:nvSpPr>
        <p:spPr>
          <a:xfrm>
            <a:off x="1003200" y="3741920"/>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23" name="Text Placeholder 8"/>
          <p:cNvSpPr>
            <a:spLocks noGrp="1"/>
          </p:cNvSpPr>
          <p:nvPr>
            <p:ph type="body" sz="quarter" idx="25"/>
          </p:nvPr>
        </p:nvSpPr>
        <p:spPr>
          <a:xfrm>
            <a:off x="623604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4" name="Text Placeholder 8"/>
          <p:cNvSpPr>
            <a:spLocks noGrp="1"/>
          </p:cNvSpPr>
          <p:nvPr>
            <p:ph type="body" sz="quarter" idx="26"/>
          </p:nvPr>
        </p:nvSpPr>
        <p:spPr>
          <a:xfrm>
            <a:off x="6236040" y="3741920"/>
            <a:ext cx="4968000" cy="388800"/>
          </a:xfrm>
          <a:solidFill>
            <a:schemeClr val="accent2"/>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AEF8E881-FC4C-4F00-9389-FF3C71D7CB7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206231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Four Quad Boxes BG Dark Colour">
    <p:bg>
      <p:bgPr>
        <a:solidFill>
          <a:schemeClr val="accent2"/>
        </a:solidFill>
        <a:effectLst/>
      </p:bgPr>
    </p:bg>
    <p:spTree>
      <p:nvGrpSpPr>
        <p:cNvPr id="1" name=""/>
        <p:cNvGrpSpPr/>
        <p:nvPr/>
      </p:nvGrpSpPr>
      <p:grpSpPr>
        <a:xfrm>
          <a:off x="0" y="0"/>
          <a:ext cx="0" cy="0"/>
          <a:chOff x="0" y="0"/>
          <a:chExt cx="0" cy="0"/>
        </a:xfrm>
      </p:grpSpPr>
      <p:sp>
        <p:nvSpPr>
          <p:cNvPr id="11" name="Shape 8">
            <a:extLst>
              <a:ext uri="{FF2B5EF4-FFF2-40B4-BE49-F238E27FC236}">
                <a16:creationId xmlns:a16="http://schemas.microsoft.com/office/drawing/2014/main" id="{1763B05F-830B-4267-AD78-15D92D15E48D}"/>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12" name="TextBox 11">
            <a:extLst>
              <a:ext uri="{FF2B5EF4-FFF2-40B4-BE49-F238E27FC236}">
                <a16:creationId xmlns:a16="http://schemas.microsoft.com/office/drawing/2014/main" id="{2F13A210-92DD-4299-9F1D-B2FE60EC3160}"/>
              </a:ext>
              <a:ext uri="{C183D7F6-B498-43B3-948B-1728B52AA6E4}">
                <adec:decorative xmlns:adec="http://schemas.microsoft.com/office/drawing/2017/decorative" val="1"/>
              </a:ext>
            </a:extLst>
          </p:cNvPr>
          <p:cNvSpPr txBox="1"/>
          <p:nvPr userDrawn="1">
            <p:custDataLst>
              <p:tags r:id="rId1"/>
            </p:custDataLst>
          </p:nvPr>
        </p:nvSpPr>
        <p:spPr>
          <a:xfrm>
            <a:off x="8902702" y="6295536"/>
            <a:ext cx="1931292"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19" name="Straight Connector 18">
            <a:extLst>
              <a:ext uri="{FF2B5EF4-FFF2-40B4-BE49-F238E27FC236}">
                <a16:creationId xmlns:a16="http://schemas.microsoft.com/office/drawing/2014/main" id="{E4C51904-D930-45AA-AF92-A006847C8BF5}"/>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ext Placeholder 8">
            <a:extLst>
              <a:ext uri="{FF2B5EF4-FFF2-40B4-BE49-F238E27FC236}">
                <a16:creationId xmlns:a16="http://schemas.microsoft.com/office/drawing/2014/main" id="{2086F202-0162-4310-A956-FCCC9474338A}"/>
              </a:ext>
            </a:extLst>
          </p:cNvPr>
          <p:cNvSpPr>
            <a:spLocks noGrp="1"/>
          </p:cNvSpPr>
          <p:nvPr>
            <p:ph type="body" sz="quarter" idx="19"/>
          </p:nvPr>
        </p:nvSpPr>
        <p:spPr>
          <a:xfrm>
            <a:off x="100320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0" name="Text Placeholder 8">
            <a:extLst>
              <a:ext uri="{FF2B5EF4-FFF2-40B4-BE49-F238E27FC236}">
                <a16:creationId xmlns:a16="http://schemas.microsoft.com/office/drawing/2014/main" id="{E8B6691E-17EA-480D-B598-F314E1A68EB3}"/>
              </a:ext>
            </a:extLst>
          </p:cNvPr>
          <p:cNvSpPr>
            <a:spLocks noGrp="1"/>
          </p:cNvSpPr>
          <p:nvPr>
            <p:ph type="body" sz="quarter" idx="20"/>
          </p:nvPr>
        </p:nvSpPr>
        <p:spPr>
          <a:xfrm>
            <a:off x="1003200" y="1331913"/>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1" name="Text Placeholder 8">
            <a:extLst>
              <a:ext uri="{FF2B5EF4-FFF2-40B4-BE49-F238E27FC236}">
                <a16:creationId xmlns:a16="http://schemas.microsoft.com/office/drawing/2014/main" id="{59F2358C-C167-462D-9F76-6D66B9B409BE}"/>
              </a:ext>
            </a:extLst>
          </p:cNvPr>
          <p:cNvSpPr>
            <a:spLocks noGrp="1"/>
          </p:cNvSpPr>
          <p:nvPr>
            <p:ph type="body" sz="quarter" idx="21"/>
          </p:nvPr>
        </p:nvSpPr>
        <p:spPr>
          <a:xfrm>
            <a:off x="6236040" y="1720714"/>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2" name="Text Placeholder 8">
            <a:extLst>
              <a:ext uri="{FF2B5EF4-FFF2-40B4-BE49-F238E27FC236}">
                <a16:creationId xmlns:a16="http://schemas.microsoft.com/office/drawing/2014/main" id="{B2FCC9C9-35DE-4F3C-A352-30EE65DD5B86}"/>
              </a:ext>
            </a:extLst>
          </p:cNvPr>
          <p:cNvSpPr>
            <a:spLocks noGrp="1"/>
          </p:cNvSpPr>
          <p:nvPr>
            <p:ph type="body" sz="quarter" idx="22"/>
          </p:nvPr>
        </p:nvSpPr>
        <p:spPr>
          <a:xfrm>
            <a:off x="6236040" y="1331913"/>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3" name="Text Placeholder 8">
            <a:extLst>
              <a:ext uri="{FF2B5EF4-FFF2-40B4-BE49-F238E27FC236}">
                <a16:creationId xmlns:a16="http://schemas.microsoft.com/office/drawing/2014/main" id="{EA017BC0-9170-4186-94F7-40E80F981A05}"/>
              </a:ext>
            </a:extLst>
          </p:cNvPr>
          <p:cNvSpPr>
            <a:spLocks noGrp="1"/>
          </p:cNvSpPr>
          <p:nvPr>
            <p:ph type="body" sz="quarter" idx="23"/>
          </p:nvPr>
        </p:nvSpPr>
        <p:spPr>
          <a:xfrm>
            <a:off x="100320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4" name="Text Placeholder 8">
            <a:extLst>
              <a:ext uri="{FF2B5EF4-FFF2-40B4-BE49-F238E27FC236}">
                <a16:creationId xmlns:a16="http://schemas.microsoft.com/office/drawing/2014/main" id="{0383342E-84C2-404C-8D37-45747A191605}"/>
              </a:ext>
            </a:extLst>
          </p:cNvPr>
          <p:cNvSpPr>
            <a:spLocks noGrp="1"/>
          </p:cNvSpPr>
          <p:nvPr>
            <p:ph type="body" sz="quarter" idx="24"/>
          </p:nvPr>
        </p:nvSpPr>
        <p:spPr>
          <a:xfrm>
            <a:off x="1003200" y="3741920"/>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5" name="Text Placeholder 8">
            <a:extLst>
              <a:ext uri="{FF2B5EF4-FFF2-40B4-BE49-F238E27FC236}">
                <a16:creationId xmlns:a16="http://schemas.microsoft.com/office/drawing/2014/main" id="{BE27B3E2-E887-473C-8464-38B061F67EA7}"/>
              </a:ext>
            </a:extLst>
          </p:cNvPr>
          <p:cNvSpPr>
            <a:spLocks noGrp="1"/>
          </p:cNvSpPr>
          <p:nvPr>
            <p:ph type="body" sz="quarter" idx="25"/>
          </p:nvPr>
        </p:nvSpPr>
        <p:spPr>
          <a:xfrm>
            <a:off x="6236040" y="4130720"/>
            <a:ext cx="4968000" cy="1746205"/>
          </a:xfrm>
          <a:solidFill>
            <a:schemeClr val="accent1">
              <a:lumMod val="20000"/>
              <a:lumOff val="80000"/>
            </a:schemeClr>
          </a:solidFill>
          <a:ln w="12700">
            <a:noFill/>
          </a:ln>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6" name="Text Placeholder 8">
            <a:extLst>
              <a:ext uri="{FF2B5EF4-FFF2-40B4-BE49-F238E27FC236}">
                <a16:creationId xmlns:a16="http://schemas.microsoft.com/office/drawing/2014/main" id="{4C0C9B8C-19B0-44D7-9F0F-975D45D4007F}"/>
              </a:ext>
            </a:extLst>
          </p:cNvPr>
          <p:cNvSpPr>
            <a:spLocks noGrp="1"/>
          </p:cNvSpPr>
          <p:nvPr>
            <p:ph type="body" sz="quarter" idx="26"/>
          </p:nvPr>
        </p:nvSpPr>
        <p:spPr>
          <a:xfrm>
            <a:off x="6236040" y="3741920"/>
            <a:ext cx="4968000" cy="388800"/>
          </a:xfrm>
          <a:solidFill>
            <a:schemeClr val="accent1"/>
          </a:solidFill>
          <a:ln w="12700">
            <a:noFill/>
          </a:ln>
        </p:spPr>
        <p:txBody>
          <a:bodyPr lIns="108000" tIns="108000" rIns="108000" bIns="108000" anchor="ctr"/>
          <a:lstStyle>
            <a:lvl1pPr>
              <a:defRPr sz="16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3" name="Title 2">
            <a:extLst>
              <a:ext uri="{FF2B5EF4-FFF2-40B4-BE49-F238E27FC236}">
                <a16:creationId xmlns:a16="http://schemas.microsoft.com/office/drawing/2014/main" id="{39275135-3A5F-40EA-83D5-8A21BF903978}"/>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18" name="Graphic 8">
            <a:extLst>
              <a:ext uri="{FF2B5EF4-FFF2-40B4-BE49-F238E27FC236}">
                <a16:creationId xmlns:a16="http://schemas.microsoft.com/office/drawing/2014/main" id="{3FE807FD-1F53-40C0-958E-7B645C12F831}"/>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17" name="TextBox 16">
            <a:extLst>
              <a:ext uri="{FF2B5EF4-FFF2-40B4-BE49-F238E27FC236}">
                <a16:creationId xmlns:a16="http://schemas.microsoft.com/office/drawing/2014/main" id="{94359EB3-99CA-467E-9F82-D5B531A28A37}"/>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247139771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2"/>
        </a:solidFill>
        <a:effectLst/>
      </p:bgPr>
    </p:bg>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79D65585-570B-4F7D-B4BC-0F7CFAF52BAF}"/>
              </a:ext>
            </a:extLst>
          </p:cNvPr>
          <p:cNvSpPr>
            <a:spLocks noChangeAspect="1"/>
          </p:cNvSpPr>
          <p:nvPr userDrawn="1"/>
        </p:nvSpPr>
        <p:spPr>
          <a:xfrm>
            <a:off x="998476" y="971550"/>
            <a:ext cx="7061787" cy="4905375"/>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bg1"/>
                </a:solidFill>
              </a:defRPr>
            </a:lvl1pPr>
          </a:lstStyle>
          <a:p>
            <a:r>
              <a:rPr lang="en-US"/>
              <a:t>Click to edit Master title style</a:t>
            </a:r>
          </a:p>
        </p:txBody>
      </p:sp>
      <p:sp>
        <p:nvSpPr>
          <p:cNvPr id="12" name="Text Placeholder 3">
            <a:extLst>
              <a:ext uri="{FF2B5EF4-FFF2-40B4-BE49-F238E27FC236}">
                <a16:creationId xmlns:a16="http://schemas.microsoft.com/office/drawing/2014/main" id="{9BE67C5C-769B-4AEA-A1B7-EFD4A3AA2397}"/>
              </a:ext>
            </a:extLst>
          </p:cNvPr>
          <p:cNvSpPr>
            <a:spLocks noGrp="1"/>
          </p:cNvSpPr>
          <p:nvPr>
            <p:ph type="body" sz="quarter" idx="11"/>
          </p:nvPr>
        </p:nvSpPr>
        <p:spPr>
          <a:xfrm>
            <a:off x="1289860" y="5046651"/>
            <a:ext cx="5252400" cy="507831"/>
          </a:xfrm>
        </p:spPr>
        <p:txBody>
          <a:bodyPr wrap="square" anchor="b">
            <a:sp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4" name="Text Placeholder 3">
            <a:extLst>
              <a:ext uri="{FF2B5EF4-FFF2-40B4-BE49-F238E27FC236}">
                <a16:creationId xmlns:a16="http://schemas.microsoft.com/office/drawing/2014/main" id="{B5E8B0BD-68A6-4AD8-A640-99B893F06320}"/>
              </a:ext>
            </a:extLst>
          </p:cNvPr>
          <p:cNvSpPr>
            <a:spLocks noGrp="1"/>
          </p:cNvSpPr>
          <p:nvPr>
            <p:ph type="body" sz="quarter" idx="12" hasCustomPrompt="1"/>
          </p:nvPr>
        </p:nvSpPr>
        <p:spPr>
          <a:xfrm>
            <a:off x="1289860" y="1140069"/>
            <a:ext cx="1082675" cy="812530"/>
          </a:xfrm>
        </p:spPr>
        <p:txBody>
          <a:bodyPr>
            <a:spAutoFit/>
          </a:bodyPr>
          <a:lstStyle>
            <a:lvl1pPr>
              <a:lnSpc>
                <a:spcPct val="80000"/>
              </a:lnSpc>
              <a:defRPr lang="en-US" sz="6600" kern="1200" baseline="0" dirty="0" smtClean="0">
                <a:solidFill>
                  <a:schemeClr val="bg1"/>
                </a:solidFill>
                <a:latin typeface="+mj-lt"/>
                <a:ea typeface="+mj-ea"/>
                <a:cs typeface="+mj-cs"/>
              </a:defRPr>
            </a:lvl1pPr>
          </a:lstStyle>
          <a:p>
            <a:pPr lvl="0"/>
            <a:r>
              <a:rPr lang="en-US"/>
              <a:t>00</a:t>
            </a:r>
          </a:p>
        </p:txBody>
      </p:sp>
    </p:spTree>
    <p:extLst>
      <p:ext uri="{BB962C8B-B14F-4D97-AF65-F5344CB8AC3E}">
        <p14:creationId xmlns:p14="http://schemas.microsoft.com/office/powerpoint/2010/main" val="33243724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gradFill flip="none" rotWithShape="1">
          <a:gsLst>
            <a:gs pos="0">
              <a:schemeClr val="accent5"/>
            </a:gs>
            <a:gs pos="100000">
              <a:schemeClr val="accent1"/>
            </a:gs>
          </a:gsLst>
          <a:lin ang="0" scaled="0"/>
          <a:tileRect/>
        </a:gra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BAF31653-DA95-4567-9106-71E1E49BA627}"/>
              </a:ext>
            </a:extLst>
          </p:cNvPr>
          <p:cNvSpPr>
            <a:spLocks noChangeAspect="1"/>
          </p:cNvSpPr>
          <p:nvPr userDrawn="1"/>
        </p:nvSpPr>
        <p:spPr>
          <a:xfrm>
            <a:off x="998476" y="971550"/>
            <a:ext cx="7061787" cy="4905375"/>
          </a:xfrm>
          <a:prstGeom prst="rect">
            <a:avLst/>
          </a:prstGeom>
          <a:gradFill>
            <a:gsLst>
              <a:gs pos="100000">
                <a:srgbClr val="ACEAFF"/>
              </a:gs>
              <a:gs pos="0">
                <a:schemeClr val="accent4"/>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60" name="Text Placeholder 3">
            <a:extLst>
              <a:ext uri="{FF2B5EF4-FFF2-40B4-BE49-F238E27FC236}">
                <a16:creationId xmlns:a16="http://schemas.microsoft.com/office/drawing/2014/main" id="{2925CE2F-8945-49DE-BCC2-8BCACF480E4F}"/>
              </a:ext>
            </a:extLst>
          </p:cNvPr>
          <p:cNvSpPr>
            <a:spLocks noGrp="1"/>
          </p:cNvSpPr>
          <p:nvPr>
            <p:ph type="body" sz="quarter" idx="13"/>
          </p:nvPr>
        </p:nvSpPr>
        <p:spPr>
          <a:xfrm>
            <a:off x="1289860" y="5046651"/>
            <a:ext cx="5252400" cy="507831"/>
          </a:xfrm>
        </p:spPr>
        <p:txBody>
          <a:bodyPr wrap="square" anchor="b">
            <a:spAutoFit/>
          </a:bodyPr>
          <a:lstStyle>
            <a:lvl1pPr>
              <a:defRPr sz="1400">
                <a:solidFill>
                  <a:schemeClr val="accent2"/>
                </a:solidFill>
              </a:defRPr>
            </a:lvl1pPr>
            <a:lvl2pPr>
              <a:defRPr sz="1400">
                <a:solidFill>
                  <a:schemeClr val="accent2"/>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C346F2F1-AF73-4284-8702-745152AF5399}"/>
              </a:ext>
            </a:extLst>
          </p:cNvPr>
          <p:cNvSpPr>
            <a:spLocks noGrp="1"/>
          </p:cNvSpPr>
          <p:nvPr>
            <p:ph type="body" sz="quarter" idx="14" hasCustomPrompt="1"/>
          </p:nvPr>
        </p:nvSpPr>
        <p:spPr>
          <a:xfrm>
            <a:off x="1289860" y="1140069"/>
            <a:ext cx="1082675" cy="812530"/>
          </a:xfrm>
        </p:spPr>
        <p:txBody>
          <a:bodyPr>
            <a:spAutoFit/>
          </a:bodyPr>
          <a:lstStyle>
            <a:lvl1pPr>
              <a:lnSpc>
                <a:spcPct val="80000"/>
              </a:lnSpc>
              <a:defRPr lang="en-US" sz="6600" kern="1200" baseline="0" dirty="0" smtClean="0">
                <a:solidFill>
                  <a:schemeClr val="accent2"/>
                </a:solidFill>
                <a:latin typeface="+mj-lt"/>
                <a:ea typeface="+mj-ea"/>
                <a:cs typeface="+mj-cs"/>
              </a:defRPr>
            </a:lvl1pPr>
          </a:lstStyle>
          <a:p>
            <a:pPr lvl="0"/>
            <a:r>
              <a:rPr lang="en-US"/>
              <a:t>00</a:t>
            </a: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accent2"/>
                </a:solidFill>
              </a:defRPr>
            </a:lvl1pPr>
          </a:lstStyle>
          <a:p>
            <a:r>
              <a:rPr lang="en-US"/>
              <a:t>Click to edit Master title style</a:t>
            </a:r>
          </a:p>
        </p:txBody>
      </p:sp>
    </p:spTree>
    <p:extLst>
      <p:ext uri="{BB962C8B-B14F-4D97-AF65-F5344CB8AC3E}">
        <p14:creationId xmlns:p14="http://schemas.microsoft.com/office/powerpoint/2010/main" val="3862427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Right Horizontal Window Image_Cobalt Blue">
    <p:bg>
      <p:bgPr>
        <a:solidFill>
          <a:schemeClr val="accent1"/>
        </a:solidFill>
        <a:effectLst/>
      </p:bgPr>
    </p:bg>
    <p:spTree>
      <p:nvGrpSpPr>
        <p:cNvPr id="1" name=""/>
        <p:cNvGrpSpPr/>
        <p:nvPr/>
      </p:nvGrpSpPr>
      <p:grpSpPr>
        <a:xfrm>
          <a:off x="0" y="0"/>
          <a:ext cx="0" cy="0"/>
          <a:chOff x="0" y="0"/>
          <a:chExt cx="0" cy="0"/>
        </a:xfrm>
      </p:grpSpPr>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998476" y="112952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998476" y="1872149"/>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28" name="Picture Placeholder 3">
            <a:extLst>
              <a:ext uri="{FF2B5EF4-FFF2-40B4-BE49-F238E27FC236}">
                <a16:creationId xmlns:a16="http://schemas.microsoft.com/office/drawing/2014/main" id="{1D0B9D96-907F-4E37-B5A7-830AD095F223}"/>
              </a:ext>
            </a:extLst>
          </p:cNvPr>
          <p:cNvSpPr>
            <a:spLocks noGrp="1" noChangeAspect="1"/>
          </p:cNvSpPr>
          <p:nvPr>
            <p:ph type="pic" sz="quarter" idx="12"/>
          </p:nvPr>
        </p:nvSpPr>
        <p:spPr>
          <a:xfrm>
            <a:off x="4915965" y="1456388"/>
            <a:ext cx="6283848" cy="4364991"/>
          </a:xfrm>
          <a:solidFill>
            <a:schemeClr val="accent2"/>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sp>
        <p:nvSpPr>
          <p:cNvPr id="34" name="Title 1">
            <a:extLst>
              <a:ext uri="{FF2B5EF4-FFF2-40B4-BE49-F238E27FC236}">
                <a16:creationId xmlns:a16="http://schemas.microsoft.com/office/drawing/2014/main" id="{E8E14845-BB2E-4EA2-8CBD-F35A520E366D}"/>
              </a:ext>
            </a:extLst>
          </p:cNvPr>
          <p:cNvSpPr>
            <a:spLocks noGrp="1"/>
          </p:cNvSpPr>
          <p:nvPr>
            <p:ph type="ctrTitle" hasCustomPrompt="1"/>
          </p:nvPr>
        </p:nvSpPr>
        <p:spPr>
          <a:xfrm>
            <a:off x="998478" y="1456388"/>
            <a:ext cx="3174866" cy="3427743"/>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40" name="Text Placeholder 3">
            <a:extLst>
              <a:ext uri="{FF2B5EF4-FFF2-40B4-BE49-F238E27FC236}">
                <a16:creationId xmlns:a16="http://schemas.microsoft.com/office/drawing/2014/main" id="{423222F2-0E39-45E4-8918-49125CD7C1EA}"/>
              </a:ext>
            </a:extLst>
          </p:cNvPr>
          <p:cNvSpPr>
            <a:spLocks noGrp="1"/>
          </p:cNvSpPr>
          <p:nvPr>
            <p:ph type="body" sz="quarter" idx="11"/>
          </p:nvPr>
        </p:nvSpPr>
        <p:spPr>
          <a:xfrm>
            <a:off x="998478" y="5007010"/>
            <a:ext cx="3174866"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9" name="Graphic 8">
            <a:extLst>
              <a:ext uri="{FF2B5EF4-FFF2-40B4-BE49-F238E27FC236}">
                <a16:creationId xmlns:a16="http://schemas.microsoft.com/office/drawing/2014/main" id="{323EE304-3FCA-4CF8-84B4-178F6B5C57A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3331100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accent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A87A788-0BF5-4419-BCFC-809F6D2E93AA}"/>
              </a:ext>
            </a:extLst>
          </p:cNvPr>
          <p:cNvSpPr>
            <a:spLocks noChangeAspect="1"/>
          </p:cNvSpPr>
          <p:nvPr userDrawn="1"/>
        </p:nvSpPr>
        <p:spPr>
          <a:xfrm>
            <a:off x="998476" y="971550"/>
            <a:ext cx="7061787" cy="4905375"/>
          </a:xfrm>
          <a:prstGeom prst="rect">
            <a:avLst/>
          </a:prstGeom>
          <a:gradFill>
            <a:gsLst>
              <a:gs pos="0">
                <a:schemeClr val="accent4"/>
              </a:gs>
              <a:gs pos="100000">
                <a:srgbClr val="ACEAFF"/>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1" name="Title 1">
            <a:extLst>
              <a:ext uri="{FF2B5EF4-FFF2-40B4-BE49-F238E27FC236}">
                <a16:creationId xmlns:a16="http://schemas.microsoft.com/office/drawing/2014/main" id="{D07C0B89-7E09-423B-A068-1AF6A41E8CE4}"/>
              </a:ext>
            </a:extLst>
          </p:cNvPr>
          <p:cNvSpPr>
            <a:spLocks noGrp="1"/>
          </p:cNvSpPr>
          <p:nvPr>
            <p:ph type="ctrTitle"/>
          </p:nvPr>
        </p:nvSpPr>
        <p:spPr>
          <a:xfrm>
            <a:off x="1289860" y="2398601"/>
            <a:ext cx="5252400" cy="2367199"/>
          </a:xfrm>
          <a:noFill/>
        </p:spPr>
        <p:txBody>
          <a:bodyPr lIns="0" tIns="0" rIns="0" bIns="0" anchor="t" anchorCtr="0"/>
          <a:lstStyle>
            <a:lvl1pPr algn="l">
              <a:defRPr sz="8000" baseline="0">
                <a:solidFill>
                  <a:schemeClr val="accent2"/>
                </a:solidFill>
              </a:defRPr>
            </a:lvl1pPr>
          </a:lstStyle>
          <a:p>
            <a:r>
              <a:rPr lang="en-US"/>
              <a:t>Click to edit Master title style</a:t>
            </a:r>
          </a:p>
        </p:txBody>
      </p:sp>
      <p:sp>
        <p:nvSpPr>
          <p:cNvPr id="60" name="Text Placeholder 3">
            <a:extLst>
              <a:ext uri="{FF2B5EF4-FFF2-40B4-BE49-F238E27FC236}">
                <a16:creationId xmlns:a16="http://schemas.microsoft.com/office/drawing/2014/main" id="{5F7723F4-8321-43A3-962F-3DEEE5C6DEAE}"/>
              </a:ext>
            </a:extLst>
          </p:cNvPr>
          <p:cNvSpPr>
            <a:spLocks noGrp="1"/>
          </p:cNvSpPr>
          <p:nvPr>
            <p:ph type="body" sz="quarter" idx="13"/>
          </p:nvPr>
        </p:nvSpPr>
        <p:spPr>
          <a:xfrm>
            <a:off x="1289860" y="5046651"/>
            <a:ext cx="5252400" cy="507831"/>
          </a:xfrm>
        </p:spPr>
        <p:txBody>
          <a:bodyPr wrap="square" anchor="b">
            <a:spAutoFit/>
          </a:bodyPr>
          <a:lstStyle>
            <a:lvl1pPr>
              <a:defRPr sz="1400">
                <a:solidFill>
                  <a:schemeClr val="accent2"/>
                </a:solidFill>
              </a:defRPr>
            </a:lvl1pPr>
            <a:lvl2pPr>
              <a:defRPr sz="1400">
                <a:solidFill>
                  <a:schemeClr val="accent2"/>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61" name="Text Placeholder 3">
            <a:extLst>
              <a:ext uri="{FF2B5EF4-FFF2-40B4-BE49-F238E27FC236}">
                <a16:creationId xmlns:a16="http://schemas.microsoft.com/office/drawing/2014/main" id="{17B18B8B-EB09-48D8-AC31-3A9DFAC0B74C}"/>
              </a:ext>
            </a:extLst>
          </p:cNvPr>
          <p:cNvSpPr>
            <a:spLocks noGrp="1"/>
          </p:cNvSpPr>
          <p:nvPr>
            <p:ph type="body" sz="quarter" idx="14" hasCustomPrompt="1"/>
          </p:nvPr>
        </p:nvSpPr>
        <p:spPr>
          <a:xfrm>
            <a:off x="1289860" y="1140069"/>
            <a:ext cx="1082675" cy="812530"/>
          </a:xfrm>
        </p:spPr>
        <p:txBody>
          <a:bodyPr>
            <a:spAutoFit/>
          </a:bodyPr>
          <a:lstStyle>
            <a:lvl1pPr>
              <a:lnSpc>
                <a:spcPct val="80000"/>
              </a:lnSpc>
              <a:defRPr lang="en-US" sz="6600" kern="1200" baseline="0" dirty="0" smtClean="0">
                <a:solidFill>
                  <a:schemeClr val="accent2"/>
                </a:solidFill>
                <a:latin typeface="+mj-lt"/>
                <a:ea typeface="+mj-ea"/>
                <a:cs typeface="+mj-cs"/>
              </a:defRPr>
            </a:lvl1pPr>
          </a:lstStyle>
          <a:p>
            <a:pPr lvl="0"/>
            <a:r>
              <a:rPr lang="en-US"/>
              <a:t>00</a:t>
            </a:r>
          </a:p>
        </p:txBody>
      </p:sp>
    </p:spTree>
    <p:extLst>
      <p:ext uri="{BB962C8B-B14F-4D97-AF65-F5344CB8AC3E}">
        <p14:creationId xmlns:p14="http://schemas.microsoft.com/office/powerpoint/2010/main" val="164208089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Back Cover dark Gradient">
    <p:bg>
      <p:bgPr>
        <a:gradFill>
          <a:gsLst>
            <a:gs pos="100000">
              <a:schemeClr val="accent1"/>
            </a:gs>
            <a:gs pos="0">
              <a:schemeClr val="accent5"/>
            </a:gs>
          </a:gsLst>
          <a:lin ang="0" scaled="0"/>
        </a:gradFill>
        <a:effectLst/>
      </p:bgPr>
    </p:bg>
    <p:spTree>
      <p:nvGrpSpPr>
        <p:cNvPr id="1" name=""/>
        <p:cNvGrpSpPr/>
        <p:nvPr/>
      </p:nvGrpSpPr>
      <p:grpSpPr>
        <a:xfrm>
          <a:off x="0" y="0"/>
          <a:ext cx="0" cy="0"/>
          <a:chOff x="0" y="0"/>
          <a:chExt cx="0" cy="0"/>
        </a:xfrm>
      </p:grpSpPr>
      <p:sp>
        <p:nvSpPr>
          <p:cNvPr id="11" name="TextBox 10"/>
          <p:cNvSpPr txBox="1"/>
          <p:nvPr userDrawn="1">
            <p:custDataLst>
              <p:tags r:id="rId1"/>
            </p:custDataLst>
          </p:nvPr>
        </p:nvSpPr>
        <p:spPr>
          <a:xfrm>
            <a:off x="989263" y="5750095"/>
            <a:ext cx="2141612"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kern="1200" noProof="0">
                <a:solidFill>
                  <a:schemeClr val="bg1"/>
                </a:solidFill>
                <a:latin typeface="+mn-lt"/>
                <a:ea typeface="+mn-ea"/>
                <a:cs typeface="+mn-cs"/>
              </a:rPr>
              <a:t>Document Classification: KPMG Public</a:t>
            </a:r>
          </a:p>
        </p:txBody>
      </p:sp>
      <p:sp>
        <p:nvSpPr>
          <p:cNvPr id="3" name="Text Placeholder 2">
            <a:extLst>
              <a:ext uri="{FF2B5EF4-FFF2-40B4-BE49-F238E27FC236}">
                <a16:creationId xmlns:a16="http://schemas.microsoft.com/office/drawing/2014/main" id="{9771E9CC-2A2B-4C75-8522-60824F3AC7F8}"/>
              </a:ext>
            </a:extLst>
          </p:cNvPr>
          <p:cNvSpPr>
            <a:spLocks noGrp="1"/>
          </p:cNvSpPr>
          <p:nvPr>
            <p:ph type="body" sz="quarter" idx="10"/>
          </p:nvPr>
        </p:nvSpPr>
        <p:spPr>
          <a:xfrm>
            <a:off x="989012" y="3702050"/>
            <a:ext cx="6660000" cy="1843088"/>
          </a:xfrm>
        </p:spPr>
        <p:txBody>
          <a:bodyPr anchor="b"/>
          <a:lstStyle>
            <a:lvl1pPr>
              <a:spcAft>
                <a:spcPts val="1000"/>
              </a:spcAft>
              <a:defRPr sz="900" b="0">
                <a:solidFill>
                  <a:schemeClr val="bg1"/>
                </a:solidFill>
              </a:defRPr>
            </a:lvl1pPr>
            <a:lvl2pPr>
              <a:spcAft>
                <a:spcPts val="1000"/>
              </a:spcAft>
              <a:defRPr sz="900" b="0">
                <a:solidFill>
                  <a:schemeClr val="bg1"/>
                </a:solidFill>
              </a:defRPr>
            </a:lvl2pPr>
          </a:lstStyle>
          <a:p>
            <a:pPr lvl="0"/>
            <a:r>
              <a:rPr lang="en-US"/>
              <a:t>Click to edit Master text styles</a:t>
            </a:r>
          </a:p>
          <a:p>
            <a:pPr lvl="1"/>
            <a:r>
              <a:rPr lang="en-US"/>
              <a:t>Second level</a:t>
            </a:r>
          </a:p>
        </p:txBody>
      </p:sp>
      <p:sp>
        <p:nvSpPr>
          <p:cNvPr id="43" name="Text Placeholder 2">
            <a:extLst>
              <a:ext uri="{FF2B5EF4-FFF2-40B4-BE49-F238E27FC236}">
                <a16:creationId xmlns:a16="http://schemas.microsoft.com/office/drawing/2014/main" id="{8E01CBC1-FC71-43BD-845D-21EEEFA25661}"/>
              </a:ext>
            </a:extLst>
          </p:cNvPr>
          <p:cNvSpPr>
            <a:spLocks noGrp="1"/>
          </p:cNvSpPr>
          <p:nvPr>
            <p:ph type="body" sz="quarter" idx="14"/>
          </p:nvPr>
        </p:nvSpPr>
        <p:spPr>
          <a:xfrm>
            <a:off x="989012" y="3351965"/>
            <a:ext cx="2411738" cy="119064"/>
          </a:xfrm>
        </p:spPr>
        <p:txBody>
          <a:bodyPr/>
          <a:lstStyle>
            <a:lvl1pPr>
              <a:buFontTx/>
              <a:buNone/>
              <a:defRPr sz="1200" b="1">
                <a:solidFill>
                  <a:schemeClr val="bg1"/>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grpSp>
        <p:nvGrpSpPr>
          <p:cNvPr id="4" name="Group 3">
            <a:extLst>
              <a:ext uri="{FF2B5EF4-FFF2-40B4-BE49-F238E27FC236}">
                <a16:creationId xmlns:a16="http://schemas.microsoft.com/office/drawing/2014/main" id="{1C4D5492-D401-42A2-B377-EA27220983D3}"/>
              </a:ext>
            </a:extLst>
          </p:cNvPr>
          <p:cNvGrpSpPr/>
          <p:nvPr userDrawn="1"/>
        </p:nvGrpSpPr>
        <p:grpSpPr>
          <a:xfrm>
            <a:off x="998476" y="2881529"/>
            <a:ext cx="2023200" cy="367957"/>
            <a:chOff x="998476" y="2881529"/>
            <a:chExt cx="2023200" cy="367957"/>
          </a:xfrm>
        </p:grpSpPr>
        <p:sp>
          <p:nvSpPr>
            <p:cNvPr id="15" name="Rectangle 14">
              <a:extLst>
                <a:ext uri="{FF2B5EF4-FFF2-40B4-BE49-F238E27FC236}">
                  <a16:creationId xmlns:a16="http://schemas.microsoft.com/office/drawing/2014/main" id="{CF196AFE-0767-4ACF-9869-412F4845EABF}"/>
                </a:ext>
              </a:extLst>
            </p:cNvPr>
            <p:cNvSpPr/>
            <p:nvPr userDrawn="1"/>
          </p:nvSpPr>
          <p:spPr>
            <a:xfrm>
              <a:off x="1441950" y="2918577"/>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16" name="Rectangle 15">
              <a:extLst>
                <a:ext uri="{FF2B5EF4-FFF2-40B4-BE49-F238E27FC236}">
                  <a16:creationId xmlns:a16="http://schemas.microsoft.com/office/drawing/2014/main" id="{1E42C7C2-E55C-467A-A194-4BA78575F316}"/>
                </a:ext>
              </a:extLst>
            </p:cNvPr>
            <p:cNvSpPr/>
            <p:nvPr userDrawn="1"/>
          </p:nvSpPr>
          <p:spPr>
            <a:xfrm>
              <a:off x="1877844" y="2918577"/>
              <a:ext cx="281156" cy="322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17" name="Rectangle 16">
              <a:extLst>
                <a:ext uri="{FF2B5EF4-FFF2-40B4-BE49-F238E27FC236}">
                  <a16:creationId xmlns:a16="http://schemas.microsoft.com/office/drawing/2014/main" id="{C45E1FE7-629E-4892-B2EB-2FDAB3326BE5}"/>
                </a:ext>
              </a:extLst>
            </p:cNvPr>
            <p:cNvSpPr/>
            <p:nvPr userDrawn="1"/>
          </p:nvSpPr>
          <p:spPr>
            <a:xfrm>
              <a:off x="2689276" y="2924173"/>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 name="Rectangle 1">
              <a:extLst>
                <a:ext uri="{FF2B5EF4-FFF2-40B4-BE49-F238E27FC236}">
                  <a16:creationId xmlns:a16="http://schemas.microsoft.com/office/drawing/2014/main" id="{07E3B322-EB53-4C7E-8968-4B7B3CE2432E}"/>
                </a:ext>
              </a:extLst>
            </p:cNvPr>
            <p:cNvSpPr/>
            <p:nvPr userDrawn="1"/>
          </p:nvSpPr>
          <p:spPr>
            <a:xfrm>
              <a:off x="1025526" y="2924174"/>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pic>
          <p:nvPicPr>
            <p:cNvPr id="9" name="Picture 8">
              <a:hlinkClick r:id="rId3"/>
              <a:extLst>
                <a:ext uri="{FF2B5EF4-FFF2-40B4-BE49-F238E27FC236}">
                  <a16:creationId xmlns:a16="http://schemas.microsoft.com/office/drawing/2014/main" id="{3F3E6F56-5300-4CC2-8B6F-98341C903AA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22950" y="2881529"/>
              <a:ext cx="360000" cy="360000"/>
            </a:xfrm>
            <a:prstGeom prst="rect">
              <a:avLst/>
            </a:prstGeom>
          </p:spPr>
        </p:pic>
        <p:pic>
          <p:nvPicPr>
            <p:cNvPr id="10" name="Picture 9" descr="Icon&#10;&#10;Description automatically generated">
              <a:hlinkClick r:id="rId5"/>
              <a:extLst>
                <a:ext uri="{FF2B5EF4-FFF2-40B4-BE49-F238E27FC236}">
                  <a16:creationId xmlns:a16="http://schemas.microsoft.com/office/drawing/2014/main" id="{5688464F-C48A-4F62-97E1-E717A76F030E}"/>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242336" y="2881529"/>
              <a:ext cx="359648" cy="360000"/>
            </a:xfrm>
            <a:prstGeom prst="rect">
              <a:avLst/>
            </a:prstGeom>
          </p:spPr>
        </p:pic>
        <p:pic>
          <p:nvPicPr>
            <p:cNvPr id="12" name="Picture 11" descr="Logo&#10;&#10;Description automatically generated">
              <a:hlinkClick r:id="rId7"/>
              <a:extLst>
                <a:ext uri="{FF2B5EF4-FFF2-40B4-BE49-F238E27FC236}">
                  <a16:creationId xmlns:a16="http://schemas.microsoft.com/office/drawing/2014/main" id="{3DBC0AA5-6153-434E-A0C9-A5D940745C9A}"/>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414350" y="2889486"/>
              <a:ext cx="360000" cy="360000"/>
            </a:xfrm>
            <a:prstGeom prst="rect">
              <a:avLst/>
            </a:prstGeom>
          </p:spPr>
        </p:pic>
        <p:pic>
          <p:nvPicPr>
            <p:cNvPr id="13" name="Picture 12" descr="Logo&#10;&#10;Description automatically generated">
              <a:hlinkClick r:id="rId9"/>
              <a:extLst>
                <a:ext uri="{FF2B5EF4-FFF2-40B4-BE49-F238E27FC236}">
                  <a16:creationId xmlns:a16="http://schemas.microsoft.com/office/drawing/2014/main" id="{809B7D2B-5280-4ED4-B112-B6C654C52EF6}"/>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998476" y="2884275"/>
              <a:ext cx="360000" cy="360000"/>
            </a:xfrm>
            <a:prstGeom prst="rect">
              <a:avLst/>
            </a:prstGeom>
          </p:spPr>
        </p:pic>
        <p:pic>
          <p:nvPicPr>
            <p:cNvPr id="14" name="Picture 13" descr="Icon&#10;&#10;Description automatically generated">
              <a:hlinkClick r:id="rId11"/>
              <a:extLst>
                <a:ext uri="{FF2B5EF4-FFF2-40B4-BE49-F238E27FC236}">
                  <a16:creationId xmlns:a16="http://schemas.microsoft.com/office/drawing/2014/main" id="{B338E268-56D8-4524-BB26-DA84FEEF8615}"/>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661676" y="2881529"/>
              <a:ext cx="360000" cy="360000"/>
            </a:xfrm>
            <a:prstGeom prst="rect">
              <a:avLst/>
            </a:prstGeom>
          </p:spPr>
        </p:pic>
      </p:grpSp>
      <p:pic>
        <p:nvPicPr>
          <p:cNvPr id="18" name="Graphic 17">
            <a:extLst>
              <a:ext uri="{FF2B5EF4-FFF2-40B4-BE49-F238E27FC236}">
                <a16:creationId xmlns:a16="http://schemas.microsoft.com/office/drawing/2014/main" id="{935A1578-15A7-4FE7-8BC2-3ADC725AE7D4}"/>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22326709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Back Cover light gradient">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sp>
        <p:nvSpPr>
          <p:cNvPr id="11" name="TextBox 10"/>
          <p:cNvSpPr txBox="1"/>
          <p:nvPr userDrawn="1">
            <p:custDataLst>
              <p:tags r:id="rId1"/>
            </p:custDataLst>
          </p:nvPr>
        </p:nvSpPr>
        <p:spPr>
          <a:xfrm>
            <a:off x="989263" y="5750095"/>
            <a:ext cx="2141612"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kern="1200" noProof="0">
                <a:solidFill>
                  <a:schemeClr val="accent2"/>
                </a:solidFill>
                <a:latin typeface="+mn-lt"/>
                <a:ea typeface="+mn-ea"/>
                <a:cs typeface="+mn-cs"/>
              </a:rPr>
              <a:t>Document Classification: KPMG Public</a:t>
            </a:r>
          </a:p>
        </p:txBody>
      </p:sp>
      <p:sp>
        <p:nvSpPr>
          <p:cNvPr id="53" name="Text Placeholder 2">
            <a:extLst>
              <a:ext uri="{FF2B5EF4-FFF2-40B4-BE49-F238E27FC236}">
                <a16:creationId xmlns:a16="http://schemas.microsoft.com/office/drawing/2014/main" id="{A835BAAE-8387-4EE5-AB59-6FBE19144C88}"/>
              </a:ext>
            </a:extLst>
          </p:cNvPr>
          <p:cNvSpPr>
            <a:spLocks noGrp="1"/>
          </p:cNvSpPr>
          <p:nvPr>
            <p:ph type="body" sz="quarter" idx="10"/>
          </p:nvPr>
        </p:nvSpPr>
        <p:spPr>
          <a:xfrm>
            <a:off x="989012" y="3702050"/>
            <a:ext cx="6660000" cy="1843088"/>
          </a:xfrm>
        </p:spPr>
        <p:txBody>
          <a:bodyPr anchor="b"/>
          <a:lstStyle>
            <a:lvl1pPr>
              <a:spcAft>
                <a:spcPts val="1000"/>
              </a:spcAft>
              <a:defRPr sz="900" b="0">
                <a:solidFill>
                  <a:schemeClr val="accent2"/>
                </a:solidFill>
              </a:defRPr>
            </a:lvl1pPr>
            <a:lvl2pPr>
              <a:spcAft>
                <a:spcPts val="1000"/>
              </a:spcAft>
              <a:defRPr sz="900" b="0">
                <a:solidFill>
                  <a:schemeClr val="accent2"/>
                </a:solidFill>
              </a:defRPr>
            </a:lvl2pPr>
          </a:lstStyle>
          <a:p>
            <a:pPr lvl="0"/>
            <a:r>
              <a:rPr lang="en-US"/>
              <a:t>Click to edit Master text styles</a:t>
            </a:r>
          </a:p>
          <a:p>
            <a:pPr lvl="1"/>
            <a:r>
              <a:rPr lang="en-US"/>
              <a:t>Second level</a:t>
            </a:r>
          </a:p>
        </p:txBody>
      </p:sp>
      <p:sp>
        <p:nvSpPr>
          <p:cNvPr id="54" name="Text Placeholder 2">
            <a:extLst>
              <a:ext uri="{FF2B5EF4-FFF2-40B4-BE49-F238E27FC236}">
                <a16:creationId xmlns:a16="http://schemas.microsoft.com/office/drawing/2014/main" id="{93B40796-98D9-465A-9944-CCD9D00EE921}"/>
              </a:ext>
            </a:extLst>
          </p:cNvPr>
          <p:cNvSpPr>
            <a:spLocks noGrp="1"/>
          </p:cNvSpPr>
          <p:nvPr>
            <p:ph type="body" sz="quarter" idx="14"/>
          </p:nvPr>
        </p:nvSpPr>
        <p:spPr>
          <a:xfrm>
            <a:off x="989012" y="3351965"/>
            <a:ext cx="2411738" cy="119064"/>
          </a:xfrm>
        </p:spPr>
        <p:txBody>
          <a:bodyPr/>
          <a:lstStyle>
            <a:lvl1pPr>
              <a:buFontTx/>
              <a:buNone/>
              <a:defRPr sz="1200" b="1">
                <a:solidFill>
                  <a:schemeClr val="accent2"/>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grpSp>
        <p:nvGrpSpPr>
          <p:cNvPr id="18" name="Group 17">
            <a:extLst>
              <a:ext uri="{FF2B5EF4-FFF2-40B4-BE49-F238E27FC236}">
                <a16:creationId xmlns:a16="http://schemas.microsoft.com/office/drawing/2014/main" id="{3AD33E6D-5377-46E3-B1FF-E91C54D03F04}"/>
              </a:ext>
            </a:extLst>
          </p:cNvPr>
          <p:cNvGrpSpPr/>
          <p:nvPr userDrawn="1"/>
        </p:nvGrpSpPr>
        <p:grpSpPr>
          <a:xfrm>
            <a:off x="998476" y="2881529"/>
            <a:ext cx="2023200" cy="367957"/>
            <a:chOff x="998476" y="2881529"/>
            <a:chExt cx="2023200" cy="367957"/>
          </a:xfrm>
        </p:grpSpPr>
        <p:sp>
          <p:nvSpPr>
            <p:cNvPr id="19" name="Rectangle 18">
              <a:extLst>
                <a:ext uri="{FF2B5EF4-FFF2-40B4-BE49-F238E27FC236}">
                  <a16:creationId xmlns:a16="http://schemas.microsoft.com/office/drawing/2014/main" id="{7F4461B7-55B7-4469-ADF0-D4A2CB8F5710}"/>
                </a:ext>
              </a:extLst>
            </p:cNvPr>
            <p:cNvSpPr/>
            <p:nvPr userDrawn="1"/>
          </p:nvSpPr>
          <p:spPr>
            <a:xfrm>
              <a:off x="1441950" y="2918577"/>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0" name="Rectangle 19">
              <a:extLst>
                <a:ext uri="{FF2B5EF4-FFF2-40B4-BE49-F238E27FC236}">
                  <a16:creationId xmlns:a16="http://schemas.microsoft.com/office/drawing/2014/main" id="{36F734C6-FA66-47AA-9466-88AC05333E29}"/>
                </a:ext>
              </a:extLst>
            </p:cNvPr>
            <p:cNvSpPr/>
            <p:nvPr userDrawn="1"/>
          </p:nvSpPr>
          <p:spPr>
            <a:xfrm>
              <a:off x="1877844" y="2918577"/>
              <a:ext cx="281156" cy="3229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1" name="Rectangle 20">
              <a:extLst>
                <a:ext uri="{FF2B5EF4-FFF2-40B4-BE49-F238E27FC236}">
                  <a16:creationId xmlns:a16="http://schemas.microsoft.com/office/drawing/2014/main" id="{8B928039-DB0D-4F9F-A695-D6F65A328FCD}"/>
                </a:ext>
              </a:extLst>
            </p:cNvPr>
            <p:cNvSpPr/>
            <p:nvPr userDrawn="1"/>
          </p:nvSpPr>
          <p:spPr>
            <a:xfrm>
              <a:off x="2689276" y="2924173"/>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sp>
          <p:nvSpPr>
            <p:cNvPr id="22" name="Rectangle 21">
              <a:extLst>
                <a:ext uri="{FF2B5EF4-FFF2-40B4-BE49-F238E27FC236}">
                  <a16:creationId xmlns:a16="http://schemas.microsoft.com/office/drawing/2014/main" id="{DE314CEC-778A-45F5-AF53-25973CFF2C6E}"/>
                </a:ext>
              </a:extLst>
            </p:cNvPr>
            <p:cNvSpPr/>
            <p:nvPr userDrawn="1"/>
          </p:nvSpPr>
          <p:spPr>
            <a:xfrm>
              <a:off x="1025526" y="2924174"/>
              <a:ext cx="304800"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GB" sz="1500" err="1">
                <a:solidFill>
                  <a:schemeClr val="bg1"/>
                </a:solidFill>
              </a:endParaRPr>
            </a:p>
          </p:txBody>
        </p:sp>
        <p:pic>
          <p:nvPicPr>
            <p:cNvPr id="23" name="Picture 22">
              <a:hlinkClick r:id="rId3"/>
              <a:extLst>
                <a:ext uri="{FF2B5EF4-FFF2-40B4-BE49-F238E27FC236}">
                  <a16:creationId xmlns:a16="http://schemas.microsoft.com/office/drawing/2014/main" id="{7A5A09B0-ADE2-48D6-9500-156D9353A9A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822950" y="2881529"/>
              <a:ext cx="360000" cy="360000"/>
            </a:xfrm>
            <a:prstGeom prst="rect">
              <a:avLst/>
            </a:prstGeom>
          </p:spPr>
        </p:pic>
        <p:pic>
          <p:nvPicPr>
            <p:cNvPr id="24" name="Picture 23" descr="Icon&#10;&#10;Description automatically generated">
              <a:hlinkClick r:id="rId5"/>
              <a:extLst>
                <a:ext uri="{FF2B5EF4-FFF2-40B4-BE49-F238E27FC236}">
                  <a16:creationId xmlns:a16="http://schemas.microsoft.com/office/drawing/2014/main" id="{7D51E6DF-03C0-4528-A826-C16F599ABAA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242336" y="2881529"/>
              <a:ext cx="359648" cy="360000"/>
            </a:xfrm>
            <a:prstGeom prst="rect">
              <a:avLst/>
            </a:prstGeom>
          </p:spPr>
        </p:pic>
        <p:pic>
          <p:nvPicPr>
            <p:cNvPr id="25" name="Picture 24" descr="Logo&#10;&#10;Description automatically generated">
              <a:hlinkClick r:id="rId7"/>
              <a:extLst>
                <a:ext uri="{FF2B5EF4-FFF2-40B4-BE49-F238E27FC236}">
                  <a16:creationId xmlns:a16="http://schemas.microsoft.com/office/drawing/2014/main" id="{B7A09755-6B8F-4E6B-95E4-A3F59CF5D00A}"/>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414350" y="2889486"/>
              <a:ext cx="360000" cy="360000"/>
            </a:xfrm>
            <a:prstGeom prst="rect">
              <a:avLst/>
            </a:prstGeom>
          </p:spPr>
        </p:pic>
        <p:pic>
          <p:nvPicPr>
            <p:cNvPr id="26" name="Picture 25" descr="Logo&#10;&#10;Description automatically generated">
              <a:hlinkClick r:id="rId9"/>
              <a:extLst>
                <a:ext uri="{FF2B5EF4-FFF2-40B4-BE49-F238E27FC236}">
                  <a16:creationId xmlns:a16="http://schemas.microsoft.com/office/drawing/2014/main" id="{FF482287-E023-4BA0-BEEC-A27AF495C2FF}"/>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998476" y="2884275"/>
              <a:ext cx="360000" cy="360000"/>
            </a:xfrm>
            <a:prstGeom prst="rect">
              <a:avLst/>
            </a:prstGeom>
          </p:spPr>
        </p:pic>
        <p:pic>
          <p:nvPicPr>
            <p:cNvPr id="27" name="Picture 26" descr="Icon&#10;&#10;Description automatically generated">
              <a:hlinkClick r:id="rId11"/>
              <a:extLst>
                <a:ext uri="{FF2B5EF4-FFF2-40B4-BE49-F238E27FC236}">
                  <a16:creationId xmlns:a16="http://schemas.microsoft.com/office/drawing/2014/main" id="{475EF34B-0D63-4B5C-BF0F-AA0D0D345D15}"/>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661676" y="2881529"/>
              <a:ext cx="360000" cy="360000"/>
            </a:xfrm>
            <a:prstGeom prst="rect">
              <a:avLst/>
            </a:prstGeom>
          </p:spPr>
        </p:pic>
      </p:grpSp>
      <p:pic>
        <p:nvPicPr>
          <p:cNvPr id="17" name="Graphic 16">
            <a:extLst>
              <a:ext uri="{FF2B5EF4-FFF2-40B4-BE49-F238E27FC236}">
                <a16:creationId xmlns:a16="http://schemas.microsoft.com/office/drawing/2014/main" id="{A51C6BDD-4F02-45D2-886C-4899A473F7F7}"/>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64362230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lor palet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5724-C137-47F3-B441-6C1B9714F578}"/>
              </a:ext>
            </a:extLst>
          </p:cNvPr>
          <p:cNvSpPr>
            <a:spLocks noGrp="1"/>
          </p:cNvSpPr>
          <p:nvPr>
            <p:ph type="title"/>
          </p:nvPr>
        </p:nvSpPr>
        <p:spPr>
          <a:solidFill>
            <a:schemeClr val="bg1"/>
          </a:solidFill>
        </p:spPr>
        <p:txBody>
          <a:bodyPr/>
          <a:lstStyle/>
          <a:p>
            <a:r>
              <a:rPr lang="en-US"/>
              <a:t>Click to edit Master title style</a:t>
            </a:r>
            <a:endParaRPr lang="en-GB"/>
          </a:p>
        </p:txBody>
      </p:sp>
      <p:sp>
        <p:nvSpPr>
          <p:cNvPr id="4" name="Rectangle 3">
            <a:extLst>
              <a:ext uri="{FF2B5EF4-FFF2-40B4-BE49-F238E27FC236}">
                <a16:creationId xmlns:a16="http://schemas.microsoft.com/office/drawing/2014/main" id="{1ACC0FFF-EDF5-49D0-8C1F-A5D5BA3335B9}"/>
              </a:ext>
            </a:extLst>
          </p:cNvPr>
          <p:cNvSpPr/>
          <p:nvPr userDrawn="1"/>
        </p:nvSpPr>
        <p:spPr>
          <a:xfrm>
            <a:off x="998351" y="2246533"/>
            <a:ext cx="839614" cy="411225"/>
          </a:xfrm>
          <a:prstGeom prst="rect">
            <a:avLst/>
          </a:prstGeom>
          <a:solidFill>
            <a:srgbClr val="1E49E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30</a:t>
            </a:r>
          </a:p>
          <a:p>
            <a:pPr algn="ctr"/>
            <a:r>
              <a:rPr lang="en-GB" sz="800">
                <a:solidFill>
                  <a:schemeClr val="bg1"/>
                </a:solidFill>
              </a:rPr>
              <a:t>73</a:t>
            </a:r>
          </a:p>
          <a:p>
            <a:pPr algn="ctr"/>
            <a:r>
              <a:rPr lang="en-GB" sz="800">
                <a:solidFill>
                  <a:schemeClr val="bg1"/>
                </a:solidFill>
              </a:rPr>
              <a:t>226</a:t>
            </a:r>
          </a:p>
        </p:txBody>
      </p:sp>
      <p:sp>
        <p:nvSpPr>
          <p:cNvPr id="5" name="Rectangle 4">
            <a:extLst>
              <a:ext uri="{FF2B5EF4-FFF2-40B4-BE49-F238E27FC236}">
                <a16:creationId xmlns:a16="http://schemas.microsoft.com/office/drawing/2014/main" id="{081F4118-D01B-40DD-940F-068338DB15A5}"/>
              </a:ext>
            </a:extLst>
          </p:cNvPr>
          <p:cNvSpPr/>
          <p:nvPr userDrawn="1"/>
        </p:nvSpPr>
        <p:spPr>
          <a:xfrm>
            <a:off x="998351" y="1731971"/>
            <a:ext cx="839614" cy="411225"/>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51</a:t>
            </a:r>
          </a:p>
          <a:p>
            <a:pPr algn="ctr"/>
            <a:r>
              <a:rPr lang="en-GB" sz="800">
                <a:solidFill>
                  <a:schemeClr val="bg1"/>
                </a:solidFill>
              </a:rPr>
              <a:t>141</a:t>
            </a:r>
          </a:p>
        </p:txBody>
      </p:sp>
      <p:sp>
        <p:nvSpPr>
          <p:cNvPr id="6" name="Rectangle 5">
            <a:extLst>
              <a:ext uri="{FF2B5EF4-FFF2-40B4-BE49-F238E27FC236}">
                <a16:creationId xmlns:a16="http://schemas.microsoft.com/office/drawing/2014/main" id="{4A97C791-7BB0-4AC9-BDE9-68939F34221B}"/>
              </a:ext>
            </a:extLst>
          </p:cNvPr>
          <p:cNvSpPr/>
          <p:nvPr userDrawn="1"/>
        </p:nvSpPr>
        <p:spPr>
          <a:xfrm>
            <a:off x="998351" y="2761094"/>
            <a:ext cx="839614" cy="411225"/>
          </a:xfrm>
          <a:prstGeom prst="rect">
            <a:avLst/>
          </a:prstGeom>
          <a:solidFill>
            <a:srgbClr val="0C233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12</a:t>
            </a:r>
          </a:p>
          <a:p>
            <a:pPr algn="ctr"/>
            <a:r>
              <a:rPr lang="en-GB" sz="800">
                <a:solidFill>
                  <a:schemeClr val="bg1"/>
                </a:solidFill>
              </a:rPr>
              <a:t>35</a:t>
            </a:r>
          </a:p>
          <a:p>
            <a:pPr algn="ctr"/>
            <a:r>
              <a:rPr lang="en-GB" sz="800">
                <a:solidFill>
                  <a:schemeClr val="bg1"/>
                </a:solidFill>
              </a:rPr>
              <a:t>60</a:t>
            </a:r>
          </a:p>
        </p:txBody>
      </p:sp>
      <p:sp>
        <p:nvSpPr>
          <p:cNvPr id="7" name="Rectangle 6">
            <a:extLst>
              <a:ext uri="{FF2B5EF4-FFF2-40B4-BE49-F238E27FC236}">
                <a16:creationId xmlns:a16="http://schemas.microsoft.com/office/drawing/2014/main" id="{C8693543-F502-48B0-9E65-053408E60BF0}"/>
              </a:ext>
            </a:extLst>
          </p:cNvPr>
          <p:cNvSpPr/>
          <p:nvPr userDrawn="1"/>
        </p:nvSpPr>
        <p:spPr>
          <a:xfrm>
            <a:off x="998351" y="3275656"/>
            <a:ext cx="839614" cy="411225"/>
          </a:xfrm>
          <a:prstGeom prst="rect">
            <a:avLst/>
          </a:prstGeom>
          <a:solidFill>
            <a:srgbClr val="ACEA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172</a:t>
            </a:r>
          </a:p>
          <a:p>
            <a:pPr algn="ctr"/>
            <a:r>
              <a:rPr lang="en-GB" sz="800">
                <a:solidFill>
                  <a:sysClr val="windowText" lastClr="000000"/>
                </a:solidFill>
              </a:rPr>
              <a:t>234</a:t>
            </a:r>
          </a:p>
          <a:p>
            <a:pPr algn="ctr"/>
            <a:r>
              <a:rPr lang="en-GB" sz="800">
                <a:solidFill>
                  <a:sysClr val="windowText" lastClr="000000"/>
                </a:solidFill>
              </a:rPr>
              <a:t>255</a:t>
            </a:r>
          </a:p>
        </p:txBody>
      </p:sp>
      <p:sp>
        <p:nvSpPr>
          <p:cNvPr id="8" name="Rectangle 7">
            <a:extLst>
              <a:ext uri="{FF2B5EF4-FFF2-40B4-BE49-F238E27FC236}">
                <a16:creationId xmlns:a16="http://schemas.microsoft.com/office/drawing/2014/main" id="{A2309040-9C95-48FE-AA99-4757E8328519}"/>
              </a:ext>
            </a:extLst>
          </p:cNvPr>
          <p:cNvSpPr/>
          <p:nvPr userDrawn="1"/>
        </p:nvSpPr>
        <p:spPr>
          <a:xfrm>
            <a:off x="2992848" y="1732478"/>
            <a:ext cx="839614" cy="411225"/>
          </a:xfrm>
          <a:prstGeom prst="rect">
            <a:avLst/>
          </a:prstGeom>
          <a:solidFill>
            <a:srgbClr val="76D2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118</a:t>
            </a:r>
          </a:p>
          <a:p>
            <a:pPr algn="ctr"/>
            <a:r>
              <a:rPr lang="en-GB" sz="800">
                <a:solidFill>
                  <a:sysClr val="windowText" lastClr="000000"/>
                </a:solidFill>
              </a:rPr>
              <a:t>210</a:t>
            </a:r>
          </a:p>
          <a:p>
            <a:pPr algn="ctr"/>
            <a:r>
              <a:rPr lang="en-GB" sz="800">
                <a:solidFill>
                  <a:sysClr val="windowText" lastClr="000000"/>
                </a:solidFill>
              </a:rPr>
              <a:t>255</a:t>
            </a:r>
          </a:p>
        </p:txBody>
      </p:sp>
      <p:sp>
        <p:nvSpPr>
          <p:cNvPr id="11" name="TextBox 10">
            <a:extLst>
              <a:ext uri="{FF2B5EF4-FFF2-40B4-BE49-F238E27FC236}">
                <a16:creationId xmlns:a16="http://schemas.microsoft.com/office/drawing/2014/main" id="{A4897B22-3CA8-4621-8A3B-B9D2E3D07988}"/>
              </a:ext>
            </a:extLst>
          </p:cNvPr>
          <p:cNvSpPr txBox="1"/>
          <p:nvPr userDrawn="1"/>
        </p:nvSpPr>
        <p:spPr>
          <a:xfrm>
            <a:off x="983882" y="1330325"/>
            <a:ext cx="1364046" cy="153888"/>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Primary Colors</a:t>
            </a:r>
          </a:p>
        </p:txBody>
      </p:sp>
      <p:sp>
        <p:nvSpPr>
          <p:cNvPr id="20" name="Rectangle 19">
            <a:extLst>
              <a:ext uri="{FF2B5EF4-FFF2-40B4-BE49-F238E27FC236}">
                <a16:creationId xmlns:a16="http://schemas.microsoft.com/office/drawing/2014/main" id="{6453D312-00EF-44B5-9D91-290BE0E19654}"/>
              </a:ext>
            </a:extLst>
          </p:cNvPr>
          <p:cNvSpPr/>
          <p:nvPr userDrawn="1"/>
        </p:nvSpPr>
        <p:spPr>
          <a:xfrm>
            <a:off x="998351" y="3786711"/>
            <a:ext cx="839614" cy="411225"/>
          </a:xfrm>
          <a:prstGeom prst="rect">
            <a:avLst/>
          </a:prstGeom>
          <a:solidFill>
            <a:srgbClr val="00B8F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184</a:t>
            </a:r>
          </a:p>
          <a:p>
            <a:pPr algn="ctr"/>
            <a:r>
              <a:rPr lang="en-GB" sz="800">
                <a:solidFill>
                  <a:schemeClr val="bg1"/>
                </a:solidFill>
              </a:rPr>
              <a:t>245</a:t>
            </a:r>
          </a:p>
        </p:txBody>
      </p:sp>
      <p:sp>
        <p:nvSpPr>
          <p:cNvPr id="21" name="Rectangle 20">
            <a:extLst>
              <a:ext uri="{FF2B5EF4-FFF2-40B4-BE49-F238E27FC236}">
                <a16:creationId xmlns:a16="http://schemas.microsoft.com/office/drawing/2014/main" id="{58D98991-520C-4FD6-8B23-8732995E56B1}"/>
              </a:ext>
            </a:extLst>
          </p:cNvPr>
          <p:cNvSpPr/>
          <p:nvPr userDrawn="1"/>
        </p:nvSpPr>
        <p:spPr>
          <a:xfrm>
            <a:off x="998351" y="4301271"/>
            <a:ext cx="839614" cy="411225"/>
          </a:xfrm>
          <a:prstGeom prst="rect">
            <a:avLst/>
          </a:prstGeom>
          <a:solidFill>
            <a:srgbClr val="7213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114</a:t>
            </a:r>
          </a:p>
          <a:p>
            <a:pPr algn="ctr"/>
            <a:r>
              <a:rPr lang="en-GB" sz="800">
                <a:solidFill>
                  <a:schemeClr val="bg1"/>
                </a:solidFill>
              </a:rPr>
              <a:t>19</a:t>
            </a:r>
          </a:p>
          <a:p>
            <a:pPr algn="ctr"/>
            <a:r>
              <a:rPr lang="en-GB" sz="800">
                <a:solidFill>
                  <a:schemeClr val="bg1"/>
                </a:solidFill>
              </a:rPr>
              <a:t>234</a:t>
            </a:r>
          </a:p>
        </p:txBody>
      </p:sp>
      <p:sp>
        <p:nvSpPr>
          <p:cNvPr id="22" name="Rectangle 21">
            <a:extLst>
              <a:ext uri="{FF2B5EF4-FFF2-40B4-BE49-F238E27FC236}">
                <a16:creationId xmlns:a16="http://schemas.microsoft.com/office/drawing/2014/main" id="{2FA38B4C-5B80-413E-B283-1F1ADBFD09CD}"/>
              </a:ext>
            </a:extLst>
          </p:cNvPr>
          <p:cNvSpPr/>
          <p:nvPr userDrawn="1"/>
        </p:nvSpPr>
        <p:spPr>
          <a:xfrm>
            <a:off x="998351" y="4809439"/>
            <a:ext cx="839614" cy="411225"/>
          </a:xfrm>
          <a:prstGeom prst="rect">
            <a:avLst/>
          </a:prstGeom>
          <a:solidFill>
            <a:srgbClr val="FD349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253</a:t>
            </a:r>
          </a:p>
          <a:p>
            <a:pPr algn="ctr"/>
            <a:r>
              <a:rPr lang="en-GB" sz="800">
                <a:solidFill>
                  <a:schemeClr val="bg1"/>
                </a:solidFill>
              </a:rPr>
              <a:t>52</a:t>
            </a:r>
          </a:p>
          <a:p>
            <a:pPr algn="ctr"/>
            <a:r>
              <a:rPr lang="en-GB" sz="800">
                <a:solidFill>
                  <a:schemeClr val="bg1"/>
                </a:solidFill>
              </a:rPr>
              <a:t>156</a:t>
            </a:r>
          </a:p>
        </p:txBody>
      </p:sp>
      <p:sp>
        <p:nvSpPr>
          <p:cNvPr id="25" name="TextBox 24">
            <a:extLst>
              <a:ext uri="{FF2B5EF4-FFF2-40B4-BE49-F238E27FC236}">
                <a16:creationId xmlns:a16="http://schemas.microsoft.com/office/drawing/2014/main" id="{6A07E492-5EF0-4085-AA14-90D280B1DF69}"/>
              </a:ext>
            </a:extLst>
          </p:cNvPr>
          <p:cNvSpPr txBox="1"/>
          <p:nvPr userDrawn="1"/>
        </p:nvSpPr>
        <p:spPr>
          <a:xfrm>
            <a:off x="1921682" y="2852903"/>
            <a:ext cx="1253995" cy="237066"/>
          </a:xfrm>
          <a:prstGeom prst="rect">
            <a:avLst/>
          </a:prstGeom>
          <a:noFill/>
        </p:spPr>
        <p:txBody>
          <a:bodyPr wrap="square" lIns="54610" tIns="54610" rIns="54610" bIns="54610" rtlCol="0" anchor="ctr">
            <a:noAutofit/>
          </a:bodyPr>
          <a:lstStyle/>
          <a:p>
            <a:pPr algn="l">
              <a:spcAft>
                <a:spcPts val="600"/>
              </a:spcAft>
            </a:pPr>
            <a:r>
              <a:rPr lang="en-GB" sz="1000"/>
              <a:t>Dark Blue</a:t>
            </a:r>
          </a:p>
        </p:txBody>
      </p:sp>
      <p:sp>
        <p:nvSpPr>
          <p:cNvPr id="30" name="TextBox 29">
            <a:extLst>
              <a:ext uri="{FF2B5EF4-FFF2-40B4-BE49-F238E27FC236}">
                <a16:creationId xmlns:a16="http://schemas.microsoft.com/office/drawing/2014/main" id="{B28A2D81-3A9C-47D3-8174-874F601607DC}"/>
              </a:ext>
            </a:extLst>
          </p:cNvPr>
          <p:cNvSpPr txBox="1"/>
          <p:nvPr userDrawn="1"/>
        </p:nvSpPr>
        <p:spPr>
          <a:xfrm>
            <a:off x="1921682" y="1830789"/>
            <a:ext cx="1253995" cy="237066"/>
          </a:xfrm>
          <a:prstGeom prst="rect">
            <a:avLst/>
          </a:prstGeom>
          <a:noFill/>
        </p:spPr>
        <p:txBody>
          <a:bodyPr wrap="square" lIns="54610" tIns="54610" rIns="54610" bIns="54610" rtlCol="0" anchor="ctr">
            <a:noAutofit/>
          </a:bodyPr>
          <a:lstStyle/>
          <a:p>
            <a:pPr algn="l">
              <a:spcAft>
                <a:spcPts val="600"/>
              </a:spcAft>
            </a:pPr>
            <a:r>
              <a:rPr lang="en-GB" sz="1000"/>
              <a:t>KPMG blue</a:t>
            </a:r>
          </a:p>
        </p:txBody>
      </p:sp>
      <p:sp>
        <p:nvSpPr>
          <p:cNvPr id="33" name="TextBox 32">
            <a:extLst>
              <a:ext uri="{FF2B5EF4-FFF2-40B4-BE49-F238E27FC236}">
                <a16:creationId xmlns:a16="http://schemas.microsoft.com/office/drawing/2014/main" id="{2C791116-D184-4C43-9C1C-30181CDF0E84}"/>
              </a:ext>
            </a:extLst>
          </p:cNvPr>
          <p:cNvSpPr txBox="1"/>
          <p:nvPr userDrawn="1"/>
        </p:nvSpPr>
        <p:spPr>
          <a:xfrm>
            <a:off x="1921682" y="3363960"/>
            <a:ext cx="1253995" cy="237066"/>
          </a:xfrm>
          <a:prstGeom prst="rect">
            <a:avLst/>
          </a:prstGeom>
          <a:noFill/>
        </p:spPr>
        <p:txBody>
          <a:bodyPr wrap="square" lIns="54610" tIns="54610" rIns="54610" bIns="54610" rtlCol="0" anchor="ctr">
            <a:noAutofit/>
          </a:bodyPr>
          <a:lstStyle/>
          <a:p>
            <a:pPr algn="l">
              <a:spcAft>
                <a:spcPts val="600"/>
              </a:spcAft>
            </a:pPr>
            <a:r>
              <a:rPr lang="en-GB" sz="1000"/>
              <a:t>Light Blue</a:t>
            </a:r>
          </a:p>
        </p:txBody>
      </p:sp>
      <p:sp>
        <p:nvSpPr>
          <p:cNvPr id="36" name="TextBox 35">
            <a:extLst>
              <a:ext uri="{FF2B5EF4-FFF2-40B4-BE49-F238E27FC236}">
                <a16:creationId xmlns:a16="http://schemas.microsoft.com/office/drawing/2014/main" id="{0A430D78-5EDB-481E-BB6D-67D8689BCE11}"/>
              </a:ext>
            </a:extLst>
          </p:cNvPr>
          <p:cNvSpPr txBox="1"/>
          <p:nvPr userDrawn="1"/>
        </p:nvSpPr>
        <p:spPr>
          <a:xfrm>
            <a:off x="3916179" y="1817279"/>
            <a:ext cx="1253995" cy="237066"/>
          </a:xfrm>
          <a:prstGeom prst="rect">
            <a:avLst/>
          </a:prstGeom>
          <a:noFill/>
        </p:spPr>
        <p:txBody>
          <a:bodyPr wrap="square" lIns="54610" tIns="54610" rIns="54610" bIns="54610" rtlCol="0" anchor="ctr">
            <a:noAutofit/>
          </a:bodyPr>
          <a:lstStyle/>
          <a:p>
            <a:pPr algn="l">
              <a:spcAft>
                <a:spcPts val="600"/>
              </a:spcAft>
            </a:pPr>
            <a:r>
              <a:rPr lang="en-GB" sz="1000"/>
              <a:t>Blue</a:t>
            </a:r>
          </a:p>
        </p:txBody>
      </p:sp>
      <p:sp>
        <p:nvSpPr>
          <p:cNvPr id="39" name="TextBox 38">
            <a:extLst>
              <a:ext uri="{FF2B5EF4-FFF2-40B4-BE49-F238E27FC236}">
                <a16:creationId xmlns:a16="http://schemas.microsoft.com/office/drawing/2014/main" id="{E42EE987-0425-4CD8-B75D-E3E8F8C2096D}"/>
              </a:ext>
            </a:extLst>
          </p:cNvPr>
          <p:cNvSpPr txBox="1"/>
          <p:nvPr userDrawn="1"/>
        </p:nvSpPr>
        <p:spPr>
          <a:xfrm>
            <a:off x="1921682" y="2341846"/>
            <a:ext cx="1253995" cy="237066"/>
          </a:xfrm>
          <a:prstGeom prst="rect">
            <a:avLst/>
          </a:prstGeom>
          <a:noFill/>
        </p:spPr>
        <p:txBody>
          <a:bodyPr wrap="square" lIns="54610" tIns="54610" rIns="54610" bIns="54610" rtlCol="0" anchor="ctr">
            <a:noAutofit/>
          </a:bodyPr>
          <a:lstStyle/>
          <a:p>
            <a:pPr algn="l">
              <a:spcAft>
                <a:spcPts val="600"/>
              </a:spcAft>
            </a:pPr>
            <a:r>
              <a:rPr lang="en-GB" sz="1000"/>
              <a:t>Cobalt Blue</a:t>
            </a:r>
          </a:p>
        </p:txBody>
      </p:sp>
      <p:sp>
        <p:nvSpPr>
          <p:cNvPr id="45" name="TextBox 44">
            <a:extLst>
              <a:ext uri="{FF2B5EF4-FFF2-40B4-BE49-F238E27FC236}">
                <a16:creationId xmlns:a16="http://schemas.microsoft.com/office/drawing/2014/main" id="{1B01B4DF-404A-4544-B313-2720FCBDD0B4}"/>
              </a:ext>
            </a:extLst>
          </p:cNvPr>
          <p:cNvSpPr txBox="1"/>
          <p:nvPr userDrawn="1"/>
        </p:nvSpPr>
        <p:spPr>
          <a:xfrm>
            <a:off x="1921682" y="3874401"/>
            <a:ext cx="1253995" cy="237066"/>
          </a:xfrm>
          <a:prstGeom prst="rect">
            <a:avLst/>
          </a:prstGeom>
          <a:noFill/>
        </p:spPr>
        <p:txBody>
          <a:bodyPr wrap="square" lIns="54610" tIns="54610" rIns="54610" bIns="54610" rtlCol="0" anchor="ctr">
            <a:noAutofit/>
          </a:bodyPr>
          <a:lstStyle/>
          <a:p>
            <a:pPr algn="l">
              <a:spcAft>
                <a:spcPts val="600"/>
              </a:spcAft>
            </a:pPr>
            <a:r>
              <a:rPr lang="en-GB" sz="1000"/>
              <a:t>Pacific Blue</a:t>
            </a:r>
          </a:p>
        </p:txBody>
      </p:sp>
      <p:sp>
        <p:nvSpPr>
          <p:cNvPr id="48" name="TextBox 47">
            <a:extLst>
              <a:ext uri="{FF2B5EF4-FFF2-40B4-BE49-F238E27FC236}">
                <a16:creationId xmlns:a16="http://schemas.microsoft.com/office/drawing/2014/main" id="{96DFA940-4699-43CF-A21A-AE4227704697}"/>
              </a:ext>
            </a:extLst>
          </p:cNvPr>
          <p:cNvSpPr txBox="1"/>
          <p:nvPr userDrawn="1"/>
        </p:nvSpPr>
        <p:spPr>
          <a:xfrm>
            <a:off x="1921682" y="4385458"/>
            <a:ext cx="1253995" cy="237066"/>
          </a:xfrm>
          <a:prstGeom prst="rect">
            <a:avLst/>
          </a:prstGeom>
          <a:noFill/>
        </p:spPr>
        <p:txBody>
          <a:bodyPr wrap="square" lIns="54610" tIns="54610" rIns="54610" bIns="54610" rtlCol="0" anchor="ctr">
            <a:noAutofit/>
          </a:bodyPr>
          <a:lstStyle/>
          <a:p>
            <a:pPr algn="l">
              <a:spcAft>
                <a:spcPts val="600"/>
              </a:spcAft>
            </a:pPr>
            <a:r>
              <a:rPr lang="en-GB" sz="1000"/>
              <a:t>Purple</a:t>
            </a:r>
          </a:p>
        </p:txBody>
      </p:sp>
      <p:sp>
        <p:nvSpPr>
          <p:cNvPr id="51" name="TextBox 50">
            <a:extLst>
              <a:ext uri="{FF2B5EF4-FFF2-40B4-BE49-F238E27FC236}">
                <a16:creationId xmlns:a16="http://schemas.microsoft.com/office/drawing/2014/main" id="{49A40265-6498-4E16-877D-6BC9A8CE7DCA}"/>
              </a:ext>
            </a:extLst>
          </p:cNvPr>
          <p:cNvSpPr txBox="1"/>
          <p:nvPr userDrawn="1"/>
        </p:nvSpPr>
        <p:spPr>
          <a:xfrm>
            <a:off x="1921682" y="4896518"/>
            <a:ext cx="1253995" cy="237066"/>
          </a:xfrm>
          <a:prstGeom prst="rect">
            <a:avLst/>
          </a:prstGeom>
          <a:noFill/>
        </p:spPr>
        <p:txBody>
          <a:bodyPr wrap="square" lIns="54610" tIns="54610" rIns="54610" bIns="54610" rtlCol="0" anchor="ctr">
            <a:noAutofit/>
          </a:bodyPr>
          <a:lstStyle/>
          <a:p>
            <a:pPr algn="l">
              <a:spcAft>
                <a:spcPts val="600"/>
              </a:spcAft>
            </a:pPr>
            <a:r>
              <a:rPr lang="en-GB" sz="1000"/>
              <a:t>Pink</a:t>
            </a:r>
          </a:p>
        </p:txBody>
      </p:sp>
      <p:sp>
        <p:nvSpPr>
          <p:cNvPr id="9" name="Rectangle 8">
            <a:extLst>
              <a:ext uri="{FF2B5EF4-FFF2-40B4-BE49-F238E27FC236}">
                <a16:creationId xmlns:a16="http://schemas.microsoft.com/office/drawing/2014/main" id="{A4B6D9AD-8E94-4A62-B92C-C973F5486E37}"/>
              </a:ext>
            </a:extLst>
          </p:cNvPr>
          <p:cNvSpPr/>
          <p:nvPr userDrawn="1"/>
        </p:nvSpPr>
        <p:spPr>
          <a:xfrm>
            <a:off x="2999643" y="2243028"/>
            <a:ext cx="839614" cy="411225"/>
          </a:xfrm>
          <a:prstGeom prst="rect">
            <a:avLst/>
          </a:prstGeom>
          <a:solidFill>
            <a:srgbClr val="510DB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81</a:t>
            </a:r>
          </a:p>
          <a:p>
            <a:pPr algn="ctr"/>
            <a:r>
              <a:rPr lang="en-GB" sz="800">
                <a:solidFill>
                  <a:schemeClr val="bg1"/>
                </a:solidFill>
              </a:rPr>
              <a:t>13</a:t>
            </a:r>
          </a:p>
          <a:p>
            <a:pPr algn="ctr"/>
            <a:r>
              <a:rPr lang="en-GB" sz="800">
                <a:solidFill>
                  <a:schemeClr val="bg1"/>
                </a:solidFill>
              </a:rPr>
              <a:t>188</a:t>
            </a:r>
          </a:p>
        </p:txBody>
      </p:sp>
      <p:sp>
        <p:nvSpPr>
          <p:cNvPr id="10" name="Rectangle 9">
            <a:extLst>
              <a:ext uri="{FF2B5EF4-FFF2-40B4-BE49-F238E27FC236}">
                <a16:creationId xmlns:a16="http://schemas.microsoft.com/office/drawing/2014/main" id="{5D377AFC-4BDC-44AC-80A6-06A9503B868A}"/>
              </a:ext>
            </a:extLst>
          </p:cNvPr>
          <p:cNvSpPr/>
          <p:nvPr userDrawn="1"/>
        </p:nvSpPr>
        <p:spPr>
          <a:xfrm>
            <a:off x="2999643" y="2757590"/>
            <a:ext cx="839614" cy="411225"/>
          </a:xfrm>
          <a:prstGeom prst="rect">
            <a:avLst/>
          </a:prstGeom>
          <a:solidFill>
            <a:srgbClr val="B497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180</a:t>
            </a:r>
          </a:p>
          <a:p>
            <a:pPr algn="ctr"/>
            <a:r>
              <a:rPr lang="en-GB" sz="800">
                <a:solidFill>
                  <a:schemeClr val="bg1"/>
                </a:solidFill>
              </a:rPr>
              <a:t>151</a:t>
            </a:r>
          </a:p>
          <a:p>
            <a:pPr algn="ctr"/>
            <a:r>
              <a:rPr lang="en-GB" sz="800">
                <a:solidFill>
                  <a:schemeClr val="bg1"/>
                </a:solidFill>
              </a:rPr>
              <a:t>255</a:t>
            </a:r>
          </a:p>
        </p:txBody>
      </p:sp>
      <p:sp>
        <p:nvSpPr>
          <p:cNvPr id="12" name="TextBox 11">
            <a:extLst>
              <a:ext uri="{FF2B5EF4-FFF2-40B4-BE49-F238E27FC236}">
                <a16:creationId xmlns:a16="http://schemas.microsoft.com/office/drawing/2014/main" id="{8B231EB6-12A0-47AA-88B0-D248845383EA}"/>
              </a:ext>
            </a:extLst>
          </p:cNvPr>
          <p:cNvSpPr txBox="1"/>
          <p:nvPr userDrawn="1"/>
        </p:nvSpPr>
        <p:spPr>
          <a:xfrm>
            <a:off x="2992848" y="1330325"/>
            <a:ext cx="1946348" cy="307777"/>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Accent Colors for Infographics and charts only</a:t>
            </a:r>
          </a:p>
        </p:txBody>
      </p:sp>
      <p:sp>
        <p:nvSpPr>
          <p:cNvPr id="59" name="Rectangle 58">
            <a:extLst>
              <a:ext uri="{FF2B5EF4-FFF2-40B4-BE49-F238E27FC236}">
                <a16:creationId xmlns:a16="http://schemas.microsoft.com/office/drawing/2014/main" id="{8B8F1FC7-CA8A-485A-9440-4EA69DF44F1B}"/>
              </a:ext>
            </a:extLst>
          </p:cNvPr>
          <p:cNvSpPr/>
          <p:nvPr userDrawn="1"/>
        </p:nvSpPr>
        <p:spPr>
          <a:xfrm>
            <a:off x="2999643" y="3272151"/>
            <a:ext cx="839614" cy="411225"/>
          </a:xfrm>
          <a:prstGeom prst="rect">
            <a:avLst/>
          </a:prstGeom>
          <a:solidFill>
            <a:srgbClr val="AB0D8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171</a:t>
            </a:r>
          </a:p>
          <a:p>
            <a:pPr algn="ctr"/>
            <a:r>
              <a:rPr lang="en-GB" sz="800">
                <a:solidFill>
                  <a:schemeClr val="bg1"/>
                </a:solidFill>
              </a:rPr>
              <a:t>13</a:t>
            </a:r>
          </a:p>
          <a:p>
            <a:pPr algn="ctr"/>
            <a:r>
              <a:rPr lang="en-GB" sz="800">
                <a:solidFill>
                  <a:schemeClr val="bg1"/>
                </a:solidFill>
              </a:rPr>
              <a:t>130</a:t>
            </a:r>
          </a:p>
        </p:txBody>
      </p:sp>
      <p:sp>
        <p:nvSpPr>
          <p:cNvPr id="60" name="Rectangle 59">
            <a:extLst>
              <a:ext uri="{FF2B5EF4-FFF2-40B4-BE49-F238E27FC236}">
                <a16:creationId xmlns:a16="http://schemas.microsoft.com/office/drawing/2014/main" id="{FF4DC1F0-F2DB-41DC-B843-C645575C978D}"/>
              </a:ext>
            </a:extLst>
          </p:cNvPr>
          <p:cNvSpPr/>
          <p:nvPr userDrawn="1"/>
        </p:nvSpPr>
        <p:spPr>
          <a:xfrm>
            <a:off x="2999643" y="3786713"/>
            <a:ext cx="839614" cy="411225"/>
          </a:xfrm>
          <a:prstGeom prst="rect">
            <a:avLst/>
          </a:prstGeom>
          <a:solidFill>
            <a:srgbClr val="FFA3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255</a:t>
            </a:r>
          </a:p>
          <a:p>
            <a:pPr algn="ctr"/>
            <a:r>
              <a:rPr lang="en-GB" sz="800">
                <a:solidFill>
                  <a:sysClr val="windowText" lastClr="000000"/>
                </a:solidFill>
              </a:rPr>
              <a:t>163</a:t>
            </a:r>
          </a:p>
          <a:p>
            <a:pPr algn="ctr"/>
            <a:r>
              <a:rPr lang="en-GB" sz="800">
                <a:solidFill>
                  <a:sysClr val="windowText" lastClr="000000"/>
                </a:solidFill>
              </a:rPr>
              <a:t>218</a:t>
            </a:r>
          </a:p>
        </p:txBody>
      </p:sp>
      <p:sp>
        <p:nvSpPr>
          <p:cNvPr id="61" name="Rectangle 60">
            <a:extLst>
              <a:ext uri="{FF2B5EF4-FFF2-40B4-BE49-F238E27FC236}">
                <a16:creationId xmlns:a16="http://schemas.microsoft.com/office/drawing/2014/main" id="{1FDCCC15-7DDA-4C27-A66A-86FEF3CE0FDB}"/>
              </a:ext>
            </a:extLst>
          </p:cNvPr>
          <p:cNvSpPr/>
          <p:nvPr userDrawn="1"/>
        </p:nvSpPr>
        <p:spPr>
          <a:xfrm>
            <a:off x="2999643" y="4301273"/>
            <a:ext cx="839614" cy="411225"/>
          </a:xfrm>
          <a:prstGeom prst="rect">
            <a:avLst/>
          </a:prstGeom>
          <a:solidFill>
            <a:srgbClr val="098E7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9</a:t>
            </a:r>
          </a:p>
          <a:p>
            <a:pPr algn="ctr"/>
            <a:r>
              <a:rPr lang="en-GB" sz="800">
                <a:solidFill>
                  <a:schemeClr val="bg1"/>
                </a:solidFill>
              </a:rPr>
              <a:t>142</a:t>
            </a:r>
          </a:p>
          <a:p>
            <a:pPr algn="ctr"/>
            <a:r>
              <a:rPr lang="en-GB" sz="800">
                <a:solidFill>
                  <a:schemeClr val="bg1"/>
                </a:solidFill>
              </a:rPr>
              <a:t>126</a:t>
            </a:r>
          </a:p>
        </p:txBody>
      </p:sp>
      <p:sp>
        <p:nvSpPr>
          <p:cNvPr id="62" name="Rectangle 61">
            <a:extLst>
              <a:ext uri="{FF2B5EF4-FFF2-40B4-BE49-F238E27FC236}">
                <a16:creationId xmlns:a16="http://schemas.microsoft.com/office/drawing/2014/main" id="{E6A7B705-A81A-45EE-B7F8-A08C39775723}"/>
              </a:ext>
            </a:extLst>
          </p:cNvPr>
          <p:cNvSpPr/>
          <p:nvPr userDrawn="1"/>
        </p:nvSpPr>
        <p:spPr>
          <a:xfrm>
            <a:off x="2999643" y="4809441"/>
            <a:ext cx="839614" cy="411225"/>
          </a:xfrm>
          <a:prstGeom prst="rect">
            <a:avLst/>
          </a:prstGeom>
          <a:solidFill>
            <a:srgbClr val="00C0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192</a:t>
            </a:r>
          </a:p>
          <a:p>
            <a:pPr algn="ctr"/>
            <a:r>
              <a:rPr lang="en-GB" sz="800">
                <a:solidFill>
                  <a:schemeClr val="bg1"/>
                </a:solidFill>
              </a:rPr>
              <a:t>174</a:t>
            </a:r>
          </a:p>
        </p:txBody>
      </p:sp>
      <p:sp>
        <p:nvSpPr>
          <p:cNvPr id="63" name="Rectangle 62">
            <a:extLst>
              <a:ext uri="{FF2B5EF4-FFF2-40B4-BE49-F238E27FC236}">
                <a16:creationId xmlns:a16="http://schemas.microsoft.com/office/drawing/2014/main" id="{70C56EF7-AC83-449B-8CC3-F1D314081B92}"/>
              </a:ext>
            </a:extLst>
          </p:cNvPr>
          <p:cNvSpPr/>
          <p:nvPr userDrawn="1"/>
        </p:nvSpPr>
        <p:spPr>
          <a:xfrm>
            <a:off x="2999643" y="5324001"/>
            <a:ext cx="839614" cy="411225"/>
          </a:xfrm>
          <a:prstGeom prst="rect">
            <a:avLst/>
          </a:prstGeom>
          <a:solidFill>
            <a:srgbClr val="63EB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accent3"/>
                </a:solidFill>
              </a:rPr>
              <a:t>99</a:t>
            </a:r>
          </a:p>
          <a:p>
            <a:pPr algn="ctr"/>
            <a:r>
              <a:rPr lang="en-GB" sz="800">
                <a:solidFill>
                  <a:schemeClr val="accent3"/>
                </a:solidFill>
              </a:rPr>
              <a:t>235</a:t>
            </a:r>
          </a:p>
          <a:p>
            <a:pPr algn="ctr"/>
            <a:r>
              <a:rPr lang="en-GB" sz="800">
                <a:solidFill>
                  <a:schemeClr val="accent3"/>
                </a:solidFill>
              </a:rPr>
              <a:t>218</a:t>
            </a:r>
          </a:p>
        </p:txBody>
      </p:sp>
      <p:grpSp>
        <p:nvGrpSpPr>
          <p:cNvPr id="65" name="Group 64">
            <a:extLst>
              <a:ext uri="{FF2B5EF4-FFF2-40B4-BE49-F238E27FC236}">
                <a16:creationId xmlns:a16="http://schemas.microsoft.com/office/drawing/2014/main" id="{34556660-1591-47B1-B18E-F2FCE5FDCA50}"/>
              </a:ext>
            </a:extLst>
          </p:cNvPr>
          <p:cNvGrpSpPr/>
          <p:nvPr userDrawn="1"/>
        </p:nvGrpSpPr>
        <p:grpSpPr>
          <a:xfrm>
            <a:off x="3971416" y="2341846"/>
            <a:ext cx="1253995" cy="3303408"/>
            <a:chOff x="2169429" y="1756308"/>
            <a:chExt cx="2286000" cy="3303408"/>
          </a:xfrm>
        </p:grpSpPr>
        <p:sp>
          <p:nvSpPr>
            <p:cNvPr id="66" name="TextBox 65">
              <a:extLst>
                <a:ext uri="{FF2B5EF4-FFF2-40B4-BE49-F238E27FC236}">
                  <a16:creationId xmlns:a16="http://schemas.microsoft.com/office/drawing/2014/main" id="{C1242448-F6EA-445E-86F6-56F1F6B8DCA0}"/>
                </a:ext>
              </a:extLst>
            </p:cNvPr>
            <p:cNvSpPr txBox="1"/>
            <p:nvPr userDrawn="1"/>
          </p:nvSpPr>
          <p:spPr>
            <a:xfrm>
              <a:off x="2169429" y="2778422"/>
              <a:ext cx="2286000" cy="237066"/>
            </a:xfrm>
            <a:prstGeom prst="rect">
              <a:avLst/>
            </a:prstGeom>
            <a:noFill/>
          </p:spPr>
          <p:txBody>
            <a:bodyPr wrap="square" lIns="54610" tIns="54610" rIns="54610" bIns="54610" rtlCol="0" anchor="ctr">
              <a:noAutofit/>
            </a:bodyPr>
            <a:lstStyle/>
            <a:p>
              <a:pPr algn="l">
                <a:spcAft>
                  <a:spcPts val="600"/>
                </a:spcAft>
              </a:pPr>
              <a:r>
                <a:rPr lang="en-GB" sz="1000"/>
                <a:t>Dark Pink</a:t>
              </a:r>
            </a:p>
          </p:txBody>
        </p:sp>
        <p:sp>
          <p:nvSpPr>
            <p:cNvPr id="67" name="TextBox 66">
              <a:extLst>
                <a:ext uri="{FF2B5EF4-FFF2-40B4-BE49-F238E27FC236}">
                  <a16:creationId xmlns:a16="http://schemas.microsoft.com/office/drawing/2014/main" id="{F9F2D96E-0391-44D3-9D85-C49CD2682224}"/>
                </a:ext>
              </a:extLst>
            </p:cNvPr>
            <p:cNvSpPr txBox="1"/>
            <p:nvPr userDrawn="1"/>
          </p:nvSpPr>
          <p:spPr>
            <a:xfrm>
              <a:off x="2169429" y="1756308"/>
              <a:ext cx="2286000" cy="237066"/>
            </a:xfrm>
            <a:prstGeom prst="rect">
              <a:avLst/>
            </a:prstGeom>
            <a:noFill/>
          </p:spPr>
          <p:txBody>
            <a:bodyPr wrap="square" lIns="54610" tIns="54610" rIns="54610" bIns="54610" rtlCol="0" anchor="ctr">
              <a:noAutofit/>
            </a:bodyPr>
            <a:lstStyle/>
            <a:p>
              <a:pPr algn="l">
                <a:spcAft>
                  <a:spcPts val="600"/>
                </a:spcAft>
              </a:pPr>
              <a:r>
                <a:rPr lang="en-GB" sz="1000"/>
                <a:t>Dark Purple</a:t>
              </a:r>
            </a:p>
          </p:txBody>
        </p:sp>
        <p:sp>
          <p:nvSpPr>
            <p:cNvPr id="68" name="TextBox 67">
              <a:extLst>
                <a:ext uri="{FF2B5EF4-FFF2-40B4-BE49-F238E27FC236}">
                  <a16:creationId xmlns:a16="http://schemas.microsoft.com/office/drawing/2014/main" id="{712A9094-C141-4137-91C8-07CDF0270449}"/>
                </a:ext>
              </a:extLst>
            </p:cNvPr>
            <p:cNvSpPr txBox="1"/>
            <p:nvPr userDrawn="1"/>
          </p:nvSpPr>
          <p:spPr>
            <a:xfrm>
              <a:off x="2169429" y="3289479"/>
              <a:ext cx="2286000" cy="237066"/>
            </a:xfrm>
            <a:prstGeom prst="rect">
              <a:avLst/>
            </a:prstGeom>
            <a:noFill/>
          </p:spPr>
          <p:txBody>
            <a:bodyPr wrap="square" lIns="54610" tIns="54610" rIns="54610" bIns="54610" rtlCol="0" anchor="ctr">
              <a:noAutofit/>
            </a:bodyPr>
            <a:lstStyle/>
            <a:p>
              <a:pPr algn="l">
                <a:spcAft>
                  <a:spcPts val="600"/>
                </a:spcAft>
              </a:pPr>
              <a:r>
                <a:rPr lang="en-GB" sz="1000"/>
                <a:t>Light Pink</a:t>
              </a:r>
            </a:p>
          </p:txBody>
        </p:sp>
        <p:sp>
          <p:nvSpPr>
            <p:cNvPr id="69" name="TextBox 68">
              <a:extLst>
                <a:ext uri="{FF2B5EF4-FFF2-40B4-BE49-F238E27FC236}">
                  <a16:creationId xmlns:a16="http://schemas.microsoft.com/office/drawing/2014/main" id="{A455B7B5-73DE-46AF-B400-88997B50AD80}"/>
                </a:ext>
              </a:extLst>
            </p:cNvPr>
            <p:cNvSpPr txBox="1"/>
            <p:nvPr userDrawn="1"/>
          </p:nvSpPr>
          <p:spPr>
            <a:xfrm>
              <a:off x="2169429" y="3800536"/>
              <a:ext cx="2286000" cy="237066"/>
            </a:xfrm>
            <a:prstGeom prst="rect">
              <a:avLst/>
            </a:prstGeom>
            <a:noFill/>
          </p:spPr>
          <p:txBody>
            <a:bodyPr wrap="square" lIns="54610" tIns="54610" rIns="54610" bIns="54610" rtlCol="0" anchor="ctr">
              <a:noAutofit/>
            </a:bodyPr>
            <a:lstStyle/>
            <a:p>
              <a:pPr algn="l">
                <a:spcAft>
                  <a:spcPts val="600"/>
                </a:spcAft>
              </a:pPr>
              <a:r>
                <a:rPr lang="en-GB" sz="1000"/>
                <a:t>Dark Green</a:t>
              </a:r>
            </a:p>
          </p:txBody>
        </p:sp>
        <p:sp>
          <p:nvSpPr>
            <p:cNvPr id="70" name="TextBox 69">
              <a:extLst>
                <a:ext uri="{FF2B5EF4-FFF2-40B4-BE49-F238E27FC236}">
                  <a16:creationId xmlns:a16="http://schemas.microsoft.com/office/drawing/2014/main" id="{2B4C4881-6213-41A5-AC03-CCE78498A9AE}"/>
                </a:ext>
              </a:extLst>
            </p:cNvPr>
            <p:cNvSpPr txBox="1"/>
            <p:nvPr userDrawn="1"/>
          </p:nvSpPr>
          <p:spPr>
            <a:xfrm>
              <a:off x="2169429" y="2267365"/>
              <a:ext cx="2286000" cy="237066"/>
            </a:xfrm>
            <a:prstGeom prst="rect">
              <a:avLst/>
            </a:prstGeom>
            <a:noFill/>
          </p:spPr>
          <p:txBody>
            <a:bodyPr wrap="square" lIns="54610" tIns="54610" rIns="54610" bIns="54610" rtlCol="0" anchor="ctr">
              <a:noAutofit/>
            </a:bodyPr>
            <a:lstStyle/>
            <a:p>
              <a:pPr algn="l">
                <a:spcAft>
                  <a:spcPts val="600"/>
                </a:spcAft>
              </a:pPr>
              <a:r>
                <a:rPr lang="en-GB" sz="1000"/>
                <a:t>Light Purple</a:t>
              </a:r>
            </a:p>
          </p:txBody>
        </p:sp>
        <p:sp>
          <p:nvSpPr>
            <p:cNvPr id="71" name="TextBox 70">
              <a:extLst>
                <a:ext uri="{FF2B5EF4-FFF2-40B4-BE49-F238E27FC236}">
                  <a16:creationId xmlns:a16="http://schemas.microsoft.com/office/drawing/2014/main" id="{940387EA-5FDE-4F6F-BAF2-604549CCD0F0}"/>
                </a:ext>
              </a:extLst>
            </p:cNvPr>
            <p:cNvSpPr txBox="1"/>
            <p:nvPr userDrawn="1"/>
          </p:nvSpPr>
          <p:spPr>
            <a:xfrm>
              <a:off x="2169429" y="4311593"/>
              <a:ext cx="2286000" cy="237066"/>
            </a:xfrm>
            <a:prstGeom prst="rect">
              <a:avLst/>
            </a:prstGeom>
            <a:noFill/>
          </p:spPr>
          <p:txBody>
            <a:bodyPr wrap="square" lIns="54610" tIns="54610" rIns="54610" bIns="54610" rtlCol="0" anchor="ctr">
              <a:noAutofit/>
            </a:bodyPr>
            <a:lstStyle/>
            <a:p>
              <a:pPr algn="l">
                <a:spcAft>
                  <a:spcPts val="600"/>
                </a:spcAft>
              </a:pPr>
              <a:r>
                <a:rPr lang="en-GB" sz="1000"/>
                <a:t>Green</a:t>
              </a:r>
            </a:p>
          </p:txBody>
        </p:sp>
        <p:sp>
          <p:nvSpPr>
            <p:cNvPr id="72" name="TextBox 71">
              <a:extLst>
                <a:ext uri="{FF2B5EF4-FFF2-40B4-BE49-F238E27FC236}">
                  <a16:creationId xmlns:a16="http://schemas.microsoft.com/office/drawing/2014/main" id="{A92671DE-F6BD-48CB-B11C-208DD1F1CCB3}"/>
                </a:ext>
              </a:extLst>
            </p:cNvPr>
            <p:cNvSpPr txBox="1"/>
            <p:nvPr userDrawn="1"/>
          </p:nvSpPr>
          <p:spPr>
            <a:xfrm>
              <a:off x="2169429" y="4822650"/>
              <a:ext cx="2286000" cy="237066"/>
            </a:xfrm>
            <a:prstGeom prst="rect">
              <a:avLst/>
            </a:prstGeom>
            <a:noFill/>
          </p:spPr>
          <p:txBody>
            <a:bodyPr wrap="square" lIns="54610" tIns="54610" rIns="54610" bIns="54610" rtlCol="0" anchor="ctr">
              <a:noAutofit/>
            </a:bodyPr>
            <a:lstStyle/>
            <a:p>
              <a:pPr algn="l">
                <a:spcAft>
                  <a:spcPts val="600"/>
                </a:spcAft>
              </a:pPr>
              <a:r>
                <a:rPr lang="en-GB" sz="1000"/>
                <a:t>Light Green</a:t>
              </a:r>
            </a:p>
          </p:txBody>
        </p:sp>
      </p:grpSp>
      <p:sp>
        <p:nvSpPr>
          <p:cNvPr id="74" name="Rectangle 73">
            <a:extLst>
              <a:ext uri="{FF2B5EF4-FFF2-40B4-BE49-F238E27FC236}">
                <a16:creationId xmlns:a16="http://schemas.microsoft.com/office/drawing/2014/main" id="{35C7B945-9627-4D94-B008-C987FEA96972}"/>
              </a:ext>
            </a:extLst>
          </p:cNvPr>
          <p:cNvSpPr/>
          <p:nvPr userDrawn="1"/>
        </p:nvSpPr>
        <p:spPr>
          <a:xfrm>
            <a:off x="5232206" y="1731971"/>
            <a:ext cx="839614" cy="411225"/>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51</a:t>
            </a:r>
          </a:p>
          <a:p>
            <a:pPr algn="ctr"/>
            <a:r>
              <a:rPr lang="en-GB" sz="800">
                <a:solidFill>
                  <a:schemeClr val="bg1"/>
                </a:solidFill>
              </a:rPr>
              <a:t>51</a:t>
            </a:r>
          </a:p>
          <a:p>
            <a:pPr algn="ctr"/>
            <a:r>
              <a:rPr lang="en-GB" sz="800">
                <a:solidFill>
                  <a:schemeClr val="bg1"/>
                </a:solidFill>
              </a:rPr>
              <a:t>51</a:t>
            </a:r>
          </a:p>
        </p:txBody>
      </p:sp>
      <p:sp>
        <p:nvSpPr>
          <p:cNvPr id="75" name="Rectangle 74">
            <a:extLst>
              <a:ext uri="{FF2B5EF4-FFF2-40B4-BE49-F238E27FC236}">
                <a16:creationId xmlns:a16="http://schemas.microsoft.com/office/drawing/2014/main" id="{AEB1F170-4966-4AAF-ABAA-3D2A0369F7FA}"/>
              </a:ext>
            </a:extLst>
          </p:cNvPr>
          <p:cNvSpPr/>
          <p:nvPr userDrawn="1"/>
        </p:nvSpPr>
        <p:spPr>
          <a:xfrm>
            <a:off x="5232206" y="2246533"/>
            <a:ext cx="839614" cy="411225"/>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a:p>
            <a:pPr algn="ctr"/>
            <a:endParaRPr lang="en-GB" sz="800">
              <a:solidFill>
                <a:schemeClr val="bg1"/>
              </a:solidFill>
            </a:endParaRPr>
          </a:p>
        </p:txBody>
      </p:sp>
      <p:sp>
        <p:nvSpPr>
          <p:cNvPr id="76" name="TextBox 75">
            <a:extLst>
              <a:ext uri="{FF2B5EF4-FFF2-40B4-BE49-F238E27FC236}">
                <a16:creationId xmlns:a16="http://schemas.microsoft.com/office/drawing/2014/main" id="{7033C2B2-E4D1-4420-8509-EC1E2C80321F}"/>
              </a:ext>
            </a:extLst>
          </p:cNvPr>
          <p:cNvSpPr txBox="1"/>
          <p:nvPr userDrawn="1"/>
        </p:nvSpPr>
        <p:spPr>
          <a:xfrm>
            <a:off x="5225411" y="1330325"/>
            <a:ext cx="1545229" cy="307777"/>
          </a:xfrm>
          <a:prstGeom prst="rect">
            <a:avLst/>
          </a:prstGeom>
          <a:noFill/>
        </p:spPr>
        <p:txBody>
          <a:bodyPr wrap="square" lIns="0" tIns="0" rIns="0" bIns="0" rtlCol="0">
            <a:spAutoFit/>
          </a:bodyPr>
          <a:lstStyle/>
          <a:p>
            <a:pPr algn="l">
              <a:spcAft>
                <a:spcPts val="600"/>
              </a:spcAft>
            </a:pPr>
            <a:r>
              <a:rPr lang="en-US" sz="1000" b="1">
                <a:solidFill>
                  <a:sysClr val="windowText" lastClr="000000"/>
                </a:solidFill>
              </a:rPr>
              <a:t>Neutrals for Infographics and charts only </a:t>
            </a:r>
          </a:p>
        </p:txBody>
      </p:sp>
      <p:sp>
        <p:nvSpPr>
          <p:cNvPr id="77" name="Rectangle 76">
            <a:extLst>
              <a:ext uri="{FF2B5EF4-FFF2-40B4-BE49-F238E27FC236}">
                <a16:creationId xmlns:a16="http://schemas.microsoft.com/office/drawing/2014/main" id="{9BFC6FF0-9D30-4829-A667-26B9E6467077}"/>
              </a:ext>
            </a:extLst>
          </p:cNvPr>
          <p:cNvSpPr/>
          <p:nvPr userDrawn="1"/>
        </p:nvSpPr>
        <p:spPr>
          <a:xfrm>
            <a:off x="5232206" y="2761094"/>
            <a:ext cx="839614" cy="411225"/>
          </a:xfrm>
          <a:prstGeom prst="rect">
            <a:avLst/>
          </a:prstGeom>
          <a:solidFill>
            <a:srgbClr val="98989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152</a:t>
            </a:r>
          </a:p>
          <a:p>
            <a:pPr algn="ctr"/>
            <a:r>
              <a:rPr lang="en-GB" sz="800">
                <a:solidFill>
                  <a:schemeClr val="bg1"/>
                </a:solidFill>
              </a:rPr>
              <a:t>152</a:t>
            </a:r>
          </a:p>
          <a:p>
            <a:pPr algn="ctr"/>
            <a:r>
              <a:rPr lang="en-GB" sz="800">
                <a:solidFill>
                  <a:schemeClr val="bg1"/>
                </a:solidFill>
              </a:rPr>
              <a:t>152</a:t>
            </a:r>
          </a:p>
        </p:txBody>
      </p:sp>
      <p:sp>
        <p:nvSpPr>
          <p:cNvPr id="78" name="Rectangle 77">
            <a:extLst>
              <a:ext uri="{FF2B5EF4-FFF2-40B4-BE49-F238E27FC236}">
                <a16:creationId xmlns:a16="http://schemas.microsoft.com/office/drawing/2014/main" id="{AF40F7A4-A491-46D0-AC78-F38FB368D987}"/>
              </a:ext>
            </a:extLst>
          </p:cNvPr>
          <p:cNvSpPr/>
          <p:nvPr userDrawn="1"/>
        </p:nvSpPr>
        <p:spPr>
          <a:xfrm>
            <a:off x="5232206" y="3275656"/>
            <a:ext cx="839614" cy="411225"/>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178</a:t>
            </a:r>
          </a:p>
          <a:p>
            <a:pPr algn="ctr"/>
            <a:r>
              <a:rPr lang="en-GB" sz="800">
                <a:solidFill>
                  <a:sysClr val="windowText" lastClr="000000"/>
                </a:solidFill>
              </a:rPr>
              <a:t>178</a:t>
            </a:r>
          </a:p>
          <a:p>
            <a:pPr algn="ctr"/>
            <a:r>
              <a:rPr lang="en-GB" sz="800">
                <a:solidFill>
                  <a:sysClr val="windowText" lastClr="000000"/>
                </a:solidFill>
              </a:rPr>
              <a:t>178</a:t>
            </a:r>
          </a:p>
        </p:txBody>
      </p:sp>
      <p:sp>
        <p:nvSpPr>
          <p:cNvPr id="79" name="Rectangle 78">
            <a:extLst>
              <a:ext uri="{FF2B5EF4-FFF2-40B4-BE49-F238E27FC236}">
                <a16:creationId xmlns:a16="http://schemas.microsoft.com/office/drawing/2014/main" id="{E22CE48C-CD62-438B-AF1B-E80398CE41CF}"/>
              </a:ext>
            </a:extLst>
          </p:cNvPr>
          <p:cNvSpPr/>
          <p:nvPr userDrawn="1"/>
        </p:nvSpPr>
        <p:spPr>
          <a:xfrm>
            <a:off x="5232206" y="3790216"/>
            <a:ext cx="839614" cy="411225"/>
          </a:xfrm>
          <a:prstGeom prst="rect">
            <a:avLst/>
          </a:prstGeom>
          <a:solidFill>
            <a:srgbClr val="E5E5E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tx1"/>
                </a:solidFill>
              </a:rPr>
              <a:t>229</a:t>
            </a:r>
          </a:p>
          <a:p>
            <a:pPr algn="ctr"/>
            <a:r>
              <a:rPr lang="en-GB" sz="800">
                <a:solidFill>
                  <a:schemeClr val="tx1"/>
                </a:solidFill>
              </a:rPr>
              <a:t>229</a:t>
            </a:r>
          </a:p>
          <a:p>
            <a:pPr algn="ctr"/>
            <a:r>
              <a:rPr lang="en-GB" sz="800">
                <a:solidFill>
                  <a:schemeClr val="tx1"/>
                </a:solidFill>
              </a:rPr>
              <a:t>229</a:t>
            </a:r>
          </a:p>
        </p:txBody>
      </p:sp>
      <p:sp>
        <p:nvSpPr>
          <p:cNvPr id="83" name="TextBox 82">
            <a:extLst>
              <a:ext uri="{FF2B5EF4-FFF2-40B4-BE49-F238E27FC236}">
                <a16:creationId xmlns:a16="http://schemas.microsoft.com/office/drawing/2014/main" id="{BFA814C9-BD96-4348-B664-2AD4A5DAAB12}"/>
              </a:ext>
            </a:extLst>
          </p:cNvPr>
          <p:cNvSpPr txBox="1"/>
          <p:nvPr userDrawn="1"/>
        </p:nvSpPr>
        <p:spPr>
          <a:xfrm>
            <a:off x="6203979" y="2852903"/>
            <a:ext cx="1253995" cy="237066"/>
          </a:xfrm>
          <a:prstGeom prst="rect">
            <a:avLst/>
          </a:prstGeom>
          <a:noFill/>
        </p:spPr>
        <p:txBody>
          <a:bodyPr wrap="square" lIns="54610" tIns="54610" rIns="54610" bIns="54610" rtlCol="0" anchor="ctr">
            <a:noAutofit/>
          </a:bodyPr>
          <a:lstStyle/>
          <a:p>
            <a:pPr algn="l">
              <a:spcAft>
                <a:spcPts val="600"/>
              </a:spcAft>
            </a:pPr>
            <a:r>
              <a:rPr lang="en-GB" sz="1000"/>
              <a:t>Grey 3</a:t>
            </a:r>
          </a:p>
        </p:txBody>
      </p:sp>
      <p:sp>
        <p:nvSpPr>
          <p:cNvPr id="84" name="TextBox 83">
            <a:extLst>
              <a:ext uri="{FF2B5EF4-FFF2-40B4-BE49-F238E27FC236}">
                <a16:creationId xmlns:a16="http://schemas.microsoft.com/office/drawing/2014/main" id="{B38E8C09-0782-4E70-887B-080A8FC240A9}"/>
              </a:ext>
            </a:extLst>
          </p:cNvPr>
          <p:cNvSpPr txBox="1"/>
          <p:nvPr userDrawn="1"/>
        </p:nvSpPr>
        <p:spPr>
          <a:xfrm>
            <a:off x="6203979" y="1830789"/>
            <a:ext cx="1253995" cy="237066"/>
          </a:xfrm>
          <a:prstGeom prst="rect">
            <a:avLst/>
          </a:prstGeom>
          <a:noFill/>
        </p:spPr>
        <p:txBody>
          <a:bodyPr wrap="square" lIns="54610" tIns="54610" rIns="54610" bIns="54610" rtlCol="0" anchor="ctr">
            <a:noAutofit/>
          </a:bodyPr>
          <a:lstStyle/>
          <a:p>
            <a:pPr algn="l">
              <a:spcAft>
                <a:spcPts val="600"/>
              </a:spcAft>
            </a:pPr>
            <a:r>
              <a:rPr lang="en-GB" sz="1000"/>
              <a:t>Grey 1</a:t>
            </a:r>
          </a:p>
        </p:txBody>
      </p:sp>
      <p:sp>
        <p:nvSpPr>
          <p:cNvPr id="85" name="TextBox 84">
            <a:extLst>
              <a:ext uri="{FF2B5EF4-FFF2-40B4-BE49-F238E27FC236}">
                <a16:creationId xmlns:a16="http://schemas.microsoft.com/office/drawing/2014/main" id="{7C3E17E9-EAB5-401D-99B5-E01BBCBAAE59}"/>
              </a:ext>
            </a:extLst>
          </p:cNvPr>
          <p:cNvSpPr txBox="1"/>
          <p:nvPr userDrawn="1"/>
        </p:nvSpPr>
        <p:spPr>
          <a:xfrm>
            <a:off x="6203979" y="3363960"/>
            <a:ext cx="1253995" cy="237066"/>
          </a:xfrm>
          <a:prstGeom prst="rect">
            <a:avLst/>
          </a:prstGeom>
          <a:noFill/>
        </p:spPr>
        <p:txBody>
          <a:bodyPr wrap="square" lIns="54610" tIns="54610" rIns="54610" bIns="54610" rtlCol="0" anchor="ctr">
            <a:noAutofit/>
          </a:bodyPr>
          <a:lstStyle/>
          <a:p>
            <a:pPr algn="l">
              <a:spcAft>
                <a:spcPts val="600"/>
              </a:spcAft>
            </a:pPr>
            <a:r>
              <a:rPr lang="en-GB" sz="1000"/>
              <a:t>Grey 4</a:t>
            </a:r>
          </a:p>
        </p:txBody>
      </p:sp>
      <p:sp>
        <p:nvSpPr>
          <p:cNvPr id="86" name="TextBox 85">
            <a:extLst>
              <a:ext uri="{FF2B5EF4-FFF2-40B4-BE49-F238E27FC236}">
                <a16:creationId xmlns:a16="http://schemas.microsoft.com/office/drawing/2014/main" id="{DA95C41B-9591-4042-8AC0-03DBDA91FD18}"/>
              </a:ext>
            </a:extLst>
          </p:cNvPr>
          <p:cNvSpPr txBox="1"/>
          <p:nvPr userDrawn="1"/>
        </p:nvSpPr>
        <p:spPr>
          <a:xfrm>
            <a:off x="6203979" y="3875017"/>
            <a:ext cx="1253995" cy="237066"/>
          </a:xfrm>
          <a:prstGeom prst="rect">
            <a:avLst/>
          </a:prstGeom>
          <a:noFill/>
        </p:spPr>
        <p:txBody>
          <a:bodyPr wrap="square" lIns="54610" tIns="54610" rIns="54610" bIns="54610" rtlCol="0" anchor="ctr">
            <a:noAutofit/>
          </a:bodyPr>
          <a:lstStyle/>
          <a:p>
            <a:pPr algn="l">
              <a:spcAft>
                <a:spcPts val="600"/>
              </a:spcAft>
            </a:pPr>
            <a:r>
              <a:rPr lang="en-GB" sz="1000"/>
              <a:t>Grey 5</a:t>
            </a:r>
          </a:p>
        </p:txBody>
      </p:sp>
      <p:sp>
        <p:nvSpPr>
          <p:cNvPr id="87" name="TextBox 86">
            <a:extLst>
              <a:ext uri="{FF2B5EF4-FFF2-40B4-BE49-F238E27FC236}">
                <a16:creationId xmlns:a16="http://schemas.microsoft.com/office/drawing/2014/main" id="{C924189F-5F86-46B9-810F-1AF60243011B}"/>
              </a:ext>
            </a:extLst>
          </p:cNvPr>
          <p:cNvSpPr txBox="1"/>
          <p:nvPr userDrawn="1"/>
        </p:nvSpPr>
        <p:spPr>
          <a:xfrm>
            <a:off x="6203979" y="2341846"/>
            <a:ext cx="1253995" cy="237066"/>
          </a:xfrm>
          <a:prstGeom prst="rect">
            <a:avLst/>
          </a:prstGeom>
          <a:noFill/>
        </p:spPr>
        <p:txBody>
          <a:bodyPr wrap="square" lIns="54610" tIns="54610" rIns="54610" bIns="54610" rtlCol="0" anchor="ctr">
            <a:noAutofit/>
          </a:bodyPr>
          <a:lstStyle/>
          <a:p>
            <a:pPr algn="l">
              <a:spcAft>
                <a:spcPts val="600"/>
              </a:spcAft>
            </a:pPr>
            <a:r>
              <a:rPr lang="en-GB" sz="1000"/>
              <a:t>Grey 2</a:t>
            </a:r>
          </a:p>
        </p:txBody>
      </p:sp>
      <p:sp>
        <p:nvSpPr>
          <p:cNvPr id="52" name="Rectangle 51">
            <a:extLst>
              <a:ext uri="{FF2B5EF4-FFF2-40B4-BE49-F238E27FC236}">
                <a16:creationId xmlns:a16="http://schemas.microsoft.com/office/drawing/2014/main" id="{4ACB48A6-B340-401D-8994-A0E53291AC9B}"/>
              </a:ext>
            </a:extLst>
          </p:cNvPr>
          <p:cNvSpPr/>
          <p:nvPr userDrawn="1"/>
        </p:nvSpPr>
        <p:spPr>
          <a:xfrm>
            <a:off x="7170486" y="2656172"/>
            <a:ext cx="839614" cy="411225"/>
          </a:xfrm>
          <a:prstGeom prst="rect">
            <a:avLst/>
          </a:prstGeom>
          <a:gradFill>
            <a:gsLst>
              <a:gs pos="100000">
                <a:schemeClr val="accent1"/>
              </a:gs>
              <a:gs pos="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endParaRPr lang="en-GB" sz="800">
              <a:solidFill>
                <a:schemeClr val="bg1"/>
              </a:solidFill>
            </a:endParaRPr>
          </a:p>
        </p:txBody>
      </p:sp>
      <p:sp>
        <p:nvSpPr>
          <p:cNvPr id="53" name="Rectangle 52">
            <a:extLst>
              <a:ext uri="{FF2B5EF4-FFF2-40B4-BE49-F238E27FC236}">
                <a16:creationId xmlns:a16="http://schemas.microsoft.com/office/drawing/2014/main" id="{26F71474-A782-4BB1-8B9F-8DCCEAF88E0C}"/>
              </a:ext>
            </a:extLst>
          </p:cNvPr>
          <p:cNvSpPr/>
          <p:nvPr userDrawn="1"/>
        </p:nvSpPr>
        <p:spPr>
          <a:xfrm>
            <a:off x="9170077" y="2656172"/>
            <a:ext cx="839614" cy="411225"/>
          </a:xfrm>
          <a:prstGeom prst="rect">
            <a:avLst/>
          </a:prstGeom>
          <a:gradFill>
            <a:gsLst>
              <a:gs pos="100000">
                <a:srgbClr val="ACEAFF"/>
              </a:gs>
              <a:gs pos="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endParaRPr lang="en-GB" sz="800">
              <a:solidFill>
                <a:schemeClr val="bg1"/>
              </a:solidFill>
            </a:endParaRPr>
          </a:p>
        </p:txBody>
      </p:sp>
      <p:sp>
        <p:nvSpPr>
          <p:cNvPr id="54" name="TextBox 53">
            <a:extLst>
              <a:ext uri="{FF2B5EF4-FFF2-40B4-BE49-F238E27FC236}">
                <a16:creationId xmlns:a16="http://schemas.microsoft.com/office/drawing/2014/main" id="{2102BFCC-8EF9-4273-ADB0-A655CD827F66}"/>
              </a:ext>
            </a:extLst>
          </p:cNvPr>
          <p:cNvSpPr txBox="1"/>
          <p:nvPr userDrawn="1"/>
        </p:nvSpPr>
        <p:spPr>
          <a:xfrm>
            <a:off x="8028290" y="2743862"/>
            <a:ext cx="1568421" cy="237066"/>
          </a:xfrm>
          <a:prstGeom prst="rect">
            <a:avLst/>
          </a:prstGeom>
          <a:noFill/>
        </p:spPr>
        <p:txBody>
          <a:bodyPr wrap="square" lIns="54610" tIns="54610" rIns="54610" bIns="54610" rtlCol="0" anchor="ctr">
            <a:noAutofit/>
          </a:bodyPr>
          <a:lstStyle/>
          <a:p>
            <a:pPr algn="l">
              <a:spcAft>
                <a:spcPts val="600"/>
              </a:spcAft>
            </a:pPr>
            <a:r>
              <a:rPr lang="en-GB" sz="1000"/>
              <a:t>Purple/</a:t>
            </a:r>
            <a:br>
              <a:rPr lang="en-GB" sz="1000"/>
            </a:br>
            <a:r>
              <a:rPr lang="en-GB" sz="1000"/>
              <a:t>Cobalt gradient</a:t>
            </a:r>
          </a:p>
        </p:txBody>
      </p:sp>
      <p:sp>
        <p:nvSpPr>
          <p:cNvPr id="55" name="TextBox 54">
            <a:extLst>
              <a:ext uri="{FF2B5EF4-FFF2-40B4-BE49-F238E27FC236}">
                <a16:creationId xmlns:a16="http://schemas.microsoft.com/office/drawing/2014/main" id="{02D8D802-07C6-434C-B36C-582D2F2FAF7C}"/>
              </a:ext>
            </a:extLst>
          </p:cNvPr>
          <p:cNvSpPr txBox="1"/>
          <p:nvPr userDrawn="1"/>
        </p:nvSpPr>
        <p:spPr>
          <a:xfrm>
            <a:off x="10053992" y="2743862"/>
            <a:ext cx="1709098" cy="237066"/>
          </a:xfrm>
          <a:prstGeom prst="rect">
            <a:avLst/>
          </a:prstGeom>
          <a:noFill/>
        </p:spPr>
        <p:txBody>
          <a:bodyPr wrap="square" lIns="54610" tIns="54610" rIns="54610" bIns="54610" rtlCol="0" anchor="ctr">
            <a:noAutofit/>
          </a:bodyPr>
          <a:lstStyle/>
          <a:p>
            <a:pPr algn="l">
              <a:spcAft>
                <a:spcPts val="600"/>
              </a:spcAft>
            </a:pPr>
            <a:r>
              <a:rPr lang="en-GB" sz="1000"/>
              <a:t>Pacific/</a:t>
            </a:r>
            <a:br>
              <a:rPr lang="en-GB" sz="1000"/>
            </a:br>
            <a:r>
              <a:rPr lang="en-GB" sz="1000"/>
              <a:t>Light Blue gradient</a:t>
            </a:r>
          </a:p>
        </p:txBody>
      </p:sp>
      <p:sp>
        <p:nvSpPr>
          <p:cNvPr id="56" name="TextBox 55">
            <a:extLst>
              <a:ext uri="{FF2B5EF4-FFF2-40B4-BE49-F238E27FC236}">
                <a16:creationId xmlns:a16="http://schemas.microsoft.com/office/drawing/2014/main" id="{F56630A0-1CC3-4558-99F3-72A9846C3FA4}"/>
              </a:ext>
            </a:extLst>
          </p:cNvPr>
          <p:cNvSpPr txBox="1"/>
          <p:nvPr userDrawn="1"/>
        </p:nvSpPr>
        <p:spPr>
          <a:xfrm>
            <a:off x="7146554" y="1298952"/>
            <a:ext cx="4047046" cy="1269578"/>
          </a:xfrm>
          <a:prstGeom prst="rect">
            <a:avLst/>
          </a:prstGeom>
          <a:noFill/>
        </p:spPr>
        <p:txBody>
          <a:bodyPr wrap="square" lIns="0" tIns="0" rIns="0" bIns="0" rtlCol="0">
            <a:spAutoFit/>
          </a:bodyPr>
          <a:lstStyle/>
          <a:p>
            <a:pPr algn="l">
              <a:spcAft>
                <a:spcPts val="300"/>
              </a:spcAft>
            </a:pPr>
            <a:r>
              <a:rPr lang="en-US" sz="1000" b="1">
                <a:solidFill>
                  <a:sysClr val="windowText" lastClr="000000"/>
                </a:solidFill>
              </a:rPr>
              <a:t>Gradients</a:t>
            </a:r>
          </a:p>
          <a:p>
            <a:pPr marL="171450" indent="-171450" algn="l">
              <a:spcAft>
                <a:spcPts val="300"/>
              </a:spcAft>
              <a:buFont typeface="Arial" panose="020B0604020202020204" pitchFamily="34" charset="0"/>
              <a:buChar char="•"/>
            </a:pPr>
            <a:r>
              <a:rPr lang="en-GB" sz="1000" b="0">
                <a:solidFill>
                  <a:sysClr val="windowText" lastClr="000000"/>
                </a:solidFill>
              </a:rPr>
              <a:t>The </a:t>
            </a:r>
            <a:r>
              <a:rPr lang="en-GB" sz="1000" b="0" err="1">
                <a:solidFill>
                  <a:sysClr val="windowText" lastClr="000000"/>
                </a:solidFill>
              </a:rPr>
              <a:t>colors</a:t>
            </a:r>
            <a:r>
              <a:rPr lang="en-GB" sz="1000" b="0">
                <a:solidFill>
                  <a:sysClr val="windowText" lastClr="000000"/>
                </a:solidFill>
              </a:rPr>
              <a:t> are applied at both ends of the gradient, at 0% and 100% locations</a:t>
            </a:r>
          </a:p>
          <a:p>
            <a:pPr marL="171450" indent="-171450" algn="l">
              <a:spcAft>
                <a:spcPts val="300"/>
              </a:spcAft>
              <a:buFont typeface="Arial" panose="020B0604020202020204" pitchFamily="34" charset="0"/>
              <a:buChar char="•"/>
            </a:pPr>
            <a:r>
              <a:rPr lang="en-GB" sz="1000" b="0">
                <a:solidFill>
                  <a:sysClr val="windowText" lastClr="000000"/>
                </a:solidFill>
              </a:rPr>
              <a:t>The mid-point is at 50%</a:t>
            </a:r>
          </a:p>
          <a:p>
            <a:pPr marL="171450" indent="-171450" algn="l">
              <a:spcAft>
                <a:spcPts val="300"/>
              </a:spcAft>
              <a:buFont typeface="Arial" panose="020B0604020202020204" pitchFamily="34" charset="0"/>
              <a:buChar char="•"/>
            </a:pPr>
            <a:r>
              <a:rPr lang="en-GB" sz="1000" b="0">
                <a:solidFill>
                  <a:sysClr val="windowText" lastClr="000000"/>
                </a:solidFill>
              </a:rPr>
              <a:t>The gradients are used at a 0º angle</a:t>
            </a:r>
          </a:p>
          <a:p>
            <a:pPr marL="171450" indent="-171450" algn="l">
              <a:spcAft>
                <a:spcPts val="300"/>
              </a:spcAft>
              <a:buFont typeface="Arial" panose="020B0604020202020204" pitchFamily="34" charset="0"/>
              <a:buChar char="•"/>
            </a:pPr>
            <a:r>
              <a:rPr lang="en-GB" sz="1000" b="0">
                <a:solidFill>
                  <a:sysClr val="windowText" lastClr="000000"/>
                </a:solidFill>
              </a:rPr>
              <a:t>Use the linear gradient, never radial</a:t>
            </a:r>
          </a:p>
          <a:p>
            <a:pPr marL="171450" indent="-171450" algn="l">
              <a:spcAft>
                <a:spcPts val="300"/>
              </a:spcAft>
              <a:buFont typeface="Arial" panose="020B0604020202020204" pitchFamily="34" charset="0"/>
              <a:buChar char="•"/>
            </a:pPr>
            <a:r>
              <a:rPr lang="en-GB" sz="1000" b="0">
                <a:solidFill>
                  <a:sysClr val="windowText" lastClr="000000"/>
                </a:solidFill>
              </a:rPr>
              <a:t>Do not create new gradients; use only the gradients shown here</a:t>
            </a:r>
            <a:endParaRPr lang="en-US" sz="1000" b="0">
              <a:solidFill>
                <a:sysClr val="windowText" lastClr="000000"/>
              </a:solidFill>
            </a:endParaRPr>
          </a:p>
        </p:txBody>
      </p:sp>
      <p:sp>
        <p:nvSpPr>
          <p:cNvPr id="57" name="Rectangle 56">
            <a:extLst>
              <a:ext uri="{FF2B5EF4-FFF2-40B4-BE49-F238E27FC236}">
                <a16:creationId xmlns:a16="http://schemas.microsoft.com/office/drawing/2014/main" id="{9D5AAA1F-BD76-48F7-8C50-6E5979B9537B}"/>
              </a:ext>
            </a:extLst>
          </p:cNvPr>
          <p:cNvSpPr/>
          <p:nvPr userDrawn="1"/>
        </p:nvSpPr>
        <p:spPr>
          <a:xfrm>
            <a:off x="5225411" y="4304594"/>
            <a:ext cx="839614" cy="411225"/>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tx1"/>
                </a:solidFill>
              </a:rPr>
              <a:t>255</a:t>
            </a:r>
          </a:p>
          <a:p>
            <a:pPr algn="ctr"/>
            <a:r>
              <a:rPr lang="en-GB" sz="800">
                <a:solidFill>
                  <a:schemeClr val="tx1"/>
                </a:solidFill>
              </a:rPr>
              <a:t>255</a:t>
            </a:r>
          </a:p>
          <a:p>
            <a:pPr algn="ctr"/>
            <a:r>
              <a:rPr lang="en-GB" sz="800">
                <a:solidFill>
                  <a:schemeClr val="tx1"/>
                </a:solidFill>
              </a:rPr>
              <a:t>255</a:t>
            </a:r>
          </a:p>
        </p:txBody>
      </p:sp>
      <p:sp>
        <p:nvSpPr>
          <p:cNvPr id="58" name="TextBox 57">
            <a:extLst>
              <a:ext uri="{FF2B5EF4-FFF2-40B4-BE49-F238E27FC236}">
                <a16:creationId xmlns:a16="http://schemas.microsoft.com/office/drawing/2014/main" id="{3485E89C-C25F-4DDF-BA6F-8600323267FE}"/>
              </a:ext>
            </a:extLst>
          </p:cNvPr>
          <p:cNvSpPr txBox="1"/>
          <p:nvPr userDrawn="1"/>
        </p:nvSpPr>
        <p:spPr>
          <a:xfrm>
            <a:off x="6197184" y="4389395"/>
            <a:ext cx="1253995" cy="237066"/>
          </a:xfrm>
          <a:prstGeom prst="rect">
            <a:avLst/>
          </a:prstGeom>
          <a:noFill/>
        </p:spPr>
        <p:txBody>
          <a:bodyPr wrap="square" lIns="54610" tIns="54610" rIns="54610" bIns="54610" rtlCol="0" anchor="ctr">
            <a:noAutofit/>
          </a:bodyPr>
          <a:lstStyle/>
          <a:p>
            <a:pPr algn="l">
              <a:spcAft>
                <a:spcPts val="600"/>
              </a:spcAft>
            </a:pPr>
            <a:r>
              <a:rPr lang="en-GB" sz="1000"/>
              <a:t>White</a:t>
            </a:r>
          </a:p>
        </p:txBody>
      </p:sp>
      <p:sp>
        <p:nvSpPr>
          <p:cNvPr id="73" name="TextBox 72">
            <a:extLst>
              <a:ext uri="{FF2B5EF4-FFF2-40B4-BE49-F238E27FC236}">
                <a16:creationId xmlns:a16="http://schemas.microsoft.com/office/drawing/2014/main" id="{66117D9B-6EF8-4B36-A112-FD6D19D0AE23}"/>
              </a:ext>
            </a:extLst>
          </p:cNvPr>
          <p:cNvSpPr txBox="1"/>
          <p:nvPr userDrawn="1"/>
        </p:nvSpPr>
        <p:spPr>
          <a:xfrm>
            <a:off x="7146554" y="3336981"/>
            <a:ext cx="1194238" cy="153888"/>
          </a:xfrm>
          <a:prstGeom prst="rect">
            <a:avLst/>
          </a:prstGeom>
          <a:noFill/>
        </p:spPr>
        <p:txBody>
          <a:bodyPr wrap="none" lIns="0" tIns="0" rIns="0" bIns="0" rtlCol="0">
            <a:noAutofit/>
          </a:bodyPr>
          <a:lstStyle/>
          <a:p>
            <a:pPr algn="l">
              <a:spcAft>
                <a:spcPts val="600"/>
              </a:spcAft>
            </a:pPr>
            <a:r>
              <a:rPr lang="en-US" sz="1000" b="1">
                <a:solidFill>
                  <a:sysClr val="windowText" lastClr="000000"/>
                </a:solidFill>
              </a:rPr>
              <a:t>Traffic Light Palette</a:t>
            </a:r>
            <a:endParaRPr lang="en-US" sz="1000" b="0">
              <a:solidFill>
                <a:sysClr val="windowText" lastClr="000000"/>
              </a:solidFill>
            </a:endParaRPr>
          </a:p>
        </p:txBody>
      </p:sp>
      <p:sp>
        <p:nvSpPr>
          <p:cNvPr id="101" name="Rectangle 100">
            <a:extLst>
              <a:ext uri="{FF2B5EF4-FFF2-40B4-BE49-F238E27FC236}">
                <a16:creationId xmlns:a16="http://schemas.microsoft.com/office/drawing/2014/main" id="{8629CA1F-9C19-4EBE-AACF-DD30D2A7CB9D}"/>
              </a:ext>
            </a:extLst>
          </p:cNvPr>
          <p:cNvSpPr>
            <a:spLocks/>
          </p:cNvSpPr>
          <p:nvPr userDrawn="1"/>
        </p:nvSpPr>
        <p:spPr>
          <a:xfrm>
            <a:off x="9353776" y="3589581"/>
            <a:ext cx="839614" cy="411225"/>
          </a:xfrm>
          <a:prstGeom prst="rect">
            <a:avLst/>
          </a:prstGeom>
          <a:solidFill>
            <a:srgbClr val="26992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38</a:t>
            </a:r>
          </a:p>
          <a:p>
            <a:pPr algn="ctr"/>
            <a:r>
              <a:rPr lang="en-GB" sz="800">
                <a:solidFill>
                  <a:schemeClr val="bg1"/>
                </a:solidFill>
              </a:rPr>
              <a:t>153</a:t>
            </a:r>
          </a:p>
          <a:p>
            <a:pPr algn="ctr"/>
            <a:r>
              <a:rPr lang="en-GB" sz="800">
                <a:solidFill>
                  <a:schemeClr val="bg1"/>
                </a:solidFill>
              </a:rPr>
              <a:t>36</a:t>
            </a:r>
          </a:p>
        </p:txBody>
      </p:sp>
      <p:sp>
        <p:nvSpPr>
          <p:cNvPr id="102" name="Rectangle 101">
            <a:extLst>
              <a:ext uri="{FF2B5EF4-FFF2-40B4-BE49-F238E27FC236}">
                <a16:creationId xmlns:a16="http://schemas.microsoft.com/office/drawing/2014/main" id="{38F50825-9522-489D-AFE6-03DCC983AE45}"/>
              </a:ext>
            </a:extLst>
          </p:cNvPr>
          <p:cNvSpPr>
            <a:spLocks/>
          </p:cNvSpPr>
          <p:nvPr userDrawn="1"/>
        </p:nvSpPr>
        <p:spPr>
          <a:xfrm>
            <a:off x="8262131" y="3589581"/>
            <a:ext cx="839614" cy="411225"/>
          </a:xfrm>
          <a:prstGeom prst="rect">
            <a:avLst/>
          </a:prstGeom>
          <a:solidFill>
            <a:srgbClr val="F1C44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241</a:t>
            </a:r>
          </a:p>
          <a:p>
            <a:pPr algn="ctr"/>
            <a:r>
              <a:rPr lang="en-GB" sz="800">
                <a:solidFill>
                  <a:schemeClr val="bg1"/>
                </a:solidFill>
              </a:rPr>
              <a:t>196</a:t>
            </a:r>
          </a:p>
          <a:p>
            <a:pPr algn="ctr"/>
            <a:r>
              <a:rPr lang="en-GB" sz="800">
                <a:solidFill>
                  <a:schemeClr val="bg1"/>
                </a:solidFill>
              </a:rPr>
              <a:t>77</a:t>
            </a:r>
          </a:p>
        </p:txBody>
      </p:sp>
      <p:sp>
        <p:nvSpPr>
          <p:cNvPr id="103" name="Rectangle 102">
            <a:extLst>
              <a:ext uri="{FF2B5EF4-FFF2-40B4-BE49-F238E27FC236}">
                <a16:creationId xmlns:a16="http://schemas.microsoft.com/office/drawing/2014/main" id="{920DF8B8-BB57-4FAB-8303-1EA0BDA6B7F5}"/>
              </a:ext>
            </a:extLst>
          </p:cNvPr>
          <p:cNvSpPr>
            <a:spLocks/>
          </p:cNvSpPr>
          <p:nvPr userDrawn="1"/>
        </p:nvSpPr>
        <p:spPr>
          <a:xfrm>
            <a:off x="7170486" y="3589581"/>
            <a:ext cx="839614" cy="411225"/>
          </a:xfrm>
          <a:prstGeom prst="rect">
            <a:avLst/>
          </a:prstGeom>
          <a:solidFill>
            <a:srgbClr val="ED212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237</a:t>
            </a:r>
          </a:p>
          <a:p>
            <a:pPr algn="ctr"/>
            <a:r>
              <a:rPr lang="en-GB" sz="800">
                <a:solidFill>
                  <a:schemeClr val="bg1"/>
                </a:solidFill>
              </a:rPr>
              <a:t>33</a:t>
            </a:r>
          </a:p>
          <a:p>
            <a:pPr algn="ctr"/>
            <a:r>
              <a:rPr lang="en-GB" sz="800">
                <a:solidFill>
                  <a:schemeClr val="bg1"/>
                </a:solidFill>
              </a:rPr>
              <a:t>36</a:t>
            </a:r>
          </a:p>
        </p:txBody>
      </p:sp>
      <p:sp>
        <p:nvSpPr>
          <p:cNvPr id="104" name="TextBox 103">
            <a:extLst>
              <a:ext uri="{FF2B5EF4-FFF2-40B4-BE49-F238E27FC236}">
                <a16:creationId xmlns:a16="http://schemas.microsoft.com/office/drawing/2014/main" id="{0E284CC6-D89E-4E2E-9C1A-D2D015D4CCE1}"/>
              </a:ext>
            </a:extLst>
          </p:cNvPr>
          <p:cNvSpPr txBox="1"/>
          <p:nvPr userDrawn="1"/>
        </p:nvSpPr>
        <p:spPr>
          <a:xfrm>
            <a:off x="7146553" y="4285684"/>
            <a:ext cx="4159622" cy="626317"/>
          </a:xfrm>
          <a:prstGeom prst="rect">
            <a:avLst/>
          </a:prstGeom>
          <a:noFill/>
        </p:spPr>
        <p:txBody>
          <a:bodyPr wrap="square" lIns="0" tIns="0" rIns="0" bIns="0" rtlCol="0">
            <a:noAutofit/>
          </a:bodyPr>
          <a:lstStyle/>
          <a:p>
            <a:pPr algn="l">
              <a:spcAft>
                <a:spcPts val="600"/>
              </a:spcAft>
            </a:pPr>
            <a:r>
              <a:rPr lang="en-US" sz="1000" b="1">
                <a:solidFill>
                  <a:sysClr val="windowText" lastClr="000000"/>
                </a:solidFill>
              </a:rPr>
              <a:t>Potential chart color order</a:t>
            </a:r>
          </a:p>
          <a:p>
            <a:pPr marL="171450" indent="-171450" algn="l">
              <a:spcAft>
                <a:spcPts val="300"/>
              </a:spcAft>
              <a:buFont typeface="Arial" panose="020B0604020202020204" pitchFamily="34" charset="0"/>
              <a:buChar char="•"/>
            </a:pPr>
            <a:r>
              <a:rPr lang="en-US" sz="1000" b="0">
                <a:solidFill>
                  <a:sysClr val="windowText" lastClr="000000"/>
                </a:solidFill>
              </a:rPr>
              <a:t>Prioritize our blues, but they don’t have to be used all at once</a:t>
            </a:r>
          </a:p>
          <a:p>
            <a:pPr marL="171450" indent="-171450" algn="l">
              <a:spcAft>
                <a:spcPts val="300"/>
              </a:spcAft>
              <a:buFont typeface="Arial" panose="020B0604020202020204" pitchFamily="34" charset="0"/>
              <a:buChar char="•"/>
            </a:pPr>
            <a:r>
              <a:rPr lang="en-US" sz="1000" b="0">
                <a:solidFill>
                  <a:sysClr val="windowText" lastClr="000000"/>
                </a:solidFill>
              </a:rPr>
              <a:t>Mix light, mid and dark tones within data sets</a:t>
            </a:r>
          </a:p>
        </p:txBody>
      </p:sp>
      <p:cxnSp>
        <p:nvCxnSpPr>
          <p:cNvPr id="105" name="Straight Connector 104">
            <a:extLst>
              <a:ext uri="{FF2B5EF4-FFF2-40B4-BE49-F238E27FC236}">
                <a16:creationId xmlns:a16="http://schemas.microsoft.com/office/drawing/2014/main" id="{32E93FD9-5621-45B8-BDA7-4C88B41DB4D9}"/>
              </a:ext>
            </a:extLst>
          </p:cNvPr>
          <p:cNvCxnSpPr/>
          <p:nvPr userDrawn="1"/>
        </p:nvCxnSpPr>
        <p:spPr>
          <a:xfrm>
            <a:off x="7170486" y="3242602"/>
            <a:ext cx="402311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98F7303C-5EE8-4FA6-A437-87F2BF61E6C8}"/>
              </a:ext>
            </a:extLst>
          </p:cNvPr>
          <p:cNvCxnSpPr/>
          <p:nvPr userDrawn="1"/>
        </p:nvCxnSpPr>
        <p:spPr>
          <a:xfrm>
            <a:off x="7170486" y="4176642"/>
            <a:ext cx="402311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07" name="Group 106">
            <a:extLst>
              <a:ext uri="{FF2B5EF4-FFF2-40B4-BE49-F238E27FC236}">
                <a16:creationId xmlns:a16="http://schemas.microsoft.com/office/drawing/2014/main" id="{39C72177-73C5-408A-8C21-86379F35DFDA}"/>
              </a:ext>
            </a:extLst>
          </p:cNvPr>
          <p:cNvGrpSpPr/>
          <p:nvPr userDrawn="1"/>
        </p:nvGrpSpPr>
        <p:grpSpPr>
          <a:xfrm>
            <a:off x="7170486" y="5015319"/>
            <a:ext cx="4023114" cy="868052"/>
            <a:chOff x="6942744" y="5227726"/>
            <a:chExt cx="6397168" cy="1380293"/>
          </a:xfrm>
        </p:grpSpPr>
        <p:sp>
          <p:nvSpPr>
            <p:cNvPr id="108" name="Rectangle 107">
              <a:extLst>
                <a:ext uri="{FF2B5EF4-FFF2-40B4-BE49-F238E27FC236}">
                  <a16:creationId xmlns:a16="http://schemas.microsoft.com/office/drawing/2014/main" id="{09C4E567-3FDF-4915-8D1F-4D3869F8570F}"/>
                </a:ext>
              </a:extLst>
            </p:cNvPr>
            <p:cNvSpPr/>
            <p:nvPr userDrawn="1"/>
          </p:nvSpPr>
          <p:spPr>
            <a:xfrm>
              <a:off x="8821942" y="5227726"/>
              <a:ext cx="759576" cy="592341"/>
            </a:xfrm>
            <a:prstGeom prst="rect">
              <a:avLst/>
            </a:prstGeom>
            <a:solidFill>
              <a:srgbClr val="1E49E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30</a:t>
              </a:r>
            </a:p>
            <a:p>
              <a:pPr algn="ctr"/>
              <a:r>
                <a:rPr lang="en-GB" sz="800">
                  <a:solidFill>
                    <a:schemeClr val="bg1"/>
                  </a:solidFill>
                </a:rPr>
                <a:t>73</a:t>
              </a:r>
            </a:p>
            <a:p>
              <a:pPr algn="ctr"/>
              <a:r>
                <a:rPr lang="en-GB" sz="800">
                  <a:solidFill>
                    <a:schemeClr val="bg1"/>
                  </a:solidFill>
                </a:rPr>
                <a:t>226</a:t>
              </a:r>
            </a:p>
          </p:txBody>
        </p:sp>
        <p:sp>
          <p:nvSpPr>
            <p:cNvPr id="109" name="Rectangle 108">
              <a:extLst>
                <a:ext uri="{FF2B5EF4-FFF2-40B4-BE49-F238E27FC236}">
                  <a16:creationId xmlns:a16="http://schemas.microsoft.com/office/drawing/2014/main" id="{2DA33985-45D0-4046-B44C-8DCBCFFD86AC}"/>
                </a:ext>
              </a:extLst>
            </p:cNvPr>
            <p:cNvSpPr/>
            <p:nvPr userDrawn="1"/>
          </p:nvSpPr>
          <p:spPr>
            <a:xfrm>
              <a:off x="6942744" y="5227726"/>
              <a:ext cx="759576" cy="592341"/>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51</a:t>
              </a:r>
            </a:p>
            <a:p>
              <a:pPr algn="ctr"/>
              <a:r>
                <a:rPr lang="en-GB" sz="800">
                  <a:solidFill>
                    <a:schemeClr val="bg1"/>
                  </a:solidFill>
                </a:rPr>
                <a:t>141</a:t>
              </a:r>
            </a:p>
          </p:txBody>
        </p:sp>
        <p:sp>
          <p:nvSpPr>
            <p:cNvPr id="110" name="Rectangle 109">
              <a:extLst>
                <a:ext uri="{FF2B5EF4-FFF2-40B4-BE49-F238E27FC236}">
                  <a16:creationId xmlns:a16="http://schemas.microsoft.com/office/drawing/2014/main" id="{60024D76-5422-4C07-A547-F2C593130265}"/>
                </a:ext>
              </a:extLst>
            </p:cNvPr>
            <p:cNvSpPr/>
            <p:nvPr userDrawn="1"/>
          </p:nvSpPr>
          <p:spPr>
            <a:xfrm>
              <a:off x="9761541" y="5227726"/>
              <a:ext cx="759576" cy="592341"/>
            </a:xfrm>
            <a:prstGeom prst="rect">
              <a:avLst/>
            </a:prstGeom>
            <a:solidFill>
              <a:srgbClr val="76D2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118</a:t>
              </a:r>
            </a:p>
            <a:p>
              <a:pPr algn="ctr"/>
              <a:r>
                <a:rPr lang="en-GB" sz="800">
                  <a:solidFill>
                    <a:sysClr val="windowText" lastClr="000000"/>
                  </a:solidFill>
                </a:rPr>
                <a:t>210</a:t>
              </a:r>
            </a:p>
            <a:p>
              <a:pPr algn="ctr"/>
              <a:r>
                <a:rPr lang="en-GB" sz="800">
                  <a:solidFill>
                    <a:sysClr val="windowText" lastClr="000000"/>
                  </a:solidFill>
                </a:rPr>
                <a:t>255</a:t>
              </a:r>
            </a:p>
          </p:txBody>
        </p:sp>
        <p:sp>
          <p:nvSpPr>
            <p:cNvPr id="111" name="Rectangle 110">
              <a:extLst>
                <a:ext uri="{FF2B5EF4-FFF2-40B4-BE49-F238E27FC236}">
                  <a16:creationId xmlns:a16="http://schemas.microsoft.com/office/drawing/2014/main" id="{06E42AD4-4E53-43DB-966B-14EA0ED3E458}"/>
                </a:ext>
              </a:extLst>
            </p:cNvPr>
            <p:cNvSpPr/>
            <p:nvPr userDrawn="1"/>
          </p:nvSpPr>
          <p:spPr>
            <a:xfrm>
              <a:off x="11640737" y="5227726"/>
              <a:ext cx="759576" cy="592341"/>
            </a:xfrm>
            <a:prstGeom prst="rect">
              <a:avLst/>
            </a:prstGeom>
            <a:solidFill>
              <a:srgbClr val="B497F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180</a:t>
              </a:r>
            </a:p>
            <a:p>
              <a:pPr algn="ctr"/>
              <a:r>
                <a:rPr lang="en-GB" sz="800">
                  <a:solidFill>
                    <a:schemeClr val="bg1"/>
                  </a:solidFill>
                </a:rPr>
                <a:t>151</a:t>
              </a:r>
            </a:p>
            <a:p>
              <a:pPr algn="ctr"/>
              <a:r>
                <a:rPr lang="en-GB" sz="800">
                  <a:solidFill>
                    <a:schemeClr val="bg1"/>
                  </a:solidFill>
                </a:rPr>
                <a:t>255</a:t>
              </a:r>
            </a:p>
          </p:txBody>
        </p:sp>
        <p:sp>
          <p:nvSpPr>
            <p:cNvPr id="112" name="Rectangle 111">
              <a:extLst>
                <a:ext uri="{FF2B5EF4-FFF2-40B4-BE49-F238E27FC236}">
                  <a16:creationId xmlns:a16="http://schemas.microsoft.com/office/drawing/2014/main" id="{3123BFF0-C9BC-4A9F-8C1A-6677CDC1F631}"/>
                </a:ext>
              </a:extLst>
            </p:cNvPr>
            <p:cNvSpPr/>
            <p:nvPr userDrawn="1"/>
          </p:nvSpPr>
          <p:spPr>
            <a:xfrm>
              <a:off x="8821942" y="6015678"/>
              <a:ext cx="759576" cy="592341"/>
            </a:xfrm>
            <a:prstGeom prst="rect">
              <a:avLst/>
            </a:prstGeom>
            <a:solidFill>
              <a:srgbClr val="FD349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253</a:t>
              </a:r>
            </a:p>
            <a:p>
              <a:pPr algn="ctr"/>
              <a:r>
                <a:rPr lang="en-GB" sz="800">
                  <a:solidFill>
                    <a:schemeClr val="bg1"/>
                  </a:solidFill>
                </a:rPr>
                <a:t>52</a:t>
              </a:r>
            </a:p>
            <a:p>
              <a:pPr algn="ctr"/>
              <a:r>
                <a:rPr lang="en-GB" sz="800">
                  <a:solidFill>
                    <a:schemeClr val="bg1"/>
                  </a:solidFill>
                </a:rPr>
                <a:t>156</a:t>
              </a:r>
            </a:p>
          </p:txBody>
        </p:sp>
        <p:sp>
          <p:nvSpPr>
            <p:cNvPr id="113" name="Rectangle 112">
              <a:extLst>
                <a:ext uri="{FF2B5EF4-FFF2-40B4-BE49-F238E27FC236}">
                  <a16:creationId xmlns:a16="http://schemas.microsoft.com/office/drawing/2014/main" id="{2B91896C-FA19-4C29-A6A4-8285D7F3418C}"/>
                </a:ext>
              </a:extLst>
            </p:cNvPr>
            <p:cNvSpPr/>
            <p:nvPr userDrawn="1"/>
          </p:nvSpPr>
          <p:spPr>
            <a:xfrm>
              <a:off x="10701139" y="5227726"/>
              <a:ext cx="759576" cy="592341"/>
            </a:xfrm>
            <a:prstGeom prst="rect">
              <a:avLst/>
            </a:prstGeom>
            <a:solidFill>
              <a:srgbClr val="7213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114</a:t>
              </a:r>
            </a:p>
            <a:p>
              <a:pPr algn="ctr"/>
              <a:r>
                <a:rPr lang="en-GB" sz="800">
                  <a:solidFill>
                    <a:schemeClr val="bg1"/>
                  </a:solidFill>
                </a:rPr>
                <a:t>19</a:t>
              </a:r>
            </a:p>
            <a:p>
              <a:pPr algn="ctr"/>
              <a:r>
                <a:rPr lang="en-GB" sz="800">
                  <a:solidFill>
                    <a:schemeClr val="bg1"/>
                  </a:solidFill>
                </a:rPr>
                <a:t>234</a:t>
              </a:r>
            </a:p>
          </p:txBody>
        </p:sp>
        <p:sp>
          <p:nvSpPr>
            <p:cNvPr id="114" name="Rectangle 113">
              <a:extLst>
                <a:ext uri="{FF2B5EF4-FFF2-40B4-BE49-F238E27FC236}">
                  <a16:creationId xmlns:a16="http://schemas.microsoft.com/office/drawing/2014/main" id="{48E4376B-58CB-4B0E-AB7F-3AF61E7659F9}"/>
                </a:ext>
              </a:extLst>
            </p:cNvPr>
            <p:cNvSpPr/>
            <p:nvPr userDrawn="1"/>
          </p:nvSpPr>
          <p:spPr>
            <a:xfrm>
              <a:off x="9761541" y="6015678"/>
              <a:ext cx="759576" cy="592341"/>
            </a:xfrm>
            <a:prstGeom prst="rect">
              <a:avLst/>
            </a:prstGeom>
            <a:solidFill>
              <a:srgbClr val="FFA3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255</a:t>
              </a:r>
            </a:p>
            <a:p>
              <a:pPr algn="ctr"/>
              <a:r>
                <a:rPr lang="en-GB" sz="800">
                  <a:solidFill>
                    <a:schemeClr val="bg1"/>
                  </a:solidFill>
                </a:rPr>
                <a:t>163</a:t>
              </a:r>
            </a:p>
            <a:p>
              <a:pPr algn="ctr"/>
              <a:r>
                <a:rPr lang="en-GB" sz="800">
                  <a:solidFill>
                    <a:schemeClr val="bg1"/>
                  </a:solidFill>
                </a:rPr>
                <a:t>218</a:t>
              </a:r>
            </a:p>
          </p:txBody>
        </p:sp>
        <p:sp>
          <p:nvSpPr>
            <p:cNvPr id="115" name="Rectangle 114">
              <a:extLst>
                <a:ext uri="{FF2B5EF4-FFF2-40B4-BE49-F238E27FC236}">
                  <a16:creationId xmlns:a16="http://schemas.microsoft.com/office/drawing/2014/main" id="{6CCBC42E-797C-4CB6-8C59-2D6FCDDB1F33}"/>
                </a:ext>
              </a:extLst>
            </p:cNvPr>
            <p:cNvSpPr/>
            <p:nvPr userDrawn="1"/>
          </p:nvSpPr>
          <p:spPr>
            <a:xfrm>
              <a:off x="6942744" y="6015678"/>
              <a:ext cx="759576" cy="592341"/>
            </a:xfrm>
            <a:prstGeom prst="rect">
              <a:avLst/>
            </a:prstGeom>
            <a:solidFill>
              <a:srgbClr val="00C0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192</a:t>
              </a:r>
            </a:p>
            <a:p>
              <a:pPr algn="ctr"/>
              <a:r>
                <a:rPr lang="en-GB" sz="800">
                  <a:solidFill>
                    <a:schemeClr val="bg1"/>
                  </a:solidFill>
                </a:rPr>
                <a:t>174</a:t>
              </a:r>
            </a:p>
          </p:txBody>
        </p:sp>
        <p:sp>
          <p:nvSpPr>
            <p:cNvPr id="116" name="Rectangle 115">
              <a:extLst>
                <a:ext uri="{FF2B5EF4-FFF2-40B4-BE49-F238E27FC236}">
                  <a16:creationId xmlns:a16="http://schemas.microsoft.com/office/drawing/2014/main" id="{691DA2AF-1629-48DB-9571-C0A4059F3B38}"/>
                </a:ext>
              </a:extLst>
            </p:cNvPr>
            <p:cNvSpPr/>
            <p:nvPr userDrawn="1"/>
          </p:nvSpPr>
          <p:spPr>
            <a:xfrm>
              <a:off x="12580336" y="6015678"/>
              <a:ext cx="759576" cy="592341"/>
            </a:xfrm>
            <a:prstGeom prst="rect">
              <a:avLst/>
            </a:prstGeom>
            <a:solidFill>
              <a:srgbClr val="63EBD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ysClr val="windowText" lastClr="000000"/>
                  </a:solidFill>
                </a:rPr>
                <a:t>99</a:t>
              </a:r>
            </a:p>
            <a:p>
              <a:pPr algn="ctr"/>
              <a:r>
                <a:rPr lang="en-GB" sz="800">
                  <a:solidFill>
                    <a:sysClr val="windowText" lastClr="000000"/>
                  </a:solidFill>
                </a:rPr>
                <a:t>235</a:t>
              </a:r>
            </a:p>
            <a:p>
              <a:pPr algn="ctr"/>
              <a:r>
                <a:rPr lang="en-GB" sz="800">
                  <a:solidFill>
                    <a:sysClr val="windowText" lastClr="000000"/>
                  </a:solidFill>
                </a:rPr>
                <a:t>218</a:t>
              </a:r>
            </a:p>
          </p:txBody>
        </p:sp>
        <p:sp>
          <p:nvSpPr>
            <p:cNvPr id="117" name="Rectangle 116">
              <a:extLst>
                <a:ext uri="{FF2B5EF4-FFF2-40B4-BE49-F238E27FC236}">
                  <a16:creationId xmlns:a16="http://schemas.microsoft.com/office/drawing/2014/main" id="{7004D9F3-522B-4798-8584-5DAEBCA82D69}"/>
                </a:ext>
              </a:extLst>
            </p:cNvPr>
            <p:cNvSpPr/>
            <p:nvPr userDrawn="1"/>
          </p:nvSpPr>
          <p:spPr>
            <a:xfrm>
              <a:off x="7882343" y="5227726"/>
              <a:ext cx="759576" cy="592341"/>
            </a:xfrm>
            <a:prstGeom prst="rect">
              <a:avLst/>
            </a:prstGeom>
            <a:solidFill>
              <a:srgbClr val="00B8F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0</a:t>
              </a:r>
            </a:p>
            <a:p>
              <a:pPr algn="ctr"/>
              <a:r>
                <a:rPr lang="en-GB" sz="800">
                  <a:solidFill>
                    <a:schemeClr val="bg1"/>
                  </a:solidFill>
                </a:rPr>
                <a:t>184</a:t>
              </a:r>
            </a:p>
            <a:p>
              <a:pPr algn="ctr"/>
              <a:r>
                <a:rPr lang="en-GB" sz="800">
                  <a:solidFill>
                    <a:schemeClr val="bg1"/>
                  </a:solidFill>
                </a:rPr>
                <a:t>245</a:t>
              </a:r>
            </a:p>
          </p:txBody>
        </p:sp>
        <p:sp>
          <p:nvSpPr>
            <p:cNvPr id="118" name="Rectangle 117">
              <a:extLst>
                <a:ext uri="{FF2B5EF4-FFF2-40B4-BE49-F238E27FC236}">
                  <a16:creationId xmlns:a16="http://schemas.microsoft.com/office/drawing/2014/main" id="{DDFAE922-1756-4DBB-9867-8AF985CB3C58}"/>
                </a:ext>
              </a:extLst>
            </p:cNvPr>
            <p:cNvSpPr/>
            <p:nvPr userDrawn="1"/>
          </p:nvSpPr>
          <p:spPr>
            <a:xfrm>
              <a:off x="11640737" y="6015678"/>
              <a:ext cx="759576" cy="592341"/>
            </a:xfrm>
            <a:prstGeom prst="rect">
              <a:avLst/>
            </a:prstGeom>
            <a:solidFill>
              <a:srgbClr val="510DBC"/>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81</a:t>
              </a:r>
            </a:p>
            <a:p>
              <a:pPr algn="ctr"/>
              <a:r>
                <a:rPr lang="en-GB" sz="800">
                  <a:solidFill>
                    <a:schemeClr val="bg1"/>
                  </a:solidFill>
                </a:rPr>
                <a:t>13</a:t>
              </a:r>
            </a:p>
            <a:p>
              <a:pPr algn="ctr"/>
              <a:r>
                <a:rPr lang="en-GB" sz="800">
                  <a:solidFill>
                    <a:schemeClr val="bg1"/>
                  </a:solidFill>
                </a:rPr>
                <a:t>188</a:t>
              </a:r>
            </a:p>
          </p:txBody>
        </p:sp>
        <p:sp>
          <p:nvSpPr>
            <p:cNvPr id="119" name="Rectangle 118">
              <a:extLst>
                <a:ext uri="{FF2B5EF4-FFF2-40B4-BE49-F238E27FC236}">
                  <a16:creationId xmlns:a16="http://schemas.microsoft.com/office/drawing/2014/main" id="{88FF5845-C594-4FAB-AA8F-EA33A333B321}"/>
                </a:ext>
              </a:extLst>
            </p:cNvPr>
            <p:cNvSpPr/>
            <p:nvPr userDrawn="1"/>
          </p:nvSpPr>
          <p:spPr>
            <a:xfrm>
              <a:off x="12580336" y="5227726"/>
              <a:ext cx="759576" cy="592341"/>
            </a:xfrm>
            <a:prstGeom prst="rect">
              <a:avLst/>
            </a:prstGeom>
            <a:solidFill>
              <a:srgbClr val="098E7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9</a:t>
              </a:r>
            </a:p>
            <a:p>
              <a:pPr algn="ctr"/>
              <a:r>
                <a:rPr lang="en-GB" sz="800">
                  <a:solidFill>
                    <a:schemeClr val="bg1"/>
                  </a:solidFill>
                </a:rPr>
                <a:t>142</a:t>
              </a:r>
            </a:p>
            <a:p>
              <a:pPr algn="ctr"/>
              <a:r>
                <a:rPr lang="en-GB" sz="800">
                  <a:solidFill>
                    <a:schemeClr val="bg1"/>
                  </a:solidFill>
                </a:rPr>
                <a:t>126</a:t>
              </a:r>
            </a:p>
          </p:txBody>
        </p:sp>
        <p:sp>
          <p:nvSpPr>
            <p:cNvPr id="120" name="Rectangle 119">
              <a:extLst>
                <a:ext uri="{FF2B5EF4-FFF2-40B4-BE49-F238E27FC236}">
                  <a16:creationId xmlns:a16="http://schemas.microsoft.com/office/drawing/2014/main" id="{BDF8DBD9-3426-4B1A-A0E8-1F5F3DA02FE2}"/>
                </a:ext>
              </a:extLst>
            </p:cNvPr>
            <p:cNvSpPr/>
            <p:nvPr userDrawn="1"/>
          </p:nvSpPr>
          <p:spPr>
            <a:xfrm>
              <a:off x="10701139" y="6015678"/>
              <a:ext cx="759576" cy="592341"/>
            </a:xfrm>
            <a:prstGeom prst="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102</a:t>
              </a:r>
            </a:p>
            <a:p>
              <a:pPr algn="ctr"/>
              <a:r>
                <a:rPr lang="en-GB" sz="800">
                  <a:solidFill>
                    <a:schemeClr val="bg1"/>
                  </a:solidFill>
                </a:rPr>
                <a:t>102</a:t>
              </a:r>
            </a:p>
            <a:p>
              <a:pPr algn="ctr"/>
              <a:r>
                <a:rPr lang="en-GB" sz="800">
                  <a:solidFill>
                    <a:schemeClr val="bg1"/>
                  </a:solidFill>
                </a:rPr>
                <a:t>102</a:t>
              </a:r>
            </a:p>
          </p:txBody>
        </p:sp>
        <p:sp>
          <p:nvSpPr>
            <p:cNvPr id="121" name="Rectangle 120">
              <a:extLst>
                <a:ext uri="{FF2B5EF4-FFF2-40B4-BE49-F238E27FC236}">
                  <a16:creationId xmlns:a16="http://schemas.microsoft.com/office/drawing/2014/main" id="{7F2702EE-4E6E-4980-B5D2-9FC76A136BA8}"/>
                </a:ext>
              </a:extLst>
            </p:cNvPr>
            <p:cNvSpPr/>
            <p:nvPr userDrawn="1"/>
          </p:nvSpPr>
          <p:spPr>
            <a:xfrm>
              <a:off x="7882343" y="6015678"/>
              <a:ext cx="759576" cy="592341"/>
            </a:xfrm>
            <a:prstGeom prst="rect">
              <a:avLst/>
            </a:prstGeom>
            <a:solidFill>
              <a:srgbClr val="AB0D8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54610" tIns="54610" rIns="54610" bIns="54610" rtlCol="0" anchor="ctr"/>
            <a:lstStyle/>
            <a:p>
              <a:pPr algn="ctr"/>
              <a:r>
                <a:rPr lang="en-GB" sz="800">
                  <a:solidFill>
                    <a:schemeClr val="bg1"/>
                  </a:solidFill>
                </a:rPr>
                <a:t>171</a:t>
              </a:r>
            </a:p>
            <a:p>
              <a:pPr algn="ctr"/>
              <a:r>
                <a:rPr lang="en-GB" sz="800">
                  <a:solidFill>
                    <a:schemeClr val="bg1"/>
                  </a:solidFill>
                </a:rPr>
                <a:t>13</a:t>
              </a:r>
            </a:p>
            <a:p>
              <a:pPr algn="ctr"/>
              <a:r>
                <a:rPr lang="en-GB" sz="800">
                  <a:solidFill>
                    <a:schemeClr val="bg1"/>
                  </a:solidFill>
                </a:rPr>
                <a:t>130</a:t>
              </a:r>
            </a:p>
          </p:txBody>
        </p:sp>
      </p:grpSp>
    </p:spTree>
    <p:extLst>
      <p:ext uri="{BB962C8B-B14F-4D97-AF65-F5344CB8AC3E}">
        <p14:creationId xmlns:p14="http://schemas.microsoft.com/office/powerpoint/2010/main" val="153048803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noProof="0"/>
              <a:t>Click to edit Master title style</a:t>
            </a:r>
            <a:endParaRPr lang="en-GB" noProof="0"/>
          </a:p>
        </p:txBody>
      </p:sp>
      <p:sp>
        <p:nvSpPr>
          <p:cNvPr id="3" name="Content Placeholder 2"/>
          <p:cNvSpPr>
            <a:spLocks noGrp="1"/>
          </p:cNvSpPr>
          <p:nvPr>
            <p:ph idx="1"/>
          </p:nvPr>
        </p:nvSpPr>
        <p:spPr>
          <a:xfrm>
            <a:off x="345600" y="1770063"/>
            <a:ext cx="11487600" cy="443633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7" name="Text Placeholder 4">
            <a:extLst>
              <a:ext uri="{FF2B5EF4-FFF2-40B4-BE49-F238E27FC236}">
                <a16:creationId xmlns:a16="http://schemas.microsoft.com/office/drawing/2014/main" id="{BA55CA4E-2E7A-47D5-AF48-743B9AD1EAEA}"/>
              </a:ext>
            </a:extLst>
          </p:cNvPr>
          <p:cNvSpPr>
            <a:spLocks noGrp="1"/>
          </p:cNvSpPr>
          <p:nvPr>
            <p:ph type="body" sz="quarter" idx="28" hasCustomPrompt="1"/>
          </p:nvPr>
        </p:nvSpPr>
        <p:spPr>
          <a:xfrm>
            <a:off x="344488" y="6207125"/>
            <a:ext cx="11485562" cy="290875"/>
          </a:xfrm>
        </p:spPr>
        <p:txBody>
          <a:bodyPr/>
          <a:lstStyle>
            <a:lvl1pPr marL="90000" indent="-90000">
              <a:lnSpc>
                <a:spcPct val="90000"/>
              </a:lnSpc>
              <a:spcBef>
                <a:spcPts val="0"/>
              </a:spcBef>
              <a:spcAft>
                <a:spcPts val="0"/>
              </a:spcAft>
              <a:buClrTx/>
              <a:buFont typeface="+mj-lt"/>
              <a:buAutoNum type="arabicPeriod"/>
              <a:defRPr sz="550">
                <a:solidFill>
                  <a:srgbClr val="99AFB9"/>
                </a:solidFill>
              </a:defRPr>
            </a:lvl1pPr>
            <a:lvl2pPr marL="90000" indent="-90000">
              <a:lnSpc>
                <a:spcPct val="90000"/>
              </a:lnSpc>
              <a:spcBef>
                <a:spcPts val="0"/>
              </a:spcBef>
              <a:spcAft>
                <a:spcPts val="0"/>
              </a:spcAft>
              <a:buClrTx/>
              <a:buFont typeface="+mj-lt"/>
              <a:buAutoNum type="arabicPeriod"/>
              <a:defRPr sz="550">
                <a:solidFill>
                  <a:srgbClr val="99AFB9"/>
                </a:solidFill>
              </a:defRPr>
            </a:lvl2pPr>
            <a:lvl3pPr marL="90000" indent="-90000">
              <a:lnSpc>
                <a:spcPct val="90000"/>
              </a:lnSpc>
              <a:spcBef>
                <a:spcPts val="0"/>
              </a:spcBef>
              <a:spcAft>
                <a:spcPts val="0"/>
              </a:spcAft>
              <a:buClrTx/>
              <a:buFont typeface="+mj-lt"/>
              <a:buAutoNum type="arabicPeriod"/>
              <a:defRPr sz="550">
                <a:solidFill>
                  <a:srgbClr val="99AFB9"/>
                </a:solidFill>
              </a:defRPr>
            </a:lvl3pPr>
            <a:lvl4pPr marL="90000" indent="-90000">
              <a:lnSpc>
                <a:spcPct val="90000"/>
              </a:lnSpc>
              <a:spcBef>
                <a:spcPts val="0"/>
              </a:spcBef>
              <a:spcAft>
                <a:spcPts val="0"/>
              </a:spcAft>
              <a:buClrTx/>
              <a:buFont typeface="+mj-lt"/>
              <a:buAutoNum type="arabicPeriod"/>
              <a:defRPr sz="550" cap="none" baseline="0">
                <a:solidFill>
                  <a:srgbClr val="99AFB9"/>
                </a:solidFill>
              </a:defRPr>
            </a:lvl4pPr>
            <a:lvl5pPr marL="90000" indent="-90000">
              <a:lnSpc>
                <a:spcPct val="90000"/>
              </a:lnSpc>
              <a:spcBef>
                <a:spcPts val="0"/>
              </a:spcBef>
              <a:spcAft>
                <a:spcPts val="0"/>
              </a:spcAft>
              <a:buClrTx/>
              <a:buFont typeface="+mj-lt"/>
              <a:buAutoNum type="arabicPeriod"/>
              <a:defRPr sz="550">
                <a:solidFill>
                  <a:srgbClr val="99AFB9"/>
                </a:solidFill>
              </a:defRPr>
            </a:lvl5pPr>
          </a:lstStyle>
          <a:p>
            <a:pPr lvl="0"/>
            <a:r>
              <a:rPr lang="en-US"/>
              <a:t>(lead-text ‘Footnote / Confidentiality notice’)</a:t>
            </a:r>
          </a:p>
          <a:p>
            <a:pPr lvl="1"/>
            <a:r>
              <a:rPr lang="en-US"/>
              <a:t>Second level</a:t>
            </a:r>
          </a:p>
          <a:p>
            <a:pPr lvl="2"/>
            <a:r>
              <a:rPr lang="en-US"/>
              <a:t>Third level</a:t>
            </a:r>
          </a:p>
          <a:p>
            <a:pPr lvl="3"/>
            <a:r>
              <a:rPr lang="en-US"/>
              <a:t>Fourth level</a:t>
            </a:r>
          </a:p>
        </p:txBody>
      </p:sp>
      <p:sp>
        <p:nvSpPr>
          <p:cNvPr id="5" name="FLD_PresentationTitle"/>
          <p:cNvSpPr>
            <a:spLocks noGrp="1"/>
          </p:cNvSpPr>
          <p:nvPr>
            <p:ph type="ftr" sz="quarter" idx="11"/>
          </p:nvPr>
        </p:nvSpPr>
        <p:spPr>
          <a:xfrm>
            <a:off x="346881" y="6984429"/>
            <a:ext cx="3703110" cy="180000"/>
          </a:xfrm>
        </p:spPr>
        <p:txBody>
          <a:bodyPr/>
          <a:lstStyle/>
          <a:p>
            <a:r>
              <a:rPr lang="en-GB" noProof="0"/>
              <a:t>Header</a:t>
            </a:r>
          </a:p>
        </p:txBody>
      </p:sp>
      <p:sp>
        <p:nvSpPr>
          <p:cNvPr id="6" name="Slide Number Placeholder 5"/>
          <p:cNvSpPr>
            <a:spLocks noGrp="1"/>
          </p:cNvSpPr>
          <p:nvPr>
            <p:ph type="sldNum" sz="quarter" idx="12"/>
          </p:nvPr>
        </p:nvSpPr>
        <p:spPr/>
        <p:txBody>
          <a:bodyPr/>
          <a:lstStyle/>
          <a:p>
            <a:fld id="{859873C9-BF5D-4A9A-BB31-45BBB7BABAF7}" type="slidenum">
              <a:rPr lang="en-GB" noProof="0" smtClean="0"/>
              <a:t>‹#›</a:t>
            </a:fld>
            <a:endParaRPr lang="en-GB" noProof="0"/>
          </a:p>
        </p:txBody>
      </p:sp>
      <p:sp>
        <p:nvSpPr>
          <p:cNvPr id="4" name="Date_GeneralDate" hidden="1"/>
          <p:cNvSpPr>
            <a:spLocks noGrp="1"/>
          </p:cNvSpPr>
          <p:nvPr>
            <p:ph type="dt" sz="half" idx="10"/>
          </p:nvPr>
        </p:nvSpPr>
        <p:spPr>
          <a:xfrm>
            <a:off x="0" y="6858000"/>
            <a:ext cx="0" cy="0"/>
          </a:xfrm>
        </p:spPr>
        <p:txBody>
          <a:bodyPr/>
          <a:lstStyle/>
          <a:p>
            <a:r>
              <a:rPr lang="en-DK" noProof="0"/>
              <a:t>Insert date [DD MMMM YYYY]</a:t>
            </a:r>
            <a:endParaRPr lang="en-GB" noProof="0"/>
          </a:p>
        </p:txBody>
      </p:sp>
    </p:spTree>
    <p:extLst>
      <p:ext uri="{BB962C8B-B14F-4D97-AF65-F5344CB8AC3E}">
        <p14:creationId xmlns:p14="http://schemas.microsoft.com/office/powerpoint/2010/main" val="23861066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LE SLIDE Left Horizontal Window_KPMG Blue">
    <p:bg>
      <p:bgPr>
        <a:solidFill>
          <a:schemeClr val="accent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998476" y="1470479"/>
            <a:ext cx="6350010" cy="4410949"/>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59937"/>
            <a:ext cx="5765982" cy="2903488"/>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6" name="Text Placeholder 3"/>
          <p:cNvSpPr>
            <a:spLocks noGrp="1"/>
          </p:cNvSpPr>
          <p:nvPr>
            <p:ph type="body" sz="quarter" idx="11"/>
          </p:nvPr>
        </p:nvSpPr>
        <p:spPr>
          <a:xfrm>
            <a:off x="1274841" y="4752153"/>
            <a:ext cx="5765982" cy="816606"/>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8" name="Graphic 7">
            <a:extLst>
              <a:ext uri="{FF2B5EF4-FFF2-40B4-BE49-F238E27FC236}">
                <a16:creationId xmlns:a16="http://schemas.microsoft.com/office/drawing/2014/main" id="{F680A8EA-2B0E-411E-90AD-02F7AF47674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2701889577"/>
      </p:ext>
    </p:extLst>
  </p:cSld>
  <p:clrMapOvr>
    <a:masterClrMapping/>
  </p:clrMapOvr>
  <p:extLst>
    <p:ext uri="{DCECCB84-F9BA-43D5-87BE-67443E8EF086}">
      <p15:sldGuideLst xmlns:p15="http://schemas.microsoft.com/office/powerpoint/2012/main"/>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LE SLIDE Left Vertical Window_KPMG Blue">
    <p:bg>
      <p:bgPr>
        <a:solidFill>
          <a:schemeClr val="accent2"/>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7F73FA8F-86B4-4B38-9318-B211F1BBAFEB}"/>
              </a:ext>
            </a:extLst>
          </p:cNvPr>
          <p:cNvSpPr>
            <a:spLocks noChangeAspect="1"/>
          </p:cNvSpPr>
          <p:nvPr userDrawn="1"/>
        </p:nvSpPr>
        <p:spPr>
          <a:xfrm>
            <a:off x="998476" y="1470479"/>
            <a:ext cx="3053689" cy="4410949"/>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2" name="Title 1"/>
          <p:cNvSpPr>
            <a:spLocks noGrp="1"/>
          </p:cNvSpPr>
          <p:nvPr>
            <p:ph type="ctrTitle" hasCustomPrompt="1"/>
          </p:nvPr>
        </p:nvSpPr>
        <p:spPr>
          <a:xfrm>
            <a:off x="1274841" y="1759937"/>
            <a:ext cx="2487266" cy="2900514"/>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6" name="Text Placeholder 3"/>
          <p:cNvSpPr>
            <a:spLocks noGrp="1"/>
          </p:cNvSpPr>
          <p:nvPr userDrawn="1">
            <p:ph type="body" sz="quarter" idx="11"/>
          </p:nvPr>
        </p:nvSpPr>
        <p:spPr>
          <a:xfrm>
            <a:off x="1274841" y="4752153"/>
            <a:ext cx="2487267" cy="81577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8" name="Graphic 7">
            <a:extLst>
              <a:ext uri="{FF2B5EF4-FFF2-40B4-BE49-F238E27FC236}">
                <a16:creationId xmlns:a16="http://schemas.microsoft.com/office/drawing/2014/main" id="{ACB44795-849A-41CE-8B25-0DE9EB09F9B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320175408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LE SLIDE Right Horizontal Window_Pacific Blue">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E96C774-8B31-4EC8-BF6C-ACF71C2F0C15}"/>
              </a:ext>
            </a:extLst>
          </p:cNvPr>
          <p:cNvSpPr>
            <a:spLocks noChangeAspect="1"/>
          </p:cNvSpPr>
          <p:nvPr userDrawn="1"/>
        </p:nvSpPr>
        <p:spPr>
          <a:xfrm>
            <a:off x="3405716" y="371311"/>
            <a:ext cx="7794097" cy="5414065"/>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6" name="Text Placeholder 3"/>
          <p:cNvSpPr>
            <a:spLocks noGrp="1"/>
          </p:cNvSpPr>
          <p:nvPr>
            <p:ph type="body" sz="quarter" idx="11"/>
          </p:nvPr>
        </p:nvSpPr>
        <p:spPr>
          <a:xfrm>
            <a:off x="3672180" y="4710484"/>
            <a:ext cx="7260639"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10" name="Title 9">
            <a:extLst>
              <a:ext uri="{FF2B5EF4-FFF2-40B4-BE49-F238E27FC236}">
                <a16:creationId xmlns:a16="http://schemas.microsoft.com/office/drawing/2014/main" id="{BA9E5DDB-2262-4657-AA4F-9CE87AA83B57}"/>
              </a:ext>
            </a:extLst>
          </p:cNvPr>
          <p:cNvSpPr>
            <a:spLocks noGrp="1"/>
          </p:cNvSpPr>
          <p:nvPr>
            <p:ph type="title" hasCustomPrompt="1"/>
          </p:nvPr>
        </p:nvSpPr>
        <p:spPr>
          <a:xfrm>
            <a:off x="3671123" y="636808"/>
            <a:ext cx="7260639" cy="3950972"/>
          </a:xfrm>
        </p:spPr>
        <p:txBody>
          <a:bodyPr/>
          <a:lstStyle>
            <a:lvl1pPr>
              <a:defRPr lang="en-GB" sz="6600" kern="1200" baseline="0" dirty="0">
                <a:solidFill>
                  <a:schemeClr val="bg1"/>
                </a:solidFill>
                <a:latin typeface="+mj-lt"/>
                <a:ea typeface="+mj-ea"/>
                <a:cs typeface="+mj-cs"/>
              </a:defRPr>
            </a:lvl1pPr>
          </a:lstStyle>
          <a:p>
            <a:r>
              <a:rPr lang="en-GB"/>
              <a:t>Title slide text only</a:t>
            </a:r>
          </a:p>
        </p:txBody>
      </p:sp>
      <p:pic>
        <p:nvPicPr>
          <p:cNvPr id="8" name="Graphic 7">
            <a:extLst>
              <a:ext uri="{FF2B5EF4-FFF2-40B4-BE49-F238E27FC236}">
                <a16:creationId xmlns:a16="http://schemas.microsoft.com/office/drawing/2014/main" id="{9F2B47DB-768D-47AE-9D19-E74198AD42C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3504488747"/>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SLIDE Right Vertical Window_Pacific Blue">
    <p:bg>
      <p:bgPr>
        <a:gradFill>
          <a:gsLst>
            <a:gs pos="100000">
              <a:srgbClr val="ACEAFF"/>
            </a:gs>
            <a:gs pos="0">
              <a:schemeClr val="accent4"/>
            </a:gs>
          </a:gsLst>
          <a:lin ang="0" scaled="0"/>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BC1A25C-9C23-47D0-BC86-BD2474043CD3}"/>
              </a:ext>
            </a:extLst>
          </p:cNvPr>
          <p:cNvGrpSpPr/>
          <p:nvPr userDrawn="1"/>
        </p:nvGrpSpPr>
        <p:grpSpPr>
          <a:xfrm>
            <a:off x="998476" y="0"/>
            <a:ext cx="911399" cy="1485244"/>
            <a:chOff x="1008000" y="0"/>
            <a:chExt cx="911399" cy="1485244"/>
          </a:xfrm>
          <a:solidFill>
            <a:schemeClr val="bg1">
              <a:alpha val="0"/>
            </a:schemeClr>
          </a:solidFill>
        </p:grpSpPr>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1008000" y="0"/>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1008000" y="742622"/>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9" name="Freeform 19">
              <a:extLst>
                <a:ext uri="{FF2B5EF4-FFF2-40B4-BE49-F238E27FC236}">
                  <a16:creationId xmlns:a16="http://schemas.microsoft.com/office/drawing/2014/main" id="{162D722E-1D64-4D54-98B6-8466501BFD3D}"/>
                </a:ext>
              </a:extLst>
            </p:cNvPr>
            <p:cNvSpPr>
              <a:spLocks noChangeAspect="1" noEditPoints="1"/>
            </p:cNvSpPr>
            <p:nvPr userDrawn="1"/>
          </p:nvSpPr>
          <p:spPr bwMode="auto">
            <a:xfrm>
              <a:off x="1008000" y="1113933"/>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p>
          </p:txBody>
        </p:sp>
      </p:grpSp>
      <p:sp>
        <p:nvSpPr>
          <p:cNvPr id="104" name="Rectangle 103">
            <a:extLst>
              <a:ext uri="{FF2B5EF4-FFF2-40B4-BE49-F238E27FC236}">
                <a16:creationId xmlns:a16="http://schemas.microsoft.com/office/drawing/2014/main" id="{6A6246C3-5BC1-4146-9E95-B8B3F1B77C22}"/>
              </a:ext>
            </a:extLst>
          </p:cNvPr>
          <p:cNvSpPr>
            <a:spLocks noChangeAspect="1"/>
          </p:cNvSpPr>
          <p:nvPr userDrawn="1"/>
        </p:nvSpPr>
        <p:spPr>
          <a:xfrm>
            <a:off x="7435789" y="371311"/>
            <a:ext cx="3764024" cy="5415923"/>
          </a:xfrm>
          <a:prstGeom prst="rect">
            <a:avLst/>
          </a:prstGeom>
          <a:gradFill>
            <a:gsLst>
              <a:gs pos="100000">
                <a:schemeClr val="accent1"/>
              </a:gs>
              <a:gs pos="0">
                <a:schemeClr val="accent5"/>
              </a:gs>
            </a:gsLst>
            <a:lin ang="0" scaled="0"/>
          </a:gradFill>
        </p:spPr>
        <p:txBody>
          <a:bodyPr vert="horz" lIns="180000" tIns="180000" rIns="180000" bIns="180000" rtlCol="0" anchor="t" anchorCtr="0">
            <a:noAutofit/>
          </a:bodyPr>
          <a:lstStyle/>
          <a:p>
            <a:pPr lvl="0">
              <a:lnSpc>
                <a:spcPct val="70000"/>
              </a:lnSpc>
              <a:spcBef>
                <a:spcPct val="0"/>
              </a:spcBef>
              <a:buNone/>
            </a:pPr>
            <a:endParaRPr lang="en-US" sz="8800" baseline="0" err="1">
              <a:solidFill>
                <a:schemeClr val="bg1"/>
              </a:solidFill>
              <a:latin typeface="KPMG Bold" panose="020B0803030202040204" pitchFamily="34" charset="0"/>
              <a:ea typeface="+mj-ea"/>
              <a:cs typeface="+mj-cs"/>
            </a:endParaRPr>
          </a:p>
        </p:txBody>
      </p:sp>
      <p:sp>
        <p:nvSpPr>
          <p:cNvPr id="106" name="Text Placeholder 3">
            <a:extLst>
              <a:ext uri="{FF2B5EF4-FFF2-40B4-BE49-F238E27FC236}">
                <a16:creationId xmlns:a16="http://schemas.microsoft.com/office/drawing/2014/main" id="{E9A5689E-A0AC-4126-A5A7-5CD8528C6C2E}"/>
              </a:ext>
            </a:extLst>
          </p:cNvPr>
          <p:cNvSpPr>
            <a:spLocks noGrp="1"/>
          </p:cNvSpPr>
          <p:nvPr>
            <p:ph type="body" sz="quarter" idx="12"/>
          </p:nvPr>
        </p:nvSpPr>
        <p:spPr>
          <a:xfrm>
            <a:off x="7702252" y="4710484"/>
            <a:ext cx="3229510"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2" name="Title 1"/>
          <p:cNvSpPr>
            <a:spLocks noGrp="1"/>
          </p:cNvSpPr>
          <p:nvPr>
            <p:ph type="ctrTitle" hasCustomPrompt="1"/>
          </p:nvPr>
        </p:nvSpPr>
        <p:spPr>
          <a:xfrm>
            <a:off x="7702252" y="636808"/>
            <a:ext cx="3229510" cy="3950972"/>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pic>
        <p:nvPicPr>
          <p:cNvPr id="10" name="Graphic 9">
            <a:extLst>
              <a:ext uri="{FF2B5EF4-FFF2-40B4-BE49-F238E27FC236}">
                <a16:creationId xmlns:a16="http://schemas.microsoft.com/office/drawing/2014/main" id="{78DFFAD0-690D-40FA-92E3-26DD5F2CF71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17086341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SLIDE Left Horizontal Window Image_KPMG Blue">
    <p:bg>
      <p:bgPr>
        <a:solidFill>
          <a:schemeClr val="accent2"/>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200E6EA-7AA4-4C98-8E47-F5F83446E051}"/>
              </a:ext>
            </a:extLst>
          </p:cNvPr>
          <p:cNvSpPr>
            <a:spLocks noGrp="1" noChangeAspect="1"/>
          </p:cNvSpPr>
          <p:nvPr>
            <p:ph type="pic" sz="quarter" idx="12"/>
          </p:nvPr>
        </p:nvSpPr>
        <p:spPr>
          <a:xfrm>
            <a:off x="998477" y="1468380"/>
            <a:ext cx="5885053" cy="4087973"/>
          </a:xfrm>
          <a:solidFill>
            <a:schemeClr val="accent1"/>
          </a:solidFill>
        </p:spPr>
        <p:txBody>
          <a:bodyPr anchor="ctr"/>
          <a:lstStyle>
            <a:lvl1pPr algn="ctr">
              <a:defRPr sz="1000" b="0">
                <a:solidFill>
                  <a:schemeClr val="bg1"/>
                </a:solidFill>
              </a:defRPr>
            </a:lvl1pPr>
          </a:lstStyle>
          <a:p>
            <a:r>
              <a:rPr lang="en-US"/>
              <a:t>Click icon to add picture</a:t>
            </a:r>
            <a:endParaRPr lang="en-GB"/>
          </a:p>
        </p:txBody>
      </p:sp>
      <p:sp>
        <p:nvSpPr>
          <p:cNvPr id="2" name="Title 1"/>
          <p:cNvSpPr>
            <a:spLocks noGrp="1"/>
          </p:cNvSpPr>
          <p:nvPr>
            <p:ph type="ctrTitle" hasCustomPrompt="1"/>
          </p:nvPr>
        </p:nvSpPr>
        <p:spPr>
          <a:xfrm>
            <a:off x="7642337" y="1468380"/>
            <a:ext cx="3551186" cy="3098109"/>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7648627" y="112952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7648627" y="1872149"/>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6" name="Text Placeholder 3"/>
          <p:cNvSpPr>
            <a:spLocks noGrp="1"/>
          </p:cNvSpPr>
          <p:nvPr userDrawn="1">
            <p:ph type="body" sz="quarter" idx="11"/>
          </p:nvPr>
        </p:nvSpPr>
        <p:spPr>
          <a:xfrm>
            <a:off x="7648628" y="4746353"/>
            <a:ext cx="3551186"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9" name="Graphic 8">
            <a:extLst>
              <a:ext uri="{FF2B5EF4-FFF2-40B4-BE49-F238E27FC236}">
                <a16:creationId xmlns:a16="http://schemas.microsoft.com/office/drawing/2014/main" id="{93430CE4-5B69-4517-8F25-A3A23061EE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647346" y="371311"/>
            <a:ext cx="914400" cy="368346"/>
          </a:xfrm>
          <a:prstGeom prst="rect">
            <a:avLst/>
          </a:prstGeom>
        </p:spPr>
      </p:pic>
    </p:spTree>
    <p:extLst>
      <p:ext uri="{BB962C8B-B14F-4D97-AF65-F5344CB8AC3E}">
        <p14:creationId xmlns:p14="http://schemas.microsoft.com/office/powerpoint/2010/main" val="2163090791"/>
      </p:ext>
    </p:extLst>
  </p:cSld>
  <p:clrMapOvr>
    <a:masterClrMapping/>
  </p:clrMapOvr>
  <p:extLst>
    <p:ext uri="{DCECCB84-F9BA-43D5-87BE-67443E8EF086}">
      <p15:sldGuideLst xmlns:p15="http://schemas.microsoft.com/office/powerpoint/2012/main">
        <p15:guide id="1" orient="horz" pos="349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Right Vertical Window Image_Cobalt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98478" y="1456388"/>
            <a:ext cx="5249471" cy="3442681"/>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998476" y="614966"/>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998476" y="1357588"/>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6" name="Text Placeholder 3"/>
          <p:cNvSpPr>
            <a:spLocks noGrp="1"/>
          </p:cNvSpPr>
          <p:nvPr userDrawn="1">
            <p:ph type="body" sz="quarter" idx="11"/>
          </p:nvPr>
        </p:nvSpPr>
        <p:spPr>
          <a:xfrm>
            <a:off x="998478" y="5007009"/>
            <a:ext cx="5249471"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28" name="Picture Placeholder 3">
            <a:extLst>
              <a:ext uri="{FF2B5EF4-FFF2-40B4-BE49-F238E27FC236}">
                <a16:creationId xmlns:a16="http://schemas.microsoft.com/office/drawing/2014/main" id="{13BD1F9C-C7CA-4162-BCD4-0E8701D30076}"/>
              </a:ext>
            </a:extLst>
          </p:cNvPr>
          <p:cNvSpPr>
            <a:spLocks noGrp="1" noChangeAspect="1"/>
          </p:cNvSpPr>
          <p:nvPr>
            <p:ph type="pic" sz="quarter" idx="12"/>
          </p:nvPr>
        </p:nvSpPr>
        <p:spPr>
          <a:xfrm>
            <a:off x="7428967" y="371311"/>
            <a:ext cx="3764557" cy="5445698"/>
          </a:xfrm>
          <a:solidFill>
            <a:schemeClr val="accent2"/>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pic>
        <p:nvPicPr>
          <p:cNvPr id="9" name="Graphic 8">
            <a:extLst>
              <a:ext uri="{FF2B5EF4-FFF2-40B4-BE49-F238E27FC236}">
                <a16:creationId xmlns:a16="http://schemas.microsoft.com/office/drawing/2014/main" id="{AA9325F0-DADC-43A7-A4FF-97033BB220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1750145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SLIDE Left Vertical Window Image_KPMG Blue">
    <p:bg>
      <p:bgPr>
        <a:solidFill>
          <a:schemeClr val="accent2"/>
        </a:solidFill>
        <a:effectLst/>
      </p:bgPr>
    </p:bg>
    <p:spTree>
      <p:nvGrpSpPr>
        <p:cNvPr id="1" name=""/>
        <p:cNvGrpSpPr/>
        <p:nvPr/>
      </p:nvGrpSpPr>
      <p:grpSpPr>
        <a:xfrm>
          <a:off x="0" y="0"/>
          <a:ext cx="0" cy="0"/>
          <a:chOff x="0" y="0"/>
          <a:chExt cx="0" cy="0"/>
        </a:xfrm>
      </p:grpSpPr>
      <p:sp>
        <p:nvSpPr>
          <p:cNvPr id="28" name="Picture Placeholder 3">
            <a:extLst>
              <a:ext uri="{FF2B5EF4-FFF2-40B4-BE49-F238E27FC236}">
                <a16:creationId xmlns:a16="http://schemas.microsoft.com/office/drawing/2014/main" id="{445BA5F7-F13B-4C20-B0E0-112E55400EE4}"/>
              </a:ext>
            </a:extLst>
          </p:cNvPr>
          <p:cNvSpPr>
            <a:spLocks noGrp="1" noChangeAspect="1"/>
          </p:cNvSpPr>
          <p:nvPr>
            <p:ph type="pic" sz="quarter" idx="12"/>
          </p:nvPr>
        </p:nvSpPr>
        <p:spPr>
          <a:xfrm>
            <a:off x="998477" y="371311"/>
            <a:ext cx="3727618" cy="5392264"/>
          </a:xfrm>
          <a:solidFill>
            <a:schemeClr val="accent1"/>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sp>
        <p:nvSpPr>
          <p:cNvPr id="2" name="Title 1"/>
          <p:cNvSpPr>
            <a:spLocks noGrp="1"/>
          </p:cNvSpPr>
          <p:nvPr>
            <p:ph type="ctrTitle" hasCustomPrompt="1"/>
          </p:nvPr>
        </p:nvSpPr>
        <p:spPr>
          <a:xfrm>
            <a:off x="5489910" y="1453783"/>
            <a:ext cx="5301922" cy="3446223"/>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4729193" y="614966"/>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6" name="Text Placeholder 3"/>
          <p:cNvSpPr>
            <a:spLocks noGrp="1"/>
          </p:cNvSpPr>
          <p:nvPr userDrawn="1">
            <p:ph type="body" sz="quarter" idx="11"/>
          </p:nvPr>
        </p:nvSpPr>
        <p:spPr>
          <a:xfrm>
            <a:off x="5489910" y="4953575"/>
            <a:ext cx="5301922"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7" name="Graphic 6">
            <a:extLst>
              <a:ext uri="{FF2B5EF4-FFF2-40B4-BE49-F238E27FC236}">
                <a16:creationId xmlns:a16="http://schemas.microsoft.com/office/drawing/2014/main" id="{3FEB65A9-A8F4-40C5-AC08-82132F1B1BD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491560" y="371311"/>
            <a:ext cx="914400" cy="368346"/>
          </a:xfrm>
          <a:prstGeom prst="rect">
            <a:avLst/>
          </a:prstGeom>
        </p:spPr>
      </p:pic>
    </p:spTree>
    <p:extLst>
      <p:ext uri="{BB962C8B-B14F-4D97-AF65-F5344CB8AC3E}">
        <p14:creationId xmlns:p14="http://schemas.microsoft.com/office/powerpoint/2010/main" val="396608633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TITLE SLIDE Right Horizontal Window Image_Cobalt Blue">
    <p:bg>
      <p:bgPr>
        <a:solidFill>
          <a:schemeClr val="accent1"/>
        </a:solidFill>
        <a:effectLst/>
      </p:bgPr>
    </p:bg>
    <p:spTree>
      <p:nvGrpSpPr>
        <p:cNvPr id="1" name=""/>
        <p:cNvGrpSpPr/>
        <p:nvPr/>
      </p:nvGrpSpPr>
      <p:grpSpPr>
        <a:xfrm>
          <a:off x="0" y="0"/>
          <a:ext cx="0" cy="0"/>
          <a:chOff x="0" y="0"/>
          <a:chExt cx="0" cy="0"/>
        </a:xfrm>
      </p:grpSpPr>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998476" y="1129527"/>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998476" y="1872149"/>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endParaRPr lang="en-GB"/>
          </a:p>
        </p:txBody>
      </p:sp>
      <p:sp>
        <p:nvSpPr>
          <p:cNvPr id="28" name="Picture Placeholder 3">
            <a:extLst>
              <a:ext uri="{FF2B5EF4-FFF2-40B4-BE49-F238E27FC236}">
                <a16:creationId xmlns:a16="http://schemas.microsoft.com/office/drawing/2014/main" id="{1D0B9D96-907F-4E37-B5A7-830AD095F223}"/>
              </a:ext>
            </a:extLst>
          </p:cNvPr>
          <p:cNvSpPr>
            <a:spLocks noGrp="1" noChangeAspect="1"/>
          </p:cNvSpPr>
          <p:nvPr>
            <p:ph type="pic" sz="quarter" idx="12"/>
          </p:nvPr>
        </p:nvSpPr>
        <p:spPr>
          <a:xfrm>
            <a:off x="4915965" y="1456388"/>
            <a:ext cx="6283848" cy="4364991"/>
          </a:xfrm>
          <a:solidFill>
            <a:schemeClr val="accent2"/>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sp>
        <p:nvSpPr>
          <p:cNvPr id="34" name="Title 1">
            <a:extLst>
              <a:ext uri="{FF2B5EF4-FFF2-40B4-BE49-F238E27FC236}">
                <a16:creationId xmlns:a16="http://schemas.microsoft.com/office/drawing/2014/main" id="{E8E14845-BB2E-4EA2-8CBD-F35A520E366D}"/>
              </a:ext>
            </a:extLst>
          </p:cNvPr>
          <p:cNvSpPr>
            <a:spLocks noGrp="1"/>
          </p:cNvSpPr>
          <p:nvPr>
            <p:ph type="ctrTitle" hasCustomPrompt="1"/>
          </p:nvPr>
        </p:nvSpPr>
        <p:spPr>
          <a:xfrm>
            <a:off x="998478" y="1456388"/>
            <a:ext cx="3174866" cy="3427743"/>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40" name="Text Placeholder 3">
            <a:extLst>
              <a:ext uri="{FF2B5EF4-FFF2-40B4-BE49-F238E27FC236}">
                <a16:creationId xmlns:a16="http://schemas.microsoft.com/office/drawing/2014/main" id="{423222F2-0E39-45E4-8918-49125CD7C1EA}"/>
              </a:ext>
            </a:extLst>
          </p:cNvPr>
          <p:cNvSpPr>
            <a:spLocks noGrp="1"/>
          </p:cNvSpPr>
          <p:nvPr>
            <p:ph type="body" sz="quarter" idx="11"/>
          </p:nvPr>
        </p:nvSpPr>
        <p:spPr>
          <a:xfrm>
            <a:off x="998478" y="5007010"/>
            <a:ext cx="3174866"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pic>
        <p:nvPicPr>
          <p:cNvPr id="9" name="Graphic 8">
            <a:extLst>
              <a:ext uri="{FF2B5EF4-FFF2-40B4-BE49-F238E27FC236}">
                <a16:creationId xmlns:a16="http://schemas.microsoft.com/office/drawing/2014/main" id="{323EE304-3FCA-4CF8-84B4-178F6B5C57A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3072264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ITLE SLIDE Right Vertical Window Image_Cobalt Blu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98478" y="1456388"/>
            <a:ext cx="5249471" cy="3442681"/>
          </a:xfrm>
          <a:noFill/>
          <a:ln w="3175">
            <a:noFill/>
            <a:prstDash val="lgDash"/>
          </a:ln>
        </p:spPr>
        <p:txBody>
          <a:bodyPr lIns="0" tIns="0" rIns="0" bIns="0" anchor="t" anchorCtr="0">
            <a:noAutofit/>
          </a:bodyPr>
          <a:lstStyle>
            <a:lvl1pPr algn="l">
              <a:defRPr sz="6600" baseline="0">
                <a:solidFill>
                  <a:schemeClr val="bg1"/>
                </a:solidFill>
              </a:defRPr>
            </a:lvl1pPr>
          </a:lstStyle>
          <a:p>
            <a:r>
              <a:rPr lang="en-GB"/>
              <a:t>Title slide text only</a:t>
            </a:r>
            <a:endParaRPr lang="en-US"/>
          </a:p>
        </p:txBody>
      </p:sp>
      <p:sp>
        <p:nvSpPr>
          <p:cNvPr id="5" name="Freeform 19">
            <a:extLst>
              <a:ext uri="{FF2B5EF4-FFF2-40B4-BE49-F238E27FC236}">
                <a16:creationId xmlns:a16="http://schemas.microsoft.com/office/drawing/2014/main" id="{EEC5B735-00AD-41B9-A513-0F7783FFBE36}"/>
              </a:ext>
            </a:extLst>
          </p:cNvPr>
          <p:cNvSpPr>
            <a:spLocks noChangeAspect="1" noEditPoints="1"/>
          </p:cNvSpPr>
          <p:nvPr userDrawn="1"/>
        </p:nvSpPr>
        <p:spPr bwMode="auto">
          <a:xfrm>
            <a:off x="998476" y="614966"/>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8" name="Freeform 19">
            <a:extLst>
              <a:ext uri="{FF2B5EF4-FFF2-40B4-BE49-F238E27FC236}">
                <a16:creationId xmlns:a16="http://schemas.microsoft.com/office/drawing/2014/main" id="{C5CCCCF1-8E34-4341-A6C5-97CC39680E55}"/>
              </a:ext>
            </a:extLst>
          </p:cNvPr>
          <p:cNvSpPr>
            <a:spLocks noChangeAspect="1" noEditPoints="1"/>
          </p:cNvSpPr>
          <p:nvPr userDrawn="1"/>
        </p:nvSpPr>
        <p:spPr bwMode="auto">
          <a:xfrm>
            <a:off x="998476" y="1357588"/>
            <a:ext cx="911399" cy="371311"/>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alpha val="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mn-cs"/>
            </a:endParaRPr>
          </a:p>
        </p:txBody>
      </p:sp>
      <p:sp>
        <p:nvSpPr>
          <p:cNvPr id="6" name="Text Placeholder 3"/>
          <p:cNvSpPr>
            <a:spLocks noGrp="1"/>
          </p:cNvSpPr>
          <p:nvPr userDrawn="1">
            <p:ph type="body" sz="quarter" idx="11"/>
          </p:nvPr>
        </p:nvSpPr>
        <p:spPr>
          <a:xfrm>
            <a:off x="998478" y="5007009"/>
            <a:ext cx="5249471" cy="810000"/>
          </a:xfrm>
          <a:ln w="3175">
            <a:noFill/>
            <a:prstDash val="lgDash"/>
          </a:ln>
        </p:spPr>
        <p:txBody>
          <a:bodyPr wrap="square" anchor="b">
            <a:noAutofit/>
          </a:bodyPr>
          <a:lstStyle>
            <a:lvl1pPr>
              <a:defRPr sz="1400">
                <a:solidFill>
                  <a:schemeClr val="bg1"/>
                </a:solidFill>
              </a:defRPr>
            </a:lvl1pPr>
            <a:lvl2pPr>
              <a:defRPr sz="14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a:p>
            <a:pPr lvl="1"/>
            <a:r>
              <a:rPr lang="en-US"/>
              <a:t>Second level</a:t>
            </a:r>
          </a:p>
        </p:txBody>
      </p:sp>
      <p:sp>
        <p:nvSpPr>
          <p:cNvPr id="28" name="Picture Placeholder 3">
            <a:extLst>
              <a:ext uri="{FF2B5EF4-FFF2-40B4-BE49-F238E27FC236}">
                <a16:creationId xmlns:a16="http://schemas.microsoft.com/office/drawing/2014/main" id="{13BD1F9C-C7CA-4162-BCD4-0E8701D30076}"/>
              </a:ext>
            </a:extLst>
          </p:cNvPr>
          <p:cNvSpPr>
            <a:spLocks noGrp="1" noChangeAspect="1"/>
          </p:cNvSpPr>
          <p:nvPr>
            <p:ph type="pic" sz="quarter" idx="12"/>
          </p:nvPr>
        </p:nvSpPr>
        <p:spPr>
          <a:xfrm>
            <a:off x="7428967" y="371311"/>
            <a:ext cx="3764557" cy="5445698"/>
          </a:xfrm>
          <a:solidFill>
            <a:schemeClr val="accent2"/>
          </a:solidFill>
        </p:spPr>
        <p:txBody>
          <a:bodyPr vert="horz" lIns="0" tIns="0" rIns="0" bIns="0" rtlCol="0" anchor="ctr" anchorCtr="0">
            <a:noAutofit/>
          </a:bodyPr>
          <a:lstStyle>
            <a:lvl1pPr>
              <a:defRPr lang="en-GB" sz="1000" b="0">
                <a:solidFill>
                  <a:schemeClr val="bg1"/>
                </a:solidFill>
              </a:defRPr>
            </a:lvl1pPr>
          </a:lstStyle>
          <a:p>
            <a:pPr lvl="0" algn="ctr"/>
            <a:r>
              <a:rPr lang="en-US"/>
              <a:t>Click icon to add picture</a:t>
            </a:r>
            <a:endParaRPr lang="en-GB"/>
          </a:p>
        </p:txBody>
      </p:sp>
      <p:pic>
        <p:nvPicPr>
          <p:cNvPr id="9" name="Graphic 8">
            <a:extLst>
              <a:ext uri="{FF2B5EF4-FFF2-40B4-BE49-F238E27FC236}">
                <a16:creationId xmlns:a16="http://schemas.microsoft.com/office/drawing/2014/main" id="{AA9325F0-DADC-43A7-A4FF-97033BB2202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8476" y="371311"/>
            <a:ext cx="914400" cy="368346"/>
          </a:xfrm>
          <a:prstGeom prst="rect">
            <a:avLst/>
          </a:prstGeom>
        </p:spPr>
      </p:pic>
    </p:spTree>
    <p:extLst>
      <p:ext uri="{BB962C8B-B14F-4D97-AF65-F5344CB8AC3E}">
        <p14:creationId xmlns:p14="http://schemas.microsoft.com/office/powerpoint/2010/main" val="10980214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33821-7F6E-47FF-89CD-D057DAFB6B1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67274399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Title Only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13800" y="6295536"/>
            <a:ext cx="2020193"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2C06C60-BBAD-4B44-9D69-53684892203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9" name="Graphic 8">
            <a:extLst>
              <a:ext uri="{FF2B5EF4-FFF2-40B4-BE49-F238E27FC236}">
                <a16:creationId xmlns:a16="http://schemas.microsoft.com/office/drawing/2014/main" id="{147A601A-3AE8-4889-A026-9740E00CCFBB}"/>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13968978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995363" y="1330126"/>
            <a:ext cx="10198237"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8CCFC99C-7410-4D22-BA8D-48877FCFB6C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3725867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One Column Text_double title">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D2B9FA-46EE-4504-A8DE-8C56CCE29B0B}"/>
              </a:ext>
            </a:extLst>
          </p:cNvPr>
          <p:cNvSpPr>
            <a:spLocks noGrp="1"/>
          </p:cNvSpPr>
          <p:nvPr>
            <p:ph type="body" sz="quarter" idx="10"/>
          </p:nvPr>
        </p:nvSpPr>
        <p:spPr>
          <a:xfrm>
            <a:off x="998538" y="1700213"/>
            <a:ext cx="10201275" cy="4176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4AFC733E-E364-489F-B7AF-D2002EE59732}"/>
              </a:ext>
            </a:extLst>
          </p:cNvPr>
          <p:cNvSpPr>
            <a:spLocks noGrp="1"/>
          </p:cNvSpPr>
          <p:nvPr>
            <p:ph type="title" hasCustomPrompt="1"/>
          </p:nvPr>
        </p:nvSpPr>
        <p:spPr/>
        <p:txBody>
          <a:bodyPr/>
          <a:lstStyle>
            <a:lvl1pPr>
              <a:defRPr/>
            </a:lvl1pPr>
          </a:lstStyle>
          <a:p>
            <a:r>
              <a:rPr lang="en-US"/>
              <a:t>Click to edit </a:t>
            </a:r>
            <a:br>
              <a:rPr lang="en-US"/>
            </a:br>
            <a:r>
              <a:rPr lang="en-US"/>
              <a:t>Master title style</a:t>
            </a:r>
            <a:endParaRPr lang="en-GB"/>
          </a:p>
        </p:txBody>
      </p:sp>
    </p:spTree>
    <p:extLst>
      <p:ext uri="{BB962C8B-B14F-4D97-AF65-F5344CB8AC3E}">
        <p14:creationId xmlns:p14="http://schemas.microsoft.com/office/powerpoint/2010/main" val="2203764798"/>
      </p:ext>
    </p:extLst>
  </p:cSld>
  <p:clrMapOvr>
    <a:masterClrMapping/>
  </p:clrMapOvr>
  <p:extLst>
    <p:ext uri="{DCECCB84-F9BA-43D5-87BE-67443E8EF086}">
      <p15:sldGuideLst xmlns:p15="http://schemas.microsoft.com/office/powerpoint/2012/main">
        <p15:guide id="1" orient="horz" pos="1071">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One Column Text_double title_KPMG Blue">
    <p:bg>
      <p:bgPr>
        <a:solidFill>
          <a:schemeClr val="accent2"/>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9D2B9FA-46EE-4504-A8DE-8C56CCE29B0B}"/>
              </a:ext>
            </a:extLst>
          </p:cNvPr>
          <p:cNvSpPr>
            <a:spLocks noGrp="1"/>
          </p:cNvSpPr>
          <p:nvPr>
            <p:ph type="body" sz="quarter" idx="10"/>
          </p:nvPr>
        </p:nvSpPr>
        <p:spPr>
          <a:xfrm>
            <a:off x="998538" y="1700213"/>
            <a:ext cx="10201275" cy="4176712"/>
          </a:xfrm>
        </p:spPr>
        <p:txBody>
          <a:bodyPr/>
          <a:lstStyle>
            <a:lvl1pPr>
              <a:defRPr>
                <a:solidFill>
                  <a:schemeClr val="bg1"/>
                </a:solidFill>
              </a:defRPr>
            </a:lvl1pPr>
            <a:lvl2pPr>
              <a:defRPr>
                <a:solidFill>
                  <a:schemeClr val="bg1"/>
                </a:solidFill>
              </a:defRPr>
            </a:lvl2pPr>
            <a:lvl3pPr>
              <a:buClrTx/>
              <a:defRPr>
                <a:solidFill>
                  <a:schemeClr val="bg1"/>
                </a:solidFill>
              </a:defRPr>
            </a:lvl3pPr>
            <a:lvl4pPr marL="361950" indent="-180975">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hape 8">
            <a:extLst>
              <a:ext uri="{FF2B5EF4-FFF2-40B4-BE49-F238E27FC236}">
                <a16:creationId xmlns:a16="http://schemas.microsoft.com/office/drawing/2014/main" id="{F4561A05-7671-4539-AB97-A9979F67EB4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6" name="TextBox 5">
            <a:extLst>
              <a:ext uri="{FF2B5EF4-FFF2-40B4-BE49-F238E27FC236}">
                <a16:creationId xmlns:a16="http://schemas.microsoft.com/office/drawing/2014/main" id="{EC919669-F96A-4239-990D-B48E0AE682F3}"/>
              </a:ext>
              <a:ext uri="{C183D7F6-B498-43B3-948B-1728B52AA6E4}">
                <adec:decorative xmlns:adec="http://schemas.microsoft.com/office/drawing/2017/decorative" val="1"/>
              </a:ext>
            </a:extLst>
          </p:cNvPr>
          <p:cNvSpPr txBox="1"/>
          <p:nvPr userDrawn="1">
            <p:custDataLst>
              <p:tags r:id="rId1"/>
            </p:custDataLst>
          </p:nvPr>
        </p:nvSpPr>
        <p:spPr>
          <a:xfrm>
            <a:off x="8820154" y="6295536"/>
            <a:ext cx="2013840"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9" name="Straight Connector 8">
            <a:extLst>
              <a:ext uri="{FF2B5EF4-FFF2-40B4-BE49-F238E27FC236}">
                <a16:creationId xmlns:a16="http://schemas.microsoft.com/office/drawing/2014/main" id="{89D5ED2D-F17F-4481-8AE6-4D9EA0535145}"/>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03AAE32-05EB-420A-97AB-3254804D32FD}"/>
              </a:ext>
            </a:extLst>
          </p:cNvPr>
          <p:cNvSpPr>
            <a:spLocks noGrp="1"/>
          </p:cNvSpPr>
          <p:nvPr>
            <p:ph type="title" hasCustomPrompt="1"/>
          </p:nvPr>
        </p:nvSpPr>
        <p:spPr/>
        <p:txBody>
          <a:bodyPr/>
          <a:lstStyle>
            <a:lvl1pPr>
              <a:defRPr>
                <a:solidFill>
                  <a:schemeClr val="bg1"/>
                </a:solidFill>
              </a:defRPr>
            </a:lvl1pPr>
          </a:lstStyle>
          <a:p>
            <a:r>
              <a:rPr lang="en-US"/>
              <a:t>Click to edit </a:t>
            </a:r>
            <a:br>
              <a:rPr lang="en-US"/>
            </a:br>
            <a:r>
              <a:rPr lang="en-US"/>
              <a:t>Master title style</a:t>
            </a:r>
            <a:endParaRPr lang="en-GB"/>
          </a:p>
        </p:txBody>
      </p:sp>
      <p:sp>
        <p:nvSpPr>
          <p:cNvPr id="10" name="Graphic 8">
            <a:extLst>
              <a:ext uri="{FF2B5EF4-FFF2-40B4-BE49-F238E27FC236}">
                <a16:creationId xmlns:a16="http://schemas.microsoft.com/office/drawing/2014/main" id="{567897B5-3A96-440B-8018-FDD880280B2A}"/>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8" name="TextBox 7">
            <a:extLst>
              <a:ext uri="{FF2B5EF4-FFF2-40B4-BE49-F238E27FC236}">
                <a16:creationId xmlns:a16="http://schemas.microsoft.com/office/drawing/2014/main" id="{1CBF1CF3-C473-4B59-9814-FFEC4D26E803}"/>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847832837"/>
      </p:ext>
    </p:extLst>
  </p:cSld>
  <p:clrMapOvr>
    <a:masterClrMapping/>
  </p:clrMapOvr>
  <p:extLst>
    <p:ext uri="{DCECCB84-F9BA-43D5-87BE-67443E8EF086}">
      <p15:sldGuideLst xmlns:p15="http://schemas.microsoft.com/office/powerpoint/2012/main">
        <p15:guide id="1" orient="horz" pos="1071">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One Column Text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96358" y="6295536"/>
            <a:ext cx="1937636"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 Placeholder 26">
            <a:extLst>
              <a:ext uri="{FF2B5EF4-FFF2-40B4-BE49-F238E27FC236}">
                <a16:creationId xmlns:a16="http://schemas.microsoft.com/office/drawing/2014/main" id="{2D4DF521-FBEB-4C5C-80DB-DDFC4B7E350A}"/>
              </a:ext>
            </a:extLst>
          </p:cNvPr>
          <p:cNvSpPr>
            <a:spLocks noGrp="1"/>
          </p:cNvSpPr>
          <p:nvPr>
            <p:ph type="body" sz="quarter" idx="10"/>
          </p:nvPr>
        </p:nvSpPr>
        <p:spPr>
          <a:xfrm>
            <a:off x="998400" y="1330126"/>
            <a:ext cx="10201275"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893FD8B3-A559-4E34-BA53-32A7F9278785}"/>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9" name="Graphic 8">
            <a:extLst>
              <a:ext uri="{FF2B5EF4-FFF2-40B4-BE49-F238E27FC236}">
                <a16:creationId xmlns:a16="http://schemas.microsoft.com/office/drawing/2014/main" id="{48947F85-E5F1-445E-BD2C-8963D165668D}"/>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205492534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0126"/>
            <a:ext cx="4968000"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6220800" y="1330126"/>
            <a:ext cx="4968000" cy="45467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DF69D30F-5094-425F-A158-0850AE27D366}"/>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637625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33821-7F6E-47FF-89CD-D057DAFB6B1F}"/>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990263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wo Column Text - Dark BG colour">
    <p:bg>
      <p:bgPr>
        <a:solidFill>
          <a:schemeClr val="accent2"/>
        </a:solidFill>
        <a:effectLst/>
      </p:bgPr>
    </p:bg>
    <p:spTree>
      <p:nvGrpSpPr>
        <p:cNvPr id="1" name=""/>
        <p:cNvGrpSpPr/>
        <p:nvPr/>
      </p:nvGrpSpPr>
      <p:grpSpPr>
        <a:xfrm>
          <a:off x="0" y="0"/>
          <a:ext cx="0" cy="0"/>
          <a:chOff x="0" y="0"/>
          <a:chExt cx="0" cy="0"/>
        </a:xfrm>
      </p:grpSpPr>
      <p:sp>
        <p:nvSpPr>
          <p:cNvPr id="4" name="Shape 8">
            <a:extLst>
              <a:ext uri="{FF2B5EF4-FFF2-40B4-BE49-F238E27FC236}">
                <a16:creationId xmlns:a16="http://schemas.microsoft.com/office/drawing/2014/main" id="{FEACBC9C-FDC2-4718-A261-6371F0F60DE3}"/>
              </a:ext>
            </a:extLst>
          </p:cNvPr>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bg1"/>
                </a:solidFill>
                <a:latin typeface="+mn-lt"/>
                <a:ea typeface="Arial"/>
                <a:cs typeface="Arial" panose="020B0604020202020204" pitchFamily="34" charset="0"/>
              </a:rPr>
              <a:pPr algn="r"/>
              <a:t>‹#›</a:t>
            </a:fld>
            <a:endParaRPr lang="en-GB" sz="1000">
              <a:solidFill>
                <a:schemeClr val="bg1"/>
              </a:solidFill>
              <a:latin typeface="+mn-lt"/>
              <a:ea typeface="Arial"/>
              <a:cs typeface="Arial" panose="020B0604020202020204" pitchFamily="34" charset="0"/>
            </a:endParaRPr>
          </a:p>
        </p:txBody>
      </p:sp>
      <p:sp>
        <p:nvSpPr>
          <p:cNvPr id="5" name="TextBox 4">
            <a:extLst>
              <a:ext uri="{FF2B5EF4-FFF2-40B4-BE49-F238E27FC236}">
                <a16:creationId xmlns:a16="http://schemas.microsoft.com/office/drawing/2014/main" id="{23B13141-5B21-49DB-9803-98F4E6E17F5A}"/>
              </a:ext>
              <a:ext uri="{C183D7F6-B498-43B3-948B-1728B52AA6E4}">
                <adec:decorative xmlns:adec="http://schemas.microsoft.com/office/drawing/2017/decorative" val="1"/>
              </a:ext>
            </a:extLst>
          </p:cNvPr>
          <p:cNvSpPr txBox="1"/>
          <p:nvPr userDrawn="1">
            <p:custDataLst>
              <p:tags r:id="rId1"/>
            </p:custDataLst>
          </p:nvPr>
        </p:nvSpPr>
        <p:spPr>
          <a:xfrm>
            <a:off x="8864606" y="6295536"/>
            <a:ext cx="1969388"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1" kern="1200" noProof="0">
                <a:solidFill>
                  <a:schemeClr val="bg1"/>
                </a:solidFill>
                <a:latin typeface="+mn-lt"/>
                <a:ea typeface="+mn-ea"/>
                <a:cs typeface="+mn-cs"/>
              </a:rPr>
              <a:t>Document Classification: KPMG Public</a:t>
            </a:r>
          </a:p>
        </p:txBody>
      </p:sp>
      <p:cxnSp>
        <p:nvCxnSpPr>
          <p:cNvPr id="8" name="Straight Connector 7">
            <a:extLst>
              <a:ext uri="{FF2B5EF4-FFF2-40B4-BE49-F238E27FC236}">
                <a16:creationId xmlns:a16="http://schemas.microsoft.com/office/drawing/2014/main" id="{156A5C29-C797-4C37-9F34-9C206DC1B640}"/>
              </a:ext>
            </a:extLst>
          </p:cNvPr>
          <p:cNvCxnSpPr/>
          <p:nvPr userDrawn="1"/>
        </p:nvCxnSpPr>
        <p:spPr>
          <a:xfrm>
            <a:off x="10928548" y="6266997"/>
            <a:ext cx="0" cy="149412"/>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7" name="Text Placeholder 26">
            <a:extLst>
              <a:ext uri="{FF2B5EF4-FFF2-40B4-BE49-F238E27FC236}">
                <a16:creationId xmlns:a16="http://schemas.microsoft.com/office/drawing/2014/main" id="{2D4DF521-FBEB-4C5C-80DB-DDFC4B7E350A}"/>
              </a:ext>
            </a:extLst>
          </p:cNvPr>
          <p:cNvSpPr>
            <a:spLocks noGrp="1"/>
          </p:cNvSpPr>
          <p:nvPr>
            <p:ph type="body" sz="quarter" idx="10"/>
          </p:nvPr>
        </p:nvSpPr>
        <p:spPr>
          <a:xfrm>
            <a:off x="998400" y="1330126"/>
            <a:ext cx="4968000"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7">
            <a:extLst>
              <a:ext uri="{FF2B5EF4-FFF2-40B4-BE49-F238E27FC236}">
                <a16:creationId xmlns:a16="http://schemas.microsoft.com/office/drawing/2014/main" id="{6ED3211B-3C86-4413-BA20-A4F81B443BE8}"/>
              </a:ext>
            </a:extLst>
          </p:cNvPr>
          <p:cNvSpPr>
            <a:spLocks noGrp="1"/>
          </p:cNvSpPr>
          <p:nvPr>
            <p:ph type="body" sz="quarter" idx="11"/>
          </p:nvPr>
        </p:nvSpPr>
        <p:spPr>
          <a:xfrm>
            <a:off x="6220800" y="1330126"/>
            <a:ext cx="4968875" cy="4546600"/>
          </a:xfrm>
        </p:spPr>
        <p:txBody>
          <a:bodyPr/>
          <a:lstStyle>
            <a:lvl1pPr>
              <a:defRPr>
                <a:solidFill>
                  <a:schemeClr val="bg1"/>
                </a:solidFill>
              </a:defRPr>
            </a:lvl1pPr>
            <a:lvl2pPr>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E1C918AE-52AC-4531-9640-0D2CA3A28F2B}"/>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
        <p:nvSpPr>
          <p:cNvPr id="10" name="Graphic 8">
            <a:extLst>
              <a:ext uri="{FF2B5EF4-FFF2-40B4-BE49-F238E27FC236}">
                <a16:creationId xmlns:a16="http://schemas.microsoft.com/office/drawing/2014/main" id="{79D6C947-06F1-4188-A558-E10C77FF12CE}"/>
              </a:ext>
            </a:extLst>
          </p:cNvPr>
          <p:cNvSpPr/>
          <p:nvPr userDrawn="1"/>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bg1"/>
          </a:solidFill>
          <a:ln w="1683" cap="flat">
            <a:noFill/>
            <a:prstDash val="solid"/>
            <a:miter/>
          </a:ln>
        </p:spPr>
        <p:txBody>
          <a:bodyPr rtlCol="0" anchor="ctr"/>
          <a:lstStyle/>
          <a:p>
            <a:endParaRPr lang="en-GB"/>
          </a:p>
        </p:txBody>
      </p:sp>
      <p:sp>
        <p:nvSpPr>
          <p:cNvPr id="7" name="TextBox 6">
            <a:extLst>
              <a:ext uri="{FF2B5EF4-FFF2-40B4-BE49-F238E27FC236}">
                <a16:creationId xmlns:a16="http://schemas.microsoft.com/office/drawing/2014/main" id="{7E115E64-AC13-4D9A-A160-F698CCA8CA99}"/>
              </a:ext>
              <a:ext uri="{C183D7F6-B498-43B3-948B-1728B52AA6E4}">
                <adec:decorative xmlns:adec="http://schemas.microsoft.com/office/drawing/2017/decorative" val="1"/>
              </a:ext>
            </a:extLst>
          </p:cNvPr>
          <p:cNvSpPr txBox="1"/>
          <p:nvPr userDrawn="1">
            <p:custDataLst>
              <p:tags r:id="rId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endParaRPr lang="en-GB" sz="600" kern="1200" noProof="0">
              <a:solidFill>
                <a:schemeClr val="bg1"/>
              </a:solidFill>
              <a:latin typeface="+mn-lt"/>
              <a:ea typeface="+mn-ea"/>
              <a:cs typeface="+mn-cs"/>
            </a:endParaRPr>
          </a:p>
        </p:txBody>
      </p:sp>
    </p:spTree>
    <p:extLst>
      <p:ext uri="{BB962C8B-B14F-4D97-AF65-F5344CB8AC3E}">
        <p14:creationId xmlns:p14="http://schemas.microsoft.com/office/powerpoint/2010/main" val="26710213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0126"/>
            <a:ext cx="4968000" cy="454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p:cNvSpPr>
            <a:spLocks noGrp="1"/>
          </p:cNvSpPr>
          <p:nvPr>
            <p:ph type="chart" sz="quarter" idx="13"/>
          </p:nvPr>
        </p:nvSpPr>
        <p:spPr>
          <a:xfrm>
            <a:off x="6220800" y="1330126"/>
            <a:ext cx="4968000" cy="454680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D91C8742-D774-4F89-A78A-3FE2DD10535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22905437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331360"/>
            <a:ext cx="10195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hart Placeholder 4"/>
          <p:cNvSpPr>
            <a:spLocks noGrp="1"/>
          </p:cNvSpPr>
          <p:nvPr>
            <p:ph type="chart" sz="quarter" idx="11"/>
          </p:nvPr>
        </p:nvSpPr>
        <p:spPr>
          <a:xfrm>
            <a:off x="1003200" y="3742126"/>
            <a:ext cx="10195200" cy="213574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02D32ADA-D319-4A1F-BF43-8C0B259FADD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18719921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 Column Char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6220800" y="1330126"/>
            <a:ext cx="4968000" cy="4546800"/>
          </a:xfrm>
        </p:spPr>
        <p:txBody>
          <a:bodyPr anchor="ctr"/>
          <a:lstStyle>
            <a:lvl1pPr algn="ctr">
              <a:defRPr/>
            </a:lvl1pPr>
          </a:lstStyle>
          <a:p>
            <a:r>
              <a:rPr lang="en-US"/>
              <a:t>Click icon to add chart</a:t>
            </a:r>
            <a:endParaRPr lang="en-GB"/>
          </a:p>
        </p:txBody>
      </p:sp>
      <p:sp>
        <p:nvSpPr>
          <p:cNvPr id="6" name="Chart Placeholder 4"/>
          <p:cNvSpPr>
            <a:spLocks noGrp="1"/>
          </p:cNvSpPr>
          <p:nvPr>
            <p:ph type="chart" sz="quarter" idx="12"/>
          </p:nvPr>
        </p:nvSpPr>
        <p:spPr>
          <a:xfrm>
            <a:off x="1003200" y="1330126"/>
            <a:ext cx="4968000" cy="4546800"/>
          </a:xfrm>
        </p:spPr>
        <p:txBody>
          <a:bodyPr anchor="ctr"/>
          <a:lstStyle>
            <a:lvl1pPr algn="ctr">
              <a:defRPr/>
            </a:lvl1pPr>
          </a:lstStyle>
          <a:p>
            <a:r>
              <a:rPr lang="en-US"/>
              <a:t>Click icon to add chart</a:t>
            </a:r>
            <a:endParaRPr lang="en-GB"/>
          </a:p>
        </p:txBody>
      </p:sp>
      <p:sp>
        <p:nvSpPr>
          <p:cNvPr id="3" name="Title 2">
            <a:extLst>
              <a:ext uri="{FF2B5EF4-FFF2-40B4-BE49-F238E27FC236}">
                <a16:creationId xmlns:a16="http://schemas.microsoft.com/office/drawing/2014/main" id="{F443F486-864A-4617-9E68-0A1C3CD9BA80}"/>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89405987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 Column Chart &amp; Tex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4507546" y="3742126"/>
            <a:ext cx="3187200" cy="2134800"/>
          </a:xfrm>
        </p:spPr>
        <p:txBody>
          <a:bodyPr anchor="ctr"/>
          <a:lstStyle>
            <a:lvl1pPr algn="ctr">
              <a:defRPr/>
            </a:lvl1pPr>
          </a:lstStyle>
          <a:p>
            <a:r>
              <a:rPr lang="en-US"/>
              <a:t>Click icon to add chart</a:t>
            </a:r>
            <a:endParaRPr lang="en-GB"/>
          </a:p>
        </p:txBody>
      </p:sp>
      <p:sp>
        <p:nvSpPr>
          <p:cNvPr id="6" name="Chart Placeholder 4"/>
          <p:cNvSpPr>
            <a:spLocks noGrp="1"/>
          </p:cNvSpPr>
          <p:nvPr>
            <p:ph type="chart" sz="quarter" idx="12"/>
          </p:nvPr>
        </p:nvSpPr>
        <p:spPr>
          <a:xfrm>
            <a:off x="1003200" y="3742126"/>
            <a:ext cx="3187200" cy="2134800"/>
          </a:xfrm>
        </p:spPr>
        <p:txBody>
          <a:bodyPr anchor="ctr"/>
          <a:lstStyle>
            <a:lvl1pPr algn="ctr">
              <a:defRPr/>
            </a:lvl1pPr>
          </a:lstStyle>
          <a:p>
            <a:r>
              <a:rPr lang="en-US"/>
              <a:t>Click icon to add chart</a:t>
            </a:r>
            <a:endParaRPr lang="en-GB"/>
          </a:p>
        </p:txBody>
      </p:sp>
      <p:sp>
        <p:nvSpPr>
          <p:cNvPr id="7" name="Text Placeholder 8"/>
          <p:cNvSpPr>
            <a:spLocks noGrp="1"/>
          </p:cNvSpPr>
          <p:nvPr>
            <p:ph type="body" sz="quarter" idx="10"/>
          </p:nvPr>
        </p:nvSpPr>
        <p:spPr>
          <a:xfrm>
            <a:off x="1003200"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hart Placeholder 4"/>
          <p:cNvSpPr>
            <a:spLocks noGrp="1"/>
          </p:cNvSpPr>
          <p:nvPr>
            <p:ph type="chart" sz="quarter" idx="13"/>
          </p:nvPr>
        </p:nvSpPr>
        <p:spPr>
          <a:xfrm>
            <a:off x="8011892" y="3742126"/>
            <a:ext cx="3187200" cy="2134800"/>
          </a:xfrm>
        </p:spPr>
        <p:txBody>
          <a:bodyPr anchor="ctr"/>
          <a:lstStyle>
            <a:lvl1pPr algn="ctr">
              <a:defRPr/>
            </a:lvl1pPr>
          </a:lstStyle>
          <a:p>
            <a:r>
              <a:rPr lang="en-US"/>
              <a:t>Click icon to add chart</a:t>
            </a:r>
            <a:endParaRPr lang="en-GB"/>
          </a:p>
        </p:txBody>
      </p:sp>
      <p:sp>
        <p:nvSpPr>
          <p:cNvPr id="9" name="Text Placeholder 8"/>
          <p:cNvSpPr>
            <a:spLocks noGrp="1"/>
          </p:cNvSpPr>
          <p:nvPr>
            <p:ph type="body" sz="quarter" idx="14"/>
          </p:nvPr>
        </p:nvSpPr>
        <p:spPr>
          <a:xfrm>
            <a:off x="4507546"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8"/>
          <p:cNvSpPr>
            <a:spLocks noGrp="1"/>
          </p:cNvSpPr>
          <p:nvPr>
            <p:ph type="body" sz="quarter" idx="15"/>
          </p:nvPr>
        </p:nvSpPr>
        <p:spPr>
          <a:xfrm>
            <a:off x="8011892" y="1331360"/>
            <a:ext cx="3187200" cy="213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1993B809-7A30-47BC-953E-AF9FE10FDFBB}"/>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9027384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Process 5 Colum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1"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3068984"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5134768"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7200552"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12"/>
          <p:cNvSpPr>
            <a:spLocks noGrp="1"/>
          </p:cNvSpPr>
          <p:nvPr>
            <p:ph type="body" sz="quarter" idx="14" hasCustomPrompt="1"/>
          </p:nvPr>
        </p:nvSpPr>
        <p:spPr>
          <a:xfrm>
            <a:off x="1003200"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5" name="Text Placeholder 12"/>
          <p:cNvSpPr>
            <a:spLocks noGrp="1"/>
          </p:cNvSpPr>
          <p:nvPr>
            <p:ph type="body" sz="quarter" idx="15" hasCustomPrompt="1"/>
          </p:nvPr>
        </p:nvSpPr>
        <p:spPr>
          <a:xfrm>
            <a:off x="3068984"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6" name="Text Placeholder 12"/>
          <p:cNvSpPr>
            <a:spLocks noGrp="1"/>
          </p:cNvSpPr>
          <p:nvPr>
            <p:ph type="body" sz="quarter" idx="16" hasCustomPrompt="1"/>
          </p:nvPr>
        </p:nvSpPr>
        <p:spPr>
          <a:xfrm>
            <a:off x="5134768"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7" name="Text Placeholder 12"/>
          <p:cNvSpPr>
            <a:spLocks noGrp="1"/>
          </p:cNvSpPr>
          <p:nvPr>
            <p:ph type="body" sz="quarter" idx="17" hasCustomPrompt="1"/>
          </p:nvPr>
        </p:nvSpPr>
        <p:spPr>
          <a:xfrm>
            <a:off x="7200552"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1" name="Text Placeholder 12"/>
          <p:cNvSpPr>
            <a:spLocks noGrp="1"/>
          </p:cNvSpPr>
          <p:nvPr>
            <p:ph type="body" sz="quarter" idx="18" hasCustomPrompt="1"/>
          </p:nvPr>
        </p:nvSpPr>
        <p:spPr>
          <a:xfrm>
            <a:off x="9266337" y="1331913"/>
            <a:ext cx="1935163"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2" name="Text Placeholder 8"/>
          <p:cNvSpPr>
            <a:spLocks noGrp="1"/>
          </p:cNvSpPr>
          <p:nvPr>
            <p:ph type="body" sz="quarter" idx="19"/>
          </p:nvPr>
        </p:nvSpPr>
        <p:spPr>
          <a:xfrm>
            <a:off x="9266337"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B6F9AD75-9C5D-491A-8EB6-1E4763A9BC35}"/>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73313814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rocess 5 Columns_Cobalt Blue">
    <p:spTree>
      <p:nvGrpSpPr>
        <p:cNvPr id="1" name=""/>
        <p:cNvGrpSpPr/>
        <p:nvPr/>
      </p:nvGrpSpPr>
      <p:grpSpPr>
        <a:xfrm>
          <a:off x="0" y="0"/>
          <a:ext cx="0" cy="0"/>
          <a:chOff x="0" y="0"/>
          <a:chExt cx="0" cy="0"/>
        </a:xfrm>
      </p:grpSpPr>
      <p:sp>
        <p:nvSpPr>
          <p:cNvPr id="27" name="Text Placeholder 8">
            <a:extLst>
              <a:ext uri="{FF2B5EF4-FFF2-40B4-BE49-F238E27FC236}">
                <a16:creationId xmlns:a16="http://schemas.microsoft.com/office/drawing/2014/main" id="{A68D3E60-F95F-4250-92C1-89CF93433E23}"/>
              </a:ext>
            </a:extLst>
          </p:cNvPr>
          <p:cNvSpPr>
            <a:spLocks noGrp="1"/>
          </p:cNvSpPr>
          <p:nvPr>
            <p:ph type="body" sz="quarter" idx="10"/>
          </p:nvPr>
        </p:nvSpPr>
        <p:spPr>
          <a:xfrm>
            <a:off x="1003201"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8" name="Text Placeholder 8">
            <a:extLst>
              <a:ext uri="{FF2B5EF4-FFF2-40B4-BE49-F238E27FC236}">
                <a16:creationId xmlns:a16="http://schemas.microsoft.com/office/drawing/2014/main" id="{8D8E592C-F128-4E4B-970B-BFB5C0F2A492}"/>
              </a:ext>
            </a:extLst>
          </p:cNvPr>
          <p:cNvSpPr>
            <a:spLocks noGrp="1"/>
          </p:cNvSpPr>
          <p:nvPr>
            <p:ph type="body" sz="quarter" idx="11"/>
          </p:nvPr>
        </p:nvSpPr>
        <p:spPr>
          <a:xfrm>
            <a:off x="3068984"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9" name="Text Placeholder 8">
            <a:extLst>
              <a:ext uri="{FF2B5EF4-FFF2-40B4-BE49-F238E27FC236}">
                <a16:creationId xmlns:a16="http://schemas.microsoft.com/office/drawing/2014/main" id="{EE6B17CD-E0EF-40A4-A171-4E4B731CE0D9}"/>
              </a:ext>
            </a:extLst>
          </p:cNvPr>
          <p:cNvSpPr>
            <a:spLocks noGrp="1"/>
          </p:cNvSpPr>
          <p:nvPr>
            <p:ph type="body" sz="quarter" idx="12"/>
          </p:nvPr>
        </p:nvSpPr>
        <p:spPr>
          <a:xfrm>
            <a:off x="5134768"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0" name="Text Placeholder 8">
            <a:extLst>
              <a:ext uri="{FF2B5EF4-FFF2-40B4-BE49-F238E27FC236}">
                <a16:creationId xmlns:a16="http://schemas.microsoft.com/office/drawing/2014/main" id="{03C9A44B-2A8F-416D-A76B-F3A018572E3F}"/>
              </a:ext>
            </a:extLst>
          </p:cNvPr>
          <p:cNvSpPr>
            <a:spLocks noGrp="1"/>
          </p:cNvSpPr>
          <p:nvPr>
            <p:ph type="body" sz="quarter" idx="13"/>
          </p:nvPr>
        </p:nvSpPr>
        <p:spPr>
          <a:xfrm>
            <a:off x="7200552"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1" name="Text Placeholder 12">
            <a:extLst>
              <a:ext uri="{FF2B5EF4-FFF2-40B4-BE49-F238E27FC236}">
                <a16:creationId xmlns:a16="http://schemas.microsoft.com/office/drawing/2014/main" id="{D3A5B3AC-C2E0-40CF-9D31-036461F790D0}"/>
              </a:ext>
            </a:extLst>
          </p:cNvPr>
          <p:cNvSpPr>
            <a:spLocks noGrp="1"/>
          </p:cNvSpPr>
          <p:nvPr>
            <p:ph type="body" sz="quarter" idx="14" hasCustomPrompt="1"/>
          </p:nvPr>
        </p:nvSpPr>
        <p:spPr>
          <a:xfrm>
            <a:off x="1003200"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2" name="Text Placeholder 12">
            <a:extLst>
              <a:ext uri="{FF2B5EF4-FFF2-40B4-BE49-F238E27FC236}">
                <a16:creationId xmlns:a16="http://schemas.microsoft.com/office/drawing/2014/main" id="{969E3860-942E-40E2-A1C8-AF5DF29675F7}"/>
              </a:ext>
            </a:extLst>
          </p:cNvPr>
          <p:cNvSpPr>
            <a:spLocks noGrp="1"/>
          </p:cNvSpPr>
          <p:nvPr>
            <p:ph type="body" sz="quarter" idx="15" hasCustomPrompt="1"/>
          </p:nvPr>
        </p:nvSpPr>
        <p:spPr>
          <a:xfrm>
            <a:off x="3068984"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3" name="Text Placeholder 12">
            <a:extLst>
              <a:ext uri="{FF2B5EF4-FFF2-40B4-BE49-F238E27FC236}">
                <a16:creationId xmlns:a16="http://schemas.microsoft.com/office/drawing/2014/main" id="{8E580107-2025-4C04-9884-4A6DBB63DE03}"/>
              </a:ext>
            </a:extLst>
          </p:cNvPr>
          <p:cNvSpPr>
            <a:spLocks noGrp="1"/>
          </p:cNvSpPr>
          <p:nvPr>
            <p:ph type="body" sz="quarter" idx="16" hasCustomPrompt="1"/>
          </p:nvPr>
        </p:nvSpPr>
        <p:spPr>
          <a:xfrm>
            <a:off x="5134768"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4" name="Text Placeholder 12">
            <a:extLst>
              <a:ext uri="{FF2B5EF4-FFF2-40B4-BE49-F238E27FC236}">
                <a16:creationId xmlns:a16="http://schemas.microsoft.com/office/drawing/2014/main" id="{BC4D5128-392D-4FC9-A83F-FA43203A40D7}"/>
              </a:ext>
            </a:extLst>
          </p:cNvPr>
          <p:cNvSpPr>
            <a:spLocks noGrp="1"/>
          </p:cNvSpPr>
          <p:nvPr>
            <p:ph type="body" sz="quarter" idx="17" hasCustomPrompt="1"/>
          </p:nvPr>
        </p:nvSpPr>
        <p:spPr>
          <a:xfrm>
            <a:off x="7200552"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5" name="Text Placeholder 12">
            <a:extLst>
              <a:ext uri="{FF2B5EF4-FFF2-40B4-BE49-F238E27FC236}">
                <a16:creationId xmlns:a16="http://schemas.microsoft.com/office/drawing/2014/main" id="{A8EB5529-8601-4864-9983-FBB672B8B9FF}"/>
              </a:ext>
            </a:extLst>
          </p:cNvPr>
          <p:cNvSpPr>
            <a:spLocks noGrp="1"/>
          </p:cNvSpPr>
          <p:nvPr>
            <p:ph type="body" sz="quarter" idx="18" hasCustomPrompt="1"/>
          </p:nvPr>
        </p:nvSpPr>
        <p:spPr>
          <a:xfrm>
            <a:off x="9266337" y="1331913"/>
            <a:ext cx="1935163"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6" name="Text Placeholder 8">
            <a:extLst>
              <a:ext uri="{FF2B5EF4-FFF2-40B4-BE49-F238E27FC236}">
                <a16:creationId xmlns:a16="http://schemas.microsoft.com/office/drawing/2014/main" id="{4715BC67-F699-49E6-B5D7-22ED9DFA817E}"/>
              </a:ext>
            </a:extLst>
          </p:cNvPr>
          <p:cNvSpPr>
            <a:spLocks noGrp="1"/>
          </p:cNvSpPr>
          <p:nvPr>
            <p:ph type="body" sz="quarter" idx="19"/>
          </p:nvPr>
        </p:nvSpPr>
        <p:spPr>
          <a:xfrm>
            <a:off x="9266337" y="1936712"/>
            <a:ext cx="1728000" cy="3940213"/>
          </a:xfrm>
          <a:solidFill>
            <a:schemeClr val="accent1">
              <a:lumMod val="20000"/>
              <a:lumOff val="80000"/>
            </a:schemeClr>
          </a:solidFill>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2">
            <a:extLst>
              <a:ext uri="{FF2B5EF4-FFF2-40B4-BE49-F238E27FC236}">
                <a16:creationId xmlns:a16="http://schemas.microsoft.com/office/drawing/2014/main" id="{EB51C022-C0B7-4310-BC9F-D7C63034FE3A}"/>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Tree>
    <p:extLst>
      <p:ext uri="{BB962C8B-B14F-4D97-AF65-F5344CB8AC3E}">
        <p14:creationId xmlns:p14="http://schemas.microsoft.com/office/powerpoint/2010/main" val="181452307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rocess 6 Column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3580C36-1E70-46DD-9783-AFD66B7DEC90}"/>
              </a:ext>
            </a:extLst>
          </p:cNvPr>
          <p:cNvSpPr/>
          <p:nvPr userDrawn="1"/>
        </p:nvSpPr>
        <p:spPr>
          <a:xfrm>
            <a:off x="0" y="0"/>
            <a:ext cx="12192000" cy="268605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US" sz="1500" err="1">
              <a:solidFill>
                <a:schemeClr val="bg1"/>
              </a:solidFill>
            </a:endParaRPr>
          </a:p>
        </p:txBody>
      </p:sp>
      <p:sp>
        <p:nvSpPr>
          <p:cNvPr id="9" name="Text Placeholder 8"/>
          <p:cNvSpPr>
            <a:spLocks noGrp="1"/>
          </p:cNvSpPr>
          <p:nvPr>
            <p:ph type="body" sz="quarter" idx="10"/>
          </p:nvPr>
        </p:nvSpPr>
        <p:spPr>
          <a:xfrm>
            <a:off x="1003200"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2720597"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4437994"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6155391"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8"/>
          <p:cNvSpPr>
            <a:spLocks noGrp="1"/>
          </p:cNvSpPr>
          <p:nvPr>
            <p:ph type="body" sz="quarter" idx="19"/>
          </p:nvPr>
        </p:nvSpPr>
        <p:spPr>
          <a:xfrm>
            <a:off x="9590187"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a:extLst>
              <a:ext uri="{FF2B5EF4-FFF2-40B4-BE49-F238E27FC236}">
                <a16:creationId xmlns:a16="http://schemas.microsoft.com/office/drawing/2014/main" id="{E469478F-D315-4922-A7E4-E575455BF352}"/>
              </a:ext>
            </a:extLst>
          </p:cNvPr>
          <p:cNvSpPr>
            <a:spLocks noGrp="1"/>
          </p:cNvSpPr>
          <p:nvPr>
            <p:ph type="body" sz="quarter" idx="20"/>
          </p:nvPr>
        </p:nvSpPr>
        <p:spPr>
          <a:xfrm>
            <a:off x="7872788" y="2009775"/>
            <a:ext cx="1598613" cy="3867150"/>
          </a:xfrm>
          <a:solidFill>
            <a:schemeClr val="bg1"/>
          </a:solidFill>
          <a:ln w="6350">
            <a:solidFill>
              <a:schemeClr val="accent1"/>
            </a:solidFill>
          </a:ln>
        </p:spPr>
        <p:txBody>
          <a:bodyPr lIns="108000" tIns="108000" rIns="108000" bIns="108000"/>
          <a:lstStyle>
            <a:lvl1pPr algn="l">
              <a:defRPr sz="1400"/>
            </a:lvl1pPr>
            <a:lvl2pPr algn="l">
              <a:defRPr sz="1400"/>
            </a:lvl2pPr>
            <a:lvl3pPr algn="l">
              <a:defRPr sz="1400"/>
            </a:lvl3pPr>
            <a:lvl4pPr algn="l">
              <a:defRPr sz="1400"/>
            </a:lvl4pPr>
            <a:lvl5pPr algn="l">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a:extLst>
              <a:ext uri="{FF2B5EF4-FFF2-40B4-BE49-F238E27FC236}">
                <a16:creationId xmlns:a16="http://schemas.microsoft.com/office/drawing/2014/main" id="{38557E01-A30E-46EA-BAB3-4F33E0992F32}"/>
              </a:ext>
            </a:extLst>
          </p:cNvPr>
          <p:cNvSpPr>
            <a:spLocks noGrp="1"/>
          </p:cNvSpPr>
          <p:nvPr>
            <p:ph type="body" sz="quarter" idx="21"/>
          </p:nvPr>
        </p:nvSpPr>
        <p:spPr>
          <a:xfrm>
            <a:off x="995363" y="1330325"/>
            <a:ext cx="10185400" cy="538609"/>
          </a:xfrm>
        </p:spPr>
        <p:txBody>
          <a:bodyPr>
            <a:sp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7" name="Title 6">
            <a:extLst>
              <a:ext uri="{FF2B5EF4-FFF2-40B4-BE49-F238E27FC236}">
                <a16:creationId xmlns:a16="http://schemas.microsoft.com/office/drawing/2014/main" id="{59724627-195E-4BFD-9A60-FFD6EECF128B}"/>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a:p>
        </p:txBody>
      </p:sp>
    </p:spTree>
    <p:extLst>
      <p:ext uri="{BB962C8B-B14F-4D97-AF65-F5344CB8AC3E}">
        <p14:creationId xmlns:p14="http://schemas.microsoft.com/office/powerpoint/2010/main" val="80169917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Process 4 Column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00320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8"/>
          <p:cNvSpPr>
            <a:spLocks noGrp="1"/>
          </p:cNvSpPr>
          <p:nvPr>
            <p:ph type="body" sz="quarter" idx="11"/>
          </p:nvPr>
        </p:nvSpPr>
        <p:spPr>
          <a:xfrm>
            <a:off x="3593775"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8"/>
          <p:cNvSpPr>
            <a:spLocks noGrp="1"/>
          </p:cNvSpPr>
          <p:nvPr>
            <p:ph type="body" sz="quarter" idx="12"/>
          </p:nvPr>
        </p:nvSpPr>
        <p:spPr>
          <a:xfrm>
            <a:off x="618435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Placeholder 8"/>
          <p:cNvSpPr>
            <a:spLocks noGrp="1"/>
          </p:cNvSpPr>
          <p:nvPr>
            <p:ph type="body" sz="quarter" idx="13"/>
          </p:nvPr>
        </p:nvSpPr>
        <p:spPr>
          <a:xfrm>
            <a:off x="8774926"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12"/>
          <p:cNvSpPr>
            <a:spLocks noGrp="1"/>
          </p:cNvSpPr>
          <p:nvPr>
            <p:ph type="body" sz="quarter" idx="14" hasCustomPrompt="1"/>
          </p:nvPr>
        </p:nvSpPr>
        <p:spPr>
          <a:xfrm>
            <a:off x="1003200"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5" name="Text Placeholder 12"/>
          <p:cNvSpPr>
            <a:spLocks noGrp="1"/>
          </p:cNvSpPr>
          <p:nvPr>
            <p:ph type="body" sz="quarter" idx="15" hasCustomPrompt="1"/>
          </p:nvPr>
        </p:nvSpPr>
        <p:spPr>
          <a:xfrm>
            <a:off x="3593775"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6" name="Text Placeholder 12"/>
          <p:cNvSpPr>
            <a:spLocks noGrp="1"/>
          </p:cNvSpPr>
          <p:nvPr>
            <p:ph type="body" sz="quarter" idx="16" hasCustomPrompt="1"/>
          </p:nvPr>
        </p:nvSpPr>
        <p:spPr>
          <a:xfrm>
            <a:off x="6184350"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17" name="Text Placeholder 12"/>
          <p:cNvSpPr>
            <a:spLocks noGrp="1"/>
          </p:cNvSpPr>
          <p:nvPr>
            <p:ph type="body" sz="quarter" idx="17" hasCustomPrompt="1"/>
          </p:nvPr>
        </p:nvSpPr>
        <p:spPr>
          <a:xfrm>
            <a:off x="8774926" y="1331913"/>
            <a:ext cx="2424887" cy="604800"/>
          </a:xfrm>
          <a:prstGeom prst="homePlate">
            <a:avLst>
              <a:gd name="adj" fmla="val 34200"/>
            </a:avLst>
          </a:prstGeom>
          <a:solidFill>
            <a:schemeClr val="accent2"/>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 name="Title 2">
            <a:extLst>
              <a:ext uri="{FF2B5EF4-FFF2-40B4-BE49-F238E27FC236}">
                <a16:creationId xmlns:a16="http://schemas.microsoft.com/office/drawing/2014/main" id="{DE70D7C0-6953-439A-A54E-CED56520F82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4247080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rocess 4 Columns_Cobalt Blue">
    <p:spTree>
      <p:nvGrpSpPr>
        <p:cNvPr id="1" name=""/>
        <p:cNvGrpSpPr/>
        <p:nvPr/>
      </p:nvGrpSpPr>
      <p:grpSpPr>
        <a:xfrm>
          <a:off x="0" y="0"/>
          <a:ext cx="0" cy="0"/>
          <a:chOff x="0" y="0"/>
          <a:chExt cx="0" cy="0"/>
        </a:xfrm>
      </p:grpSpPr>
      <p:sp>
        <p:nvSpPr>
          <p:cNvPr id="11" name="Text Placeholder 8">
            <a:extLst>
              <a:ext uri="{FF2B5EF4-FFF2-40B4-BE49-F238E27FC236}">
                <a16:creationId xmlns:a16="http://schemas.microsoft.com/office/drawing/2014/main" id="{ABA5FBEF-FE77-4CC8-B2D5-D94327DAF658}"/>
              </a:ext>
            </a:extLst>
          </p:cNvPr>
          <p:cNvSpPr>
            <a:spLocks noGrp="1"/>
          </p:cNvSpPr>
          <p:nvPr>
            <p:ph type="body" sz="quarter" idx="10"/>
          </p:nvPr>
        </p:nvSpPr>
        <p:spPr>
          <a:xfrm>
            <a:off x="100320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8">
            <a:extLst>
              <a:ext uri="{FF2B5EF4-FFF2-40B4-BE49-F238E27FC236}">
                <a16:creationId xmlns:a16="http://schemas.microsoft.com/office/drawing/2014/main" id="{659D9BAA-2BF4-4A94-BAA4-5D091A296246}"/>
              </a:ext>
            </a:extLst>
          </p:cNvPr>
          <p:cNvSpPr>
            <a:spLocks noGrp="1"/>
          </p:cNvSpPr>
          <p:nvPr>
            <p:ph type="body" sz="quarter" idx="11"/>
          </p:nvPr>
        </p:nvSpPr>
        <p:spPr>
          <a:xfrm>
            <a:off x="3593775"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8">
            <a:extLst>
              <a:ext uri="{FF2B5EF4-FFF2-40B4-BE49-F238E27FC236}">
                <a16:creationId xmlns:a16="http://schemas.microsoft.com/office/drawing/2014/main" id="{E3D170C1-7106-44D2-A62F-A804F244A090}"/>
              </a:ext>
            </a:extLst>
          </p:cNvPr>
          <p:cNvSpPr>
            <a:spLocks noGrp="1"/>
          </p:cNvSpPr>
          <p:nvPr>
            <p:ph type="body" sz="quarter" idx="12"/>
          </p:nvPr>
        </p:nvSpPr>
        <p:spPr>
          <a:xfrm>
            <a:off x="6184350"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Text Placeholder 8">
            <a:extLst>
              <a:ext uri="{FF2B5EF4-FFF2-40B4-BE49-F238E27FC236}">
                <a16:creationId xmlns:a16="http://schemas.microsoft.com/office/drawing/2014/main" id="{5DDAC4CF-AC2F-4D83-9FB0-DDFB71EE9A2C}"/>
              </a:ext>
            </a:extLst>
          </p:cNvPr>
          <p:cNvSpPr>
            <a:spLocks noGrp="1"/>
          </p:cNvSpPr>
          <p:nvPr>
            <p:ph type="body" sz="quarter" idx="13"/>
          </p:nvPr>
        </p:nvSpPr>
        <p:spPr>
          <a:xfrm>
            <a:off x="8774926" y="1936713"/>
            <a:ext cx="2196000" cy="3940213"/>
          </a:xfrm>
          <a:solidFill>
            <a:schemeClr val="accent1">
              <a:lumMod val="20000"/>
              <a:lumOff val="80000"/>
            </a:schemeClr>
          </a:solidFill>
        </p:spPr>
        <p:txBody>
          <a:bodyPr lIns="108000" tIns="108000" rIns="108000" bIns="108000"/>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2">
            <a:extLst>
              <a:ext uri="{FF2B5EF4-FFF2-40B4-BE49-F238E27FC236}">
                <a16:creationId xmlns:a16="http://schemas.microsoft.com/office/drawing/2014/main" id="{3C84B130-9B9F-460C-87A1-4E3012ECEA7A}"/>
              </a:ext>
            </a:extLst>
          </p:cNvPr>
          <p:cNvSpPr>
            <a:spLocks noGrp="1"/>
          </p:cNvSpPr>
          <p:nvPr>
            <p:ph type="body" sz="quarter" idx="14" hasCustomPrompt="1"/>
          </p:nvPr>
        </p:nvSpPr>
        <p:spPr>
          <a:xfrm>
            <a:off x="1003200"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0" name="Text Placeholder 12">
            <a:extLst>
              <a:ext uri="{FF2B5EF4-FFF2-40B4-BE49-F238E27FC236}">
                <a16:creationId xmlns:a16="http://schemas.microsoft.com/office/drawing/2014/main" id="{FC076374-F8FA-413A-9C7F-81C823512353}"/>
              </a:ext>
            </a:extLst>
          </p:cNvPr>
          <p:cNvSpPr>
            <a:spLocks noGrp="1"/>
          </p:cNvSpPr>
          <p:nvPr>
            <p:ph type="body" sz="quarter" idx="15" hasCustomPrompt="1"/>
          </p:nvPr>
        </p:nvSpPr>
        <p:spPr>
          <a:xfrm>
            <a:off x="3593775"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1" name="Text Placeholder 12">
            <a:extLst>
              <a:ext uri="{FF2B5EF4-FFF2-40B4-BE49-F238E27FC236}">
                <a16:creationId xmlns:a16="http://schemas.microsoft.com/office/drawing/2014/main" id="{92DC24D7-E120-435A-8A2A-98E939AC4C9C}"/>
              </a:ext>
            </a:extLst>
          </p:cNvPr>
          <p:cNvSpPr>
            <a:spLocks noGrp="1"/>
          </p:cNvSpPr>
          <p:nvPr>
            <p:ph type="body" sz="quarter" idx="16" hasCustomPrompt="1"/>
          </p:nvPr>
        </p:nvSpPr>
        <p:spPr>
          <a:xfrm>
            <a:off x="6184350"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22" name="Text Placeholder 12">
            <a:extLst>
              <a:ext uri="{FF2B5EF4-FFF2-40B4-BE49-F238E27FC236}">
                <a16:creationId xmlns:a16="http://schemas.microsoft.com/office/drawing/2014/main" id="{41F15369-328E-43E6-894F-1F86414EB3F0}"/>
              </a:ext>
            </a:extLst>
          </p:cNvPr>
          <p:cNvSpPr>
            <a:spLocks noGrp="1"/>
          </p:cNvSpPr>
          <p:nvPr>
            <p:ph type="body" sz="quarter" idx="17" hasCustomPrompt="1"/>
          </p:nvPr>
        </p:nvSpPr>
        <p:spPr>
          <a:xfrm>
            <a:off x="8774926" y="1331913"/>
            <a:ext cx="2424887" cy="604800"/>
          </a:xfrm>
          <a:prstGeom prst="homePlate">
            <a:avLst>
              <a:gd name="adj" fmla="val 34200"/>
            </a:avLst>
          </a:prstGeom>
          <a:solidFill>
            <a:schemeClr val="accent1"/>
          </a:solidFill>
        </p:spPr>
        <p:txBody>
          <a:bodyPr lIns="108000" tIns="108000" rIns="108000" bIns="108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a:t>Click to add text</a:t>
            </a:r>
            <a:endParaRPr lang="en-GB"/>
          </a:p>
        </p:txBody>
      </p:sp>
      <p:sp>
        <p:nvSpPr>
          <p:cNvPr id="3" name="Title 2">
            <a:extLst>
              <a:ext uri="{FF2B5EF4-FFF2-40B4-BE49-F238E27FC236}">
                <a16:creationId xmlns:a16="http://schemas.microsoft.com/office/drawing/2014/main" id="{9890D0D6-CEB9-47AA-B0BF-EB213FE3B803}"/>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Tree>
    <p:extLst>
      <p:ext uri="{BB962C8B-B14F-4D97-AF65-F5344CB8AC3E}">
        <p14:creationId xmlns:p14="http://schemas.microsoft.com/office/powerpoint/2010/main" val="32068945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oleObject" Target="../embeddings/oleObject1.bin"/><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9" Type="http://schemas.openxmlformats.org/officeDocument/2006/relationships/tags" Target="../tags/tag20.xml"/><Relationship Id="rId21" Type="http://schemas.openxmlformats.org/officeDocument/2006/relationships/slideLayout" Target="../slideLayouts/slideLayout59.xml"/><Relationship Id="rId34" Type="http://schemas.openxmlformats.org/officeDocument/2006/relationships/slideLayout" Target="../slideLayouts/slideLayout72.xml"/><Relationship Id="rId42" Type="http://schemas.openxmlformats.org/officeDocument/2006/relationships/image" Target="../media/image1.emf"/><Relationship Id="rId7" Type="http://schemas.openxmlformats.org/officeDocument/2006/relationships/slideLayout" Target="../slideLayouts/slideLayout4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29" Type="http://schemas.openxmlformats.org/officeDocument/2006/relationships/slideLayout" Target="../slideLayouts/slideLayout67.xml"/><Relationship Id="rId41" Type="http://schemas.openxmlformats.org/officeDocument/2006/relationships/oleObject" Target="../embeddings/oleObject2.bin"/><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32" Type="http://schemas.openxmlformats.org/officeDocument/2006/relationships/slideLayout" Target="../slideLayouts/slideLayout70.xml"/><Relationship Id="rId37" Type="http://schemas.openxmlformats.org/officeDocument/2006/relationships/theme" Target="../theme/theme2.xml"/><Relationship Id="rId40" Type="http://schemas.openxmlformats.org/officeDocument/2006/relationships/tags" Target="../tags/tag21.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36" Type="http://schemas.openxmlformats.org/officeDocument/2006/relationships/slideLayout" Target="../slideLayouts/slideLayout74.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31" Type="http://schemas.openxmlformats.org/officeDocument/2006/relationships/slideLayout" Target="../slideLayouts/slideLayout69.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30" Type="http://schemas.openxmlformats.org/officeDocument/2006/relationships/slideLayout" Target="../slideLayouts/slideLayout68.xml"/><Relationship Id="rId35" Type="http://schemas.openxmlformats.org/officeDocument/2006/relationships/slideLayout" Target="../slideLayouts/slideLayout73.xml"/><Relationship Id="rId8" Type="http://schemas.openxmlformats.org/officeDocument/2006/relationships/slideLayout" Target="../slideLayouts/slideLayout46.xml"/><Relationship Id="rId3" Type="http://schemas.openxmlformats.org/officeDocument/2006/relationships/slideLayout" Target="../slideLayouts/slideLayout41.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33" Type="http://schemas.openxmlformats.org/officeDocument/2006/relationships/slideLayout" Target="../slideLayouts/slideLayout71.xml"/><Relationship Id="rId38" Type="http://schemas.openxmlformats.org/officeDocument/2006/relationships/tags" Target="../tags/tag19.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7.xml"/><Relationship Id="rId18" Type="http://schemas.openxmlformats.org/officeDocument/2006/relationships/slideLayout" Target="../slideLayouts/slideLayout92.xml"/><Relationship Id="rId26" Type="http://schemas.openxmlformats.org/officeDocument/2006/relationships/slideLayout" Target="../slideLayouts/slideLayout100.xml"/><Relationship Id="rId39" Type="http://schemas.openxmlformats.org/officeDocument/2006/relationships/theme" Target="../theme/theme3.xml"/><Relationship Id="rId21" Type="http://schemas.openxmlformats.org/officeDocument/2006/relationships/slideLayout" Target="../slideLayouts/slideLayout95.xml"/><Relationship Id="rId34" Type="http://schemas.openxmlformats.org/officeDocument/2006/relationships/slideLayout" Target="../slideLayouts/slideLayout108.xml"/><Relationship Id="rId42" Type="http://schemas.openxmlformats.org/officeDocument/2006/relationships/tags" Target="../tags/tag36.xml"/><Relationship Id="rId7" Type="http://schemas.openxmlformats.org/officeDocument/2006/relationships/slideLayout" Target="../slideLayouts/slideLayout81.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slideLayout" Target="../slideLayouts/slideLayout94.xml"/><Relationship Id="rId29" Type="http://schemas.openxmlformats.org/officeDocument/2006/relationships/slideLayout" Target="../slideLayouts/slideLayout103.xml"/><Relationship Id="rId41" Type="http://schemas.openxmlformats.org/officeDocument/2006/relationships/tags" Target="../tags/tag35.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24" Type="http://schemas.openxmlformats.org/officeDocument/2006/relationships/slideLayout" Target="../slideLayouts/slideLayout98.xml"/><Relationship Id="rId32" Type="http://schemas.openxmlformats.org/officeDocument/2006/relationships/slideLayout" Target="../slideLayouts/slideLayout106.xml"/><Relationship Id="rId37" Type="http://schemas.openxmlformats.org/officeDocument/2006/relationships/slideLayout" Target="../slideLayouts/slideLayout111.xml"/><Relationship Id="rId40" Type="http://schemas.openxmlformats.org/officeDocument/2006/relationships/tags" Target="../tags/tag34.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36" Type="http://schemas.openxmlformats.org/officeDocument/2006/relationships/slideLayout" Target="../slideLayouts/slideLayout110.xml"/><Relationship Id="rId10" Type="http://schemas.openxmlformats.org/officeDocument/2006/relationships/slideLayout" Target="../slideLayouts/slideLayout84.xml"/><Relationship Id="rId19" Type="http://schemas.openxmlformats.org/officeDocument/2006/relationships/slideLayout" Target="../slideLayouts/slideLayout93.xml"/><Relationship Id="rId31" Type="http://schemas.openxmlformats.org/officeDocument/2006/relationships/slideLayout" Target="../slideLayouts/slideLayout105.xml"/><Relationship Id="rId44" Type="http://schemas.openxmlformats.org/officeDocument/2006/relationships/image" Target="../media/image1.emf"/><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30" Type="http://schemas.openxmlformats.org/officeDocument/2006/relationships/slideLayout" Target="../slideLayouts/slideLayout104.xml"/><Relationship Id="rId35" Type="http://schemas.openxmlformats.org/officeDocument/2006/relationships/slideLayout" Target="../slideLayouts/slideLayout109.xml"/><Relationship Id="rId43" Type="http://schemas.openxmlformats.org/officeDocument/2006/relationships/oleObject" Target="../embeddings/oleObject3.bin"/><Relationship Id="rId8" Type="http://schemas.openxmlformats.org/officeDocument/2006/relationships/slideLayout" Target="../slideLayouts/slideLayout82.xml"/><Relationship Id="rId3" Type="http://schemas.openxmlformats.org/officeDocument/2006/relationships/slideLayout" Target="../slideLayouts/slideLayout77.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5" Type="http://schemas.openxmlformats.org/officeDocument/2006/relationships/slideLayout" Target="../slideLayouts/slideLayout99.xml"/><Relationship Id="rId33" Type="http://schemas.openxmlformats.org/officeDocument/2006/relationships/slideLayout" Target="../slideLayouts/slideLayout107.xml"/><Relationship Id="rId38" Type="http://schemas.openxmlformats.org/officeDocument/2006/relationships/slideLayout" Target="../slideLayouts/slideLayout112.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13" Type="http://schemas.openxmlformats.org/officeDocument/2006/relationships/image" Target="../media/image12.emf"/><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oleObject" Target="../embeddings/oleObject4.bin"/><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tags" Target="../tags/tag51.xml"/><Relationship Id="rId5" Type="http://schemas.openxmlformats.org/officeDocument/2006/relationships/slideLayout" Target="../slideLayouts/slideLayout117.xml"/><Relationship Id="rId10" Type="http://schemas.openxmlformats.org/officeDocument/2006/relationships/tags" Target="../tags/tag50.xml"/><Relationship Id="rId4" Type="http://schemas.openxmlformats.org/officeDocument/2006/relationships/slideLayout" Target="../slideLayouts/slideLayout116.xml"/><Relationship Id="rId9" Type="http://schemas.openxmlformats.org/officeDocument/2006/relationships/tags" Target="../tags/tag49.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32.xml"/><Relationship Id="rId18" Type="http://schemas.openxmlformats.org/officeDocument/2006/relationships/slideLayout" Target="../slideLayouts/slideLayout137.xml"/><Relationship Id="rId26" Type="http://schemas.openxmlformats.org/officeDocument/2006/relationships/slideLayout" Target="../slideLayouts/slideLayout145.xml"/><Relationship Id="rId39" Type="http://schemas.openxmlformats.org/officeDocument/2006/relationships/tags" Target="../tags/tag57.xml"/><Relationship Id="rId21" Type="http://schemas.openxmlformats.org/officeDocument/2006/relationships/slideLayout" Target="../slideLayouts/slideLayout140.xml"/><Relationship Id="rId34" Type="http://schemas.openxmlformats.org/officeDocument/2006/relationships/theme" Target="../theme/theme5.xml"/><Relationship Id="rId42" Type="http://schemas.openxmlformats.org/officeDocument/2006/relationships/tags" Target="../tags/tag60.xml"/><Relationship Id="rId47" Type="http://schemas.openxmlformats.org/officeDocument/2006/relationships/tags" Target="../tags/tag65.xml"/><Relationship Id="rId50" Type="http://schemas.openxmlformats.org/officeDocument/2006/relationships/tags" Target="../tags/tag68.xml"/><Relationship Id="rId55" Type="http://schemas.openxmlformats.org/officeDocument/2006/relationships/tags" Target="../tags/tag73.xml"/><Relationship Id="rId7" Type="http://schemas.openxmlformats.org/officeDocument/2006/relationships/slideLayout" Target="../slideLayouts/slideLayout126.xml"/><Relationship Id="rId2" Type="http://schemas.openxmlformats.org/officeDocument/2006/relationships/slideLayout" Target="../slideLayouts/slideLayout121.xml"/><Relationship Id="rId16" Type="http://schemas.openxmlformats.org/officeDocument/2006/relationships/slideLayout" Target="../slideLayouts/slideLayout135.xml"/><Relationship Id="rId29" Type="http://schemas.openxmlformats.org/officeDocument/2006/relationships/slideLayout" Target="../slideLayouts/slideLayout148.xml"/><Relationship Id="rId11" Type="http://schemas.openxmlformats.org/officeDocument/2006/relationships/slideLayout" Target="../slideLayouts/slideLayout130.xml"/><Relationship Id="rId24" Type="http://schemas.openxmlformats.org/officeDocument/2006/relationships/slideLayout" Target="../slideLayouts/slideLayout143.xml"/><Relationship Id="rId32" Type="http://schemas.openxmlformats.org/officeDocument/2006/relationships/slideLayout" Target="../slideLayouts/slideLayout151.xml"/><Relationship Id="rId37" Type="http://schemas.openxmlformats.org/officeDocument/2006/relationships/tags" Target="../tags/tag55.xml"/><Relationship Id="rId40" Type="http://schemas.openxmlformats.org/officeDocument/2006/relationships/tags" Target="../tags/tag58.xml"/><Relationship Id="rId45" Type="http://schemas.openxmlformats.org/officeDocument/2006/relationships/tags" Target="../tags/tag63.xml"/><Relationship Id="rId53" Type="http://schemas.openxmlformats.org/officeDocument/2006/relationships/tags" Target="../tags/tag71.xml"/><Relationship Id="rId58" Type="http://schemas.openxmlformats.org/officeDocument/2006/relationships/tags" Target="../tags/tag76.xml"/><Relationship Id="rId5" Type="http://schemas.openxmlformats.org/officeDocument/2006/relationships/slideLayout" Target="../slideLayouts/slideLayout124.xml"/><Relationship Id="rId61" Type="http://schemas.openxmlformats.org/officeDocument/2006/relationships/image" Target="../media/image13.emf"/><Relationship Id="rId19" Type="http://schemas.openxmlformats.org/officeDocument/2006/relationships/slideLayout" Target="../slideLayouts/slideLayout138.xml"/><Relationship Id="rId14" Type="http://schemas.openxmlformats.org/officeDocument/2006/relationships/slideLayout" Target="../slideLayouts/slideLayout133.xml"/><Relationship Id="rId22" Type="http://schemas.openxmlformats.org/officeDocument/2006/relationships/slideLayout" Target="../slideLayouts/slideLayout141.xml"/><Relationship Id="rId27" Type="http://schemas.openxmlformats.org/officeDocument/2006/relationships/slideLayout" Target="../slideLayouts/slideLayout146.xml"/><Relationship Id="rId30" Type="http://schemas.openxmlformats.org/officeDocument/2006/relationships/slideLayout" Target="../slideLayouts/slideLayout149.xml"/><Relationship Id="rId35" Type="http://schemas.openxmlformats.org/officeDocument/2006/relationships/tags" Target="../tags/tag53.xml"/><Relationship Id="rId43" Type="http://schemas.openxmlformats.org/officeDocument/2006/relationships/tags" Target="../tags/tag61.xml"/><Relationship Id="rId48" Type="http://schemas.openxmlformats.org/officeDocument/2006/relationships/tags" Target="../tags/tag66.xml"/><Relationship Id="rId56" Type="http://schemas.openxmlformats.org/officeDocument/2006/relationships/tags" Target="../tags/tag74.xml"/><Relationship Id="rId8" Type="http://schemas.openxmlformats.org/officeDocument/2006/relationships/slideLayout" Target="../slideLayouts/slideLayout127.xml"/><Relationship Id="rId51" Type="http://schemas.openxmlformats.org/officeDocument/2006/relationships/tags" Target="../tags/tag69.xml"/><Relationship Id="rId3" Type="http://schemas.openxmlformats.org/officeDocument/2006/relationships/slideLayout" Target="../slideLayouts/slideLayout122.xml"/><Relationship Id="rId12" Type="http://schemas.openxmlformats.org/officeDocument/2006/relationships/slideLayout" Target="../slideLayouts/slideLayout131.xml"/><Relationship Id="rId17" Type="http://schemas.openxmlformats.org/officeDocument/2006/relationships/slideLayout" Target="../slideLayouts/slideLayout136.xml"/><Relationship Id="rId25" Type="http://schemas.openxmlformats.org/officeDocument/2006/relationships/slideLayout" Target="../slideLayouts/slideLayout144.xml"/><Relationship Id="rId33" Type="http://schemas.openxmlformats.org/officeDocument/2006/relationships/slideLayout" Target="../slideLayouts/slideLayout152.xml"/><Relationship Id="rId38" Type="http://schemas.openxmlformats.org/officeDocument/2006/relationships/tags" Target="../tags/tag56.xml"/><Relationship Id="rId46" Type="http://schemas.openxmlformats.org/officeDocument/2006/relationships/tags" Target="../tags/tag64.xml"/><Relationship Id="rId59" Type="http://schemas.openxmlformats.org/officeDocument/2006/relationships/oleObject" Target="../embeddings/oleObject5.bin"/><Relationship Id="rId20" Type="http://schemas.openxmlformats.org/officeDocument/2006/relationships/slideLayout" Target="../slideLayouts/slideLayout139.xml"/><Relationship Id="rId41" Type="http://schemas.openxmlformats.org/officeDocument/2006/relationships/tags" Target="../tags/tag59.xml"/><Relationship Id="rId54" Type="http://schemas.openxmlformats.org/officeDocument/2006/relationships/tags" Target="../tags/tag72.xml"/><Relationship Id="rId1" Type="http://schemas.openxmlformats.org/officeDocument/2006/relationships/slideLayout" Target="../slideLayouts/slideLayout120.xml"/><Relationship Id="rId6" Type="http://schemas.openxmlformats.org/officeDocument/2006/relationships/slideLayout" Target="../slideLayouts/slideLayout125.xml"/><Relationship Id="rId15" Type="http://schemas.openxmlformats.org/officeDocument/2006/relationships/slideLayout" Target="../slideLayouts/slideLayout134.xml"/><Relationship Id="rId23" Type="http://schemas.openxmlformats.org/officeDocument/2006/relationships/slideLayout" Target="../slideLayouts/slideLayout142.xml"/><Relationship Id="rId28" Type="http://schemas.openxmlformats.org/officeDocument/2006/relationships/slideLayout" Target="../slideLayouts/slideLayout147.xml"/><Relationship Id="rId36" Type="http://schemas.openxmlformats.org/officeDocument/2006/relationships/tags" Target="../tags/tag54.xml"/><Relationship Id="rId49" Type="http://schemas.openxmlformats.org/officeDocument/2006/relationships/tags" Target="../tags/tag67.xml"/><Relationship Id="rId57" Type="http://schemas.openxmlformats.org/officeDocument/2006/relationships/tags" Target="../tags/tag75.xml"/><Relationship Id="rId10" Type="http://schemas.openxmlformats.org/officeDocument/2006/relationships/slideLayout" Target="../slideLayouts/slideLayout129.xml"/><Relationship Id="rId31" Type="http://schemas.openxmlformats.org/officeDocument/2006/relationships/slideLayout" Target="../slideLayouts/slideLayout150.xml"/><Relationship Id="rId44" Type="http://schemas.openxmlformats.org/officeDocument/2006/relationships/tags" Target="../tags/tag62.xml"/><Relationship Id="rId52" Type="http://schemas.openxmlformats.org/officeDocument/2006/relationships/tags" Target="../tags/tag70.xml"/><Relationship Id="rId60" Type="http://schemas.openxmlformats.org/officeDocument/2006/relationships/image" Target="../media/image1.emf"/><Relationship Id="rId4" Type="http://schemas.openxmlformats.org/officeDocument/2006/relationships/slideLayout" Target="../slideLayouts/slideLayout123.xml"/><Relationship Id="rId9" Type="http://schemas.openxmlformats.org/officeDocument/2006/relationships/slideLayout" Target="../slideLayouts/slideLayout128.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165.xml"/><Relationship Id="rId18" Type="http://schemas.openxmlformats.org/officeDocument/2006/relationships/slideLayout" Target="../slideLayouts/slideLayout170.xml"/><Relationship Id="rId26" Type="http://schemas.openxmlformats.org/officeDocument/2006/relationships/slideLayout" Target="../slideLayouts/slideLayout178.xml"/><Relationship Id="rId39" Type="http://schemas.openxmlformats.org/officeDocument/2006/relationships/tags" Target="../tags/tag81.xml"/><Relationship Id="rId21" Type="http://schemas.openxmlformats.org/officeDocument/2006/relationships/slideLayout" Target="../slideLayouts/slideLayout173.xml"/><Relationship Id="rId34" Type="http://schemas.openxmlformats.org/officeDocument/2006/relationships/theme" Target="../theme/theme6.xml"/><Relationship Id="rId42" Type="http://schemas.openxmlformats.org/officeDocument/2006/relationships/tags" Target="../tags/tag84.xml"/><Relationship Id="rId47" Type="http://schemas.openxmlformats.org/officeDocument/2006/relationships/tags" Target="../tags/tag89.xml"/><Relationship Id="rId50" Type="http://schemas.openxmlformats.org/officeDocument/2006/relationships/tags" Target="../tags/tag92.xml"/><Relationship Id="rId55" Type="http://schemas.openxmlformats.org/officeDocument/2006/relationships/tags" Target="../tags/tag97.xml"/><Relationship Id="rId7" Type="http://schemas.openxmlformats.org/officeDocument/2006/relationships/slideLayout" Target="../slideLayouts/slideLayout159.xml"/><Relationship Id="rId2" Type="http://schemas.openxmlformats.org/officeDocument/2006/relationships/slideLayout" Target="../slideLayouts/slideLayout154.xml"/><Relationship Id="rId16" Type="http://schemas.openxmlformats.org/officeDocument/2006/relationships/slideLayout" Target="../slideLayouts/slideLayout168.xml"/><Relationship Id="rId29" Type="http://schemas.openxmlformats.org/officeDocument/2006/relationships/slideLayout" Target="../slideLayouts/slideLayout181.xml"/><Relationship Id="rId11" Type="http://schemas.openxmlformats.org/officeDocument/2006/relationships/slideLayout" Target="../slideLayouts/slideLayout163.xml"/><Relationship Id="rId24" Type="http://schemas.openxmlformats.org/officeDocument/2006/relationships/slideLayout" Target="../slideLayouts/slideLayout176.xml"/><Relationship Id="rId32" Type="http://schemas.openxmlformats.org/officeDocument/2006/relationships/slideLayout" Target="../slideLayouts/slideLayout184.xml"/><Relationship Id="rId37" Type="http://schemas.openxmlformats.org/officeDocument/2006/relationships/tags" Target="../tags/tag79.xml"/><Relationship Id="rId40" Type="http://schemas.openxmlformats.org/officeDocument/2006/relationships/tags" Target="../tags/tag82.xml"/><Relationship Id="rId45" Type="http://schemas.openxmlformats.org/officeDocument/2006/relationships/tags" Target="../tags/tag87.xml"/><Relationship Id="rId53" Type="http://schemas.openxmlformats.org/officeDocument/2006/relationships/tags" Target="../tags/tag95.xml"/><Relationship Id="rId58" Type="http://schemas.openxmlformats.org/officeDocument/2006/relationships/tags" Target="../tags/tag100.xml"/><Relationship Id="rId5" Type="http://schemas.openxmlformats.org/officeDocument/2006/relationships/slideLayout" Target="../slideLayouts/slideLayout157.xml"/><Relationship Id="rId61" Type="http://schemas.openxmlformats.org/officeDocument/2006/relationships/image" Target="../media/image13.emf"/><Relationship Id="rId19" Type="http://schemas.openxmlformats.org/officeDocument/2006/relationships/slideLayout" Target="../slideLayouts/slideLayout171.xml"/><Relationship Id="rId14" Type="http://schemas.openxmlformats.org/officeDocument/2006/relationships/slideLayout" Target="../slideLayouts/slideLayout166.xml"/><Relationship Id="rId22" Type="http://schemas.openxmlformats.org/officeDocument/2006/relationships/slideLayout" Target="../slideLayouts/slideLayout174.xml"/><Relationship Id="rId27" Type="http://schemas.openxmlformats.org/officeDocument/2006/relationships/slideLayout" Target="../slideLayouts/slideLayout179.xml"/><Relationship Id="rId30" Type="http://schemas.openxmlformats.org/officeDocument/2006/relationships/slideLayout" Target="../slideLayouts/slideLayout182.xml"/><Relationship Id="rId35" Type="http://schemas.openxmlformats.org/officeDocument/2006/relationships/tags" Target="../tags/tag77.xml"/><Relationship Id="rId43" Type="http://schemas.openxmlformats.org/officeDocument/2006/relationships/tags" Target="../tags/tag85.xml"/><Relationship Id="rId48" Type="http://schemas.openxmlformats.org/officeDocument/2006/relationships/tags" Target="../tags/tag90.xml"/><Relationship Id="rId56" Type="http://schemas.openxmlformats.org/officeDocument/2006/relationships/tags" Target="../tags/tag98.xml"/><Relationship Id="rId8" Type="http://schemas.openxmlformats.org/officeDocument/2006/relationships/slideLayout" Target="../slideLayouts/slideLayout160.xml"/><Relationship Id="rId51" Type="http://schemas.openxmlformats.org/officeDocument/2006/relationships/tags" Target="../tags/tag93.xml"/><Relationship Id="rId3" Type="http://schemas.openxmlformats.org/officeDocument/2006/relationships/slideLayout" Target="../slideLayouts/slideLayout155.xml"/><Relationship Id="rId12" Type="http://schemas.openxmlformats.org/officeDocument/2006/relationships/slideLayout" Target="../slideLayouts/slideLayout164.xml"/><Relationship Id="rId17" Type="http://schemas.openxmlformats.org/officeDocument/2006/relationships/slideLayout" Target="../slideLayouts/slideLayout169.xml"/><Relationship Id="rId25" Type="http://schemas.openxmlformats.org/officeDocument/2006/relationships/slideLayout" Target="../slideLayouts/slideLayout177.xml"/><Relationship Id="rId33" Type="http://schemas.openxmlformats.org/officeDocument/2006/relationships/slideLayout" Target="../slideLayouts/slideLayout185.xml"/><Relationship Id="rId38" Type="http://schemas.openxmlformats.org/officeDocument/2006/relationships/tags" Target="../tags/tag80.xml"/><Relationship Id="rId46" Type="http://schemas.openxmlformats.org/officeDocument/2006/relationships/tags" Target="../tags/tag88.xml"/><Relationship Id="rId59" Type="http://schemas.openxmlformats.org/officeDocument/2006/relationships/oleObject" Target="../embeddings/oleObject6.bin"/><Relationship Id="rId20" Type="http://schemas.openxmlformats.org/officeDocument/2006/relationships/slideLayout" Target="../slideLayouts/slideLayout172.xml"/><Relationship Id="rId41" Type="http://schemas.openxmlformats.org/officeDocument/2006/relationships/tags" Target="../tags/tag83.xml"/><Relationship Id="rId54" Type="http://schemas.openxmlformats.org/officeDocument/2006/relationships/tags" Target="../tags/tag96.xml"/><Relationship Id="rId1" Type="http://schemas.openxmlformats.org/officeDocument/2006/relationships/slideLayout" Target="../slideLayouts/slideLayout153.xml"/><Relationship Id="rId6" Type="http://schemas.openxmlformats.org/officeDocument/2006/relationships/slideLayout" Target="../slideLayouts/slideLayout158.xml"/><Relationship Id="rId15" Type="http://schemas.openxmlformats.org/officeDocument/2006/relationships/slideLayout" Target="../slideLayouts/slideLayout167.xml"/><Relationship Id="rId23" Type="http://schemas.openxmlformats.org/officeDocument/2006/relationships/slideLayout" Target="../slideLayouts/slideLayout175.xml"/><Relationship Id="rId28" Type="http://schemas.openxmlformats.org/officeDocument/2006/relationships/slideLayout" Target="../slideLayouts/slideLayout180.xml"/><Relationship Id="rId36" Type="http://schemas.openxmlformats.org/officeDocument/2006/relationships/tags" Target="../tags/tag78.xml"/><Relationship Id="rId49" Type="http://schemas.openxmlformats.org/officeDocument/2006/relationships/tags" Target="../tags/tag91.xml"/><Relationship Id="rId57" Type="http://schemas.openxmlformats.org/officeDocument/2006/relationships/tags" Target="../tags/tag99.xml"/><Relationship Id="rId10" Type="http://schemas.openxmlformats.org/officeDocument/2006/relationships/slideLayout" Target="../slideLayouts/slideLayout162.xml"/><Relationship Id="rId31" Type="http://schemas.openxmlformats.org/officeDocument/2006/relationships/slideLayout" Target="../slideLayouts/slideLayout183.xml"/><Relationship Id="rId44" Type="http://schemas.openxmlformats.org/officeDocument/2006/relationships/tags" Target="../tags/tag86.xml"/><Relationship Id="rId52" Type="http://schemas.openxmlformats.org/officeDocument/2006/relationships/tags" Target="../tags/tag94.xml"/><Relationship Id="rId60" Type="http://schemas.openxmlformats.org/officeDocument/2006/relationships/image" Target="../media/image29.emf"/><Relationship Id="rId4" Type="http://schemas.openxmlformats.org/officeDocument/2006/relationships/slideLayout" Target="../slideLayouts/slideLayout156.xml"/><Relationship Id="rId9" Type="http://schemas.openxmlformats.org/officeDocument/2006/relationships/slideLayout" Target="../slideLayouts/slideLayout1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7B9796AD-5ADD-1C3E-527E-9D824BDA4F40}"/>
              </a:ext>
            </a:extLst>
          </p:cNvPr>
          <p:cNvGraphicFramePr>
            <a:graphicFrameLocks noChangeAspect="1"/>
          </p:cNvGraphicFramePr>
          <p:nvPr userDrawn="1">
            <p:custDataLst>
              <p:tags r:id="rId40"/>
            </p:custDataLst>
            <p:extLst>
              <p:ext uri="{D42A27DB-BD31-4B8C-83A1-F6EECF244321}">
                <p14:modId xmlns:p14="http://schemas.microsoft.com/office/powerpoint/2010/main" val="25825000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3" imgW="592" imgH="595" progId="TCLayout.ActiveDocument.1">
                  <p:embed/>
                </p:oleObj>
              </mc:Choice>
              <mc:Fallback>
                <p:oleObj name="think-cell Slide" r:id="rId43" imgW="592" imgH="595" progId="TCLayout.ActiveDocument.1">
                  <p:embed/>
                  <p:pic>
                    <p:nvPicPr>
                      <p:cNvPr id="6" name="Object 5" hidden="1">
                        <a:extLst>
                          <a:ext uri="{FF2B5EF4-FFF2-40B4-BE49-F238E27FC236}">
                            <a16:creationId xmlns:a16="http://schemas.microsoft.com/office/drawing/2014/main" id="{7B9796AD-5ADD-1C3E-527E-9D824BDA4F40}"/>
                          </a:ext>
                        </a:extLst>
                      </p:cNvPr>
                      <p:cNvPicPr/>
                      <p:nvPr/>
                    </p:nvPicPr>
                    <p:blipFill>
                      <a:blip r:embed="rId44"/>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995364" y="431800"/>
            <a:ext cx="10204450" cy="533400"/>
          </a:xfrm>
          <a:prstGeom prst="rect">
            <a:avLst/>
          </a:prstGeom>
        </p:spPr>
        <p:txBody>
          <a:bodyPr vert="horz" lIns="0" tIns="0" rIns="0" bIns="0" rtlCol="0" anchor="t" anchorCtr="0">
            <a:noAutofit/>
          </a:bodyPr>
          <a:lstStyle/>
          <a:p>
            <a:r>
              <a:rPr lang="en-GB"/>
              <a:t>Click to edit Master title style</a:t>
            </a:r>
          </a:p>
        </p:txBody>
      </p:sp>
      <p:sp>
        <p:nvSpPr>
          <p:cNvPr id="3" name="Text Placeholder 2"/>
          <p:cNvSpPr>
            <a:spLocks noGrp="1"/>
          </p:cNvSpPr>
          <p:nvPr>
            <p:ph type="body" idx="1"/>
          </p:nvPr>
        </p:nvSpPr>
        <p:spPr>
          <a:xfrm>
            <a:off x="995362" y="1330325"/>
            <a:ext cx="10200683" cy="45466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9" name="Shape 8"/>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accent2"/>
                </a:solidFill>
                <a:latin typeface="+mn-lt"/>
                <a:ea typeface="Arial"/>
                <a:cs typeface="Arial" panose="020B0604020202020204" pitchFamily="34" charset="0"/>
              </a:rPr>
              <a:pPr algn="r"/>
              <a:t>‹#›</a:t>
            </a:fld>
            <a:endParaRPr lang="en-GB" sz="1000">
              <a:solidFill>
                <a:schemeClr val="accent2"/>
              </a:solidFill>
              <a:latin typeface="+mn-lt"/>
              <a:ea typeface="Arial"/>
              <a:cs typeface="Arial" panose="020B0604020202020204" pitchFamily="34" charset="0"/>
            </a:endParaRPr>
          </a:p>
        </p:txBody>
      </p:sp>
      <p:sp>
        <p:nvSpPr>
          <p:cNvPr id="25" name="TextBox 24">
            <a:extLst>
              <a:ext uri="{C183D7F6-B498-43B3-948B-1728B52AA6E4}">
                <adec:decorative xmlns:adec="http://schemas.microsoft.com/office/drawing/2017/decorative" val="1"/>
              </a:ext>
            </a:extLst>
          </p:cNvPr>
          <p:cNvSpPr txBox="1"/>
          <p:nvPr userDrawn="1">
            <p:custDataLst>
              <p:tags r:id="rId41"/>
            </p:custDataLst>
          </p:nvPr>
        </p:nvSpPr>
        <p:spPr>
          <a:xfrm>
            <a:off x="8967794" y="6295536"/>
            <a:ext cx="1866200"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lumMod val="65000"/>
                  </a:schemeClr>
                </a:solidFill>
                <a:latin typeface="+mn-lt"/>
                <a:ea typeface="+mn-ea"/>
                <a:cs typeface="+mn-cs"/>
              </a:rPr>
              <a:t>Document Classification: KPMG Public</a:t>
            </a:r>
          </a:p>
        </p:txBody>
      </p:sp>
      <p:cxnSp>
        <p:nvCxnSpPr>
          <p:cNvPr id="17" name="Straight Connector 16">
            <a:extLst>
              <a:ext uri="{FF2B5EF4-FFF2-40B4-BE49-F238E27FC236}">
                <a16:creationId xmlns:a16="http://schemas.microsoft.com/office/drawing/2014/main" id="{F024B3B3-3138-44BB-8DDD-6BDCEF24DEDC}"/>
              </a:ext>
            </a:extLst>
          </p:cNvPr>
          <p:cNvCxnSpPr/>
          <p:nvPr userDrawn="1"/>
        </p:nvCxnSpPr>
        <p:spPr>
          <a:xfrm>
            <a:off x="10928548" y="6266997"/>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Graphic 8">
            <a:extLst>
              <a:ext uri="{FF2B5EF4-FFF2-40B4-BE49-F238E27FC236}">
                <a16:creationId xmlns:a16="http://schemas.microsoft.com/office/drawing/2014/main" id="{9AC77B96-D96C-4FA2-858B-DEE0A3A7B7B6}"/>
              </a:ext>
            </a:extLst>
          </p:cNvPr>
          <p:cNvSpPr/>
          <p:nvPr/>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tx2"/>
          </a:solidFill>
          <a:ln w="1683" cap="flat">
            <a:noFill/>
            <a:prstDash val="solid"/>
            <a:miter/>
          </a:ln>
        </p:spPr>
        <p:txBody>
          <a:bodyPr rtlCol="0" anchor="ctr"/>
          <a:lstStyle/>
          <a:p>
            <a:endParaRPr lang="en-GB"/>
          </a:p>
        </p:txBody>
      </p:sp>
      <p:sp>
        <p:nvSpPr>
          <p:cNvPr id="8" name="TextBox 7">
            <a:extLst>
              <a:ext uri="{C183D7F6-B498-43B3-948B-1728B52AA6E4}">
                <adec:decorative xmlns:adec="http://schemas.microsoft.com/office/drawing/2017/decorative" val="1"/>
              </a:ext>
            </a:extLst>
          </p:cNvPr>
          <p:cNvSpPr txBox="1"/>
          <p:nvPr userDrawn="1">
            <p:custDataLst>
              <p:tags r:id="rId4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kern="1200" noProof="0">
                <a:solidFill>
                  <a:schemeClr val="bg1">
                    <a:lumMod val="65000"/>
                  </a:schemeClr>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p>
        </p:txBody>
      </p:sp>
    </p:spTree>
    <p:extLst>
      <p:ext uri="{BB962C8B-B14F-4D97-AF65-F5344CB8AC3E}">
        <p14:creationId xmlns:p14="http://schemas.microsoft.com/office/powerpoint/2010/main" val="13085303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 id="2147483701" r:id="rId29"/>
    <p:sldLayoutId id="2147483702" r:id="rId30"/>
    <p:sldLayoutId id="2147483703" r:id="rId31"/>
    <p:sldLayoutId id="2147483704" r:id="rId32"/>
    <p:sldLayoutId id="2147483705" r:id="rId33"/>
    <p:sldLayoutId id="2147483706" r:id="rId34"/>
    <p:sldLayoutId id="2147483707" r:id="rId35"/>
    <p:sldLayoutId id="2147483709" r:id="rId36"/>
    <p:sldLayoutId id="2147483799" r:id="rId37"/>
    <p:sldLayoutId id="2147483800" r:id="rId3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70000"/>
        </a:lnSpc>
        <a:spcBef>
          <a:spcPct val="0"/>
        </a:spcBef>
        <a:buNone/>
        <a:defRPr sz="4400" kern="1200">
          <a:solidFill>
            <a:schemeClr val="accent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6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600" kern="1200">
          <a:solidFill>
            <a:schemeClr val="accent2"/>
          </a:solidFill>
          <a:latin typeface="+mn-lt"/>
          <a:ea typeface="+mn-ea"/>
          <a:cs typeface="+mn-cs"/>
        </a:defRPr>
      </a:lvl2pPr>
      <a:lvl3pPr marL="18097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3pPr>
      <a:lvl4pPr marL="361950"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4pPr>
      <a:lvl5pPr marL="54292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baseline="0">
          <a:solidFill>
            <a:schemeClr val="accent2"/>
          </a:solidFill>
          <a:latin typeface="+mn-lt"/>
          <a:ea typeface="+mn-ea"/>
          <a:cs typeface="+mn-cs"/>
        </a:defRPr>
      </a:lvl5pPr>
      <a:lvl6pPr marL="719138" indent="-180975"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8969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0747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1257300" indent="-182563" algn="l" defTabSz="914400" rtl="0" eaLnBrk="1" latinLnBrk="0" hangingPunct="1">
        <a:lnSpc>
          <a:spcPct val="90000"/>
        </a:lnSpc>
        <a:spcBef>
          <a:spcPts val="500"/>
        </a:spcBef>
        <a:buFont typeface="Arial" panose="020B0604020202020204" pitchFamily="34" charset="0"/>
        <a:buChar char="•"/>
        <a:defRPr sz="15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02">
          <p15:clr>
            <a:srgbClr val="F26B43"/>
          </p15:clr>
        </p15:guide>
        <p15:guide id="2" pos="627">
          <p15:clr>
            <a:srgbClr val="F26B43"/>
          </p15:clr>
        </p15:guide>
        <p15:guide id="3" pos="7055">
          <p15:clr>
            <a:srgbClr val="F26B43"/>
          </p15:clr>
        </p15:guide>
        <p15:guide id="4" orient="horz" pos="838">
          <p15:clr>
            <a:srgbClr val="F26B43"/>
          </p15:clr>
        </p15:guide>
        <p15:guide id="5" orient="horz" pos="612">
          <p15:clr>
            <a:srgbClr val="F26B43"/>
          </p15:clr>
        </p15:guide>
        <p15:guide id="6" orient="horz" pos="27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812082FB-8BA6-FA81-B9AB-7AA53ED359BE}"/>
              </a:ext>
            </a:extLst>
          </p:cNvPr>
          <p:cNvGraphicFramePr>
            <a:graphicFrameLocks noChangeAspect="1"/>
          </p:cNvGraphicFramePr>
          <p:nvPr userDrawn="1">
            <p:custDataLst>
              <p:tags r:id="rId38"/>
            </p:custDataLst>
            <p:extLst>
              <p:ext uri="{D42A27DB-BD31-4B8C-83A1-F6EECF244321}">
                <p14:modId xmlns:p14="http://schemas.microsoft.com/office/powerpoint/2010/main" val="31571800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1" imgW="592" imgH="595" progId="TCLayout.ActiveDocument.1">
                  <p:embed/>
                </p:oleObj>
              </mc:Choice>
              <mc:Fallback>
                <p:oleObj name="think-cell Slide" r:id="rId41" imgW="592" imgH="595" progId="TCLayout.ActiveDocument.1">
                  <p:embed/>
                  <p:pic>
                    <p:nvPicPr>
                      <p:cNvPr id="6" name="think-cell data - do not delete" hidden="1">
                        <a:extLst>
                          <a:ext uri="{FF2B5EF4-FFF2-40B4-BE49-F238E27FC236}">
                            <a16:creationId xmlns:a16="http://schemas.microsoft.com/office/drawing/2014/main" id="{812082FB-8BA6-FA81-B9AB-7AA53ED359BE}"/>
                          </a:ext>
                        </a:extLst>
                      </p:cNvPr>
                      <p:cNvPicPr/>
                      <p:nvPr/>
                    </p:nvPicPr>
                    <p:blipFill>
                      <a:blip r:embed="rId42"/>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995364" y="431800"/>
            <a:ext cx="10204450" cy="533400"/>
          </a:xfrm>
          <a:prstGeom prst="rect">
            <a:avLst/>
          </a:prstGeom>
        </p:spPr>
        <p:txBody>
          <a:bodyPr vert="horz"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995362" y="1330325"/>
            <a:ext cx="10200683" cy="45466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 name="Shape 8"/>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1000" smtClean="0">
                <a:solidFill>
                  <a:schemeClr val="accent2"/>
                </a:solidFill>
                <a:latin typeface="+mn-lt"/>
                <a:ea typeface="Arial"/>
                <a:cs typeface="Arial" panose="020B0604020202020204" pitchFamily="34" charset="0"/>
              </a:rPr>
              <a:pPr algn="r"/>
              <a:t>‹#›</a:t>
            </a:fld>
            <a:endParaRPr lang="en-US" sz="1000">
              <a:solidFill>
                <a:schemeClr val="accent2"/>
              </a:solidFill>
              <a:latin typeface="+mn-lt"/>
              <a:ea typeface="Arial"/>
              <a:cs typeface="Arial" panose="020B0604020202020204" pitchFamily="34" charset="0"/>
            </a:endParaRPr>
          </a:p>
        </p:txBody>
      </p:sp>
      <p:sp>
        <p:nvSpPr>
          <p:cNvPr id="25" name="TextBox 24">
            <a:extLst>
              <a:ext uri="{C183D7F6-B498-43B3-948B-1728B52AA6E4}">
                <adec:decorative xmlns:adec="http://schemas.microsoft.com/office/drawing/2017/decorative" val="1"/>
              </a:ext>
            </a:extLst>
          </p:cNvPr>
          <p:cNvSpPr txBox="1"/>
          <p:nvPr userDrawn="1">
            <p:custDataLst>
              <p:tags r:id="rId39"/>
            </p:custDataLst>
          </p:nvPr>
        </p:nvSpPr>
        <p:spPr>
          <a:xfrm>
            <a:off x="8967794" y="6295536"/>
            <a:ext cx="1866200"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600" b="0" kern="1200" noProof="0">
                <a:solidFill>
                  <a:schemeClr val="bg1">
                    <a:lumMod val="65000"/>
                  </a:schemeClr>
                </a:solidFill>
                <a:latin typeface="+mn-lt"/>
                <a:ea typeface="+mn-ea"/>
                <a:cs typeface="+mn-cs"/>
              </a:rPr>
              <a:t>Document Classification: KPMG Public</a:t>
            </a:r>
          </a:p>
        </p:txBody>
      </p:sp>
      <p:cxnSp>
        <p:nvCxnSpPr>
          <p:cNvPr id="17" name="Straight Connector 16">
            <a:extLst>
              <a:ext uri="{FF2B5EF4-FFF2-40B4-BE49-F238E27FC236}">
                <a16:creationId xmlns:a16="http://schemas.microsoft.com/office/drawing/2014/main" id="{F024B3B3-3138-44BB-8DDD-6BDCEF24DEDC}"/>
              </a:ext>
            </a:extLst>
          </p:cNvPr>
          <p:cNvCxnSpPr/>
          <p:nvPr userDrawn="1"/>
        </p:nvCxnSpPr>
        <p:spPr>
          <a:xfrm>
            <a:off x="10928548" y="6266997"/>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Graphic 8">
            <a:extLst>
              <a:ext uri="{FF2B5EF4-FFF2-40B4-BE49-F238E27FC236}">
                <a16:creationId xmlns:a16="http://schemas.microsoft.com/office/drawing/2014/main" id="{9AC77B96-D96C-4FA2-858B-DEE0A3A7B7B6}"/>
              </a:ext>
            </a:extLst>
          </p:cNvPr>
          <p:cNvSpPr/>
          <p:nvPr/>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tx2"/>
          </a:solidFill>
          <a:ln w="1683" cap="flat">
            <a:noFill/>
            <a:prstDash val="solid"/>
            <a:miter/>
          </a:ln>
        </p:spPr>
        <p:txBody>
          <a:bodyPr rtlCol="0" anchor="ctr"/>
          <a:lstStyle/>
          <a:p>
            <a:endParaRPr lang="en-GB"/>
          </a:p>
        </p:txBody>
      </p:sp>
      <p:sp>
        <p:nvSpPr>
          <p:cNvPr id="8" name="TextBox 7">
            <a:extLst>
              <a:ext uri="{C183D7F6-B498-43B3-948B-1728B52AA6E4}">
                <adec:decorative xmlns:adec="http://schemas.microsoft.com/office/drawing/2017/decorative" val="1"/>
              </a:ext>
            </a:extLst>
          </p:cNvPr>
          <p:cNvSpPr txBox="1"/>
          <p:nvPr userDrawn="1">
            <p:custDataLst>
              <p:tags r:id="rId40"/>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lumMod val="65000"/>
                  </a:schemeClr>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p>
        </p:txBody>
      </p:sp>
    </p:spTree>
    <p:extLst>
      <p:ext uri="{BB962C8B-B14F-4D97-AF65-F5344CB8AC3E}">
        <p14:creationId xmlns:p14="http://schemas.microsoft.com/office/powerpoint/2010/main" val="1965296446"/>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 id="2147483729" r:id="rId18"/>
    <p:sldLayoutId id="2147483730" r:id="rId19"/>
    <p:sldLayoutId id="2147483731" r:id="rId20"/>
    <p:sldLayoutId id="2147483732" r:id="rId21"/>
    <p:sldLayoutId id="2147483733" r:id="rId22"/>
    <p:sldLayoutId id="2147483734" r:id="rId23"/>
    <p:sldLayoutId id="2147483735" r:id="rId24"/>
    <p:sldLayoutId id="2147483736" r:id="rId25"/>
    <p:sldLayoutId id="2147483737" r:id="rId26"/>
    <p:sldLayoutId id="2147483738" r:id="rId27"/>
    <p:sldLayoutId id="2147483739" r:id="rId28"/>
    <p:sldLayoutId id="2147483740" r:id="rId29"/>
    <p:sldLayoutId id="2147483741" r:id="rId30"/>
    <p:sldLayoutId id="2147483742" r:id="rId31"/>
    <p:sldLayoutId id="2147483743" r:id="rId32"/>
    <p:sldLayoutId id="2147483744" r:id="rId33"/>
    <p:sldLayoutId id="2147483745" r:id="rId34"/>
    <p:sldLayoutId id="2147483746" r:id="rId35"/>
    <p:sldLayoutId id="2147483747" r:id="rId36"/>
  </p:sldLayoutIdLst>
  <p:txStyles>
    <p:titleStyle>
      <a:lvl1pPr algn="l" defTabSz="914400" rtl="0" eaLnBrk="1" latinLnBrk="0" hangingPunct="1">
        <a:lnSpc>
          <a:spcPct val="70000"/>
        </a:lnSpc>
        <a:spcBef>
          <a:spcPct val="0"/>
        </a:spcBef>
        <a:buNone/>
        <a:defRPr sz="4400" kern="1200">
          <a:solidFill>
            <a:schemeClr val="accent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6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600" kern="1200">
          <a:solidFill>
            <a:schemeClr val="accent2"/>
          </a:solidFill>
          <a:latin typeface="+mn-lt"/>
          <a:ea typeface="+mn-ea"/>
          <a:cs typeface="+mn-cs"/>
        </a:defRPr>
      </a:lvl2pPr>
      <a:lvl3pPr marL="18097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3pPr>
      <a:lvl4pPr marL="361950"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4pPr>
      <a:lvl5pPr marL="54292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baseline="0">
          <a:solidFill>
            <a:schemeClr val="accent2"/>
          </a:solidFill>
          <a:latin typeface="+mn-lt"/>
          <a:ea typeface="+mn-ea"/>
          <a:cs typeface="+mn-cs"/>
        </a:defRPr>
      </a:lvl5pPr>
      <a:lvl6pPr marL="719138" indent="-180975"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8969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0747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1257300" indent="-182563" algn="l" defTabSz="914400" rtl="0" eaLnBrk="1" latinLnBrk="0" hangingPunct="1">
        <a:lnSpc>
          <a:spcPct val="90000"/>
        </a:lnSpc>
        <a:spcBef>
          <a:spcPts val="500"/>
        </a:spcBef>
        <a:buFont typeface="Arial" panose="020B0604020202020204" pitchFamily="34" charset="0"/>
        <a:buChar char="•"/>
        <a:defRPr sz="15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02">
          <p15:clr>
            <a:srgbClr val="F26B43"/>
          </p15:clr>
        </p15:guide>
        <p15:guide id="2" pos="627">
          <p15:clr>
            <a:srgbClr val="F26B43"/>
          </p15:clr>
        </p15:guide>
        <p15:guide id="3" pos="7055">
          <p15:clr>
            <a:srgbClr val="F26B43"/>
          </p15:clr>
        </p15:guide>
        <p15:guide id="4" orient="horz" pos="838">
          <p15:clr>
            <a:srgbClr val="F26B43"/>
          </p15:clr>
        </p15:guide>
        <p15:guide id="5" orient="horz" pos="612">
          <p15:clr>
            <a:srgbClr val="F26B43"/>
          </p15:clr>
        </p15:guide>
        <p15:guide id="6" orient="horz" pos="27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DE2303A-9BE4-1A34-F689-02BA3BAB81BD}"/>
              </a:ext>
            </a:extLst>
          </p:cNvPr>
          <p:cNvGraphicFramePr>
            <a:graphicFrameLocks noChangeAspect="1"/>
          </p:cNvGraphicFramePr>
          <p:nvPr userDrawn="1">
            <p:custDataLst>
              <p:tags r:id="rId40"/>
            </p:custDataLst>
            <p:extLst>
              <p:ext uri="{D42A27DB-BD31-4B8C-83A1-F6EECF244321}">
                <p14:modId xmlns:p14="http://schemas.microsoft.com/office/powerpoint/2010/main" val="1321655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3" imgW="592" imgH="595" progId="TCLayout.ActiveDocument.1">
                  <p:embed/>
                </p:oleObj>
              </mc:Choice>
              <mc:Fallback>
                <p:oleObj name="think-cell Slide" r:id="rId43" imgW="592" imgH="595" progId="TCLayout.ActiveDocument.1">
                  <p:embed/>
                  <p:pic>
                    <p:nvPicPr>
                      <p:cNvPr id="6" name="think-cell data - do not delete" hidden="1">
                        <a:extLst>
                          <a:ext uri="{FF2B5EF4-FFF2-40B4-BE49-F238E27FC236}">
                            <a16:creationId xmlns:a16="http://schemas.microsoft.com/office/drawing/2014/main" id="{CDE2303A-9BE4-1A34-F689-02BA3BAB81BD}"/>
                          </a:ext>
                        </a:extLst>
                      </p:cNvPr>
                      <p:cNvPicPr/>
                      <p:nvPr/>
                    </p:nvPicPr>
                    <p:blipFill>
                      <a:blip r:embed="rId44"/>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995364" y="431800"/>
            <a:ext cx="10204450" cy="533400"/>
          </a:xfrm>
          <a:prstGeom prst="rect">
            <a:avLst/>
          </a:prstGeom>
        </p:spPr>
        <p:txBody>
          <a:bodyPr vert="horz" lIns="0" tIns="0" rIns="0" bIns="0" rtlCol="0" anchor="t" anchorCtr="0">
            <a:noAutofit/>
          </a:bodyPr>
          <a:lstStyle/>
          <a:p>
            <a:r>
              <a:rPr lang="da-DK"/>
              <a:t>Click to edit Master title style</a:t>
            </a:r>
          </a:p>
        </p:txBody>
      </p:sp>
      <p:sp>
        <p:nvSpPr>
          <p:cNvPr id="3" name="Text Placeholder 2"/>
          <p:cNvSpPr>
            <a:spLocks noGrp="1"/>
          </p:cNvSpPr>
          <p:nvPr>
            <p:ph type="body" idx="1"/>
          </p:nvPr>
        </p:nvSpPr>
        <p:spPr>
          <a:xfrm>
            <a:off x="995362" y="1330325"/>
            <a:ext cx="10200683" cy="4546600"/>
          </a:xfrm>
          <a:prstGeom prst="rect">
            <a:avLst/>
          </a:prstGeom>
        </p:spPr>
        <p:txBody>
          <a:bodyPr vert="horz" lIns="0" tIns="0" rIns="0" bIns="0" rtlCol="0" anchor="t" anchorCtr="0">
            <a:noAutofit/>
          </a:bodyPr>
          <a:lstStyle/>
          <a:p>
            <a:pPr lvl="0"/>
            <a:r>
              <a:rPr lang="da-DK"/>
              <a:t>Click to edit Master text styles</a:t>
            </a:r>
          </a:p>
          <a:p>
            <a:pPr lvl="1"/>
            <a:r>
              <a:rPr lang="da-DK"/>
              <a:t>Second level</a:t>
            </a:r>
          </a:p>
          <a:p>
            <a:pPr lvl="2"/>
            <a:r>
              <a:rPr lang="da-DK"/>
              <a:t>Third level</a:t>
            </a:r>
          </a:p>
          <a:p>
            <a:pPr lvl="3"/>
            <a:r>
              <a:rPr lang="da-DK"/>
              <a:t>Fourth level</a:t>
            </a:r>
          </a:p>
          <a:p>
            <a:pPr lvl="4"/>
            <a:r>
              <a:rPr lang="da-DK"/>
              <a:t>Fifth level</a:t>
            </a:r>
          </a:p>
        </p:txBody>
      </p:sp>
      <p:sp>
        <p:nvSpPr>
          <p:cNvPr id="29" name="Shape 8"/>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da-DK" sz="1000" smtClean="0">
                <a:solidFill>
                  <a:schemeClr val="accent2"/>
                </a:solidFill>
                <a:latin typeface="+mn-lt"/>
                <a:ea typeface="Arial"/>
                <a:cs typeface="Arial" panose="020B0604020202020204" pitchFamily="34" charset="0"/>
              </a:rPr>
              <a:pPr algn="r"/>
              <a:t>‹#›</a:t>
            </a:fld>
            <a:endParaRPr lang="da-DK" sz="1000">
              <a:solidFill>
                <a:schemeClr val="accent2"/>
              </a:solidFill>
              <a:latin typeface="+mn-lt"/>
              <a:ea typeface="Arial"/>
              <a:cs typeface="Arial" panose="020B0604020202020204" pitchFamily="34" charset="0"/>
            </a:endParaRPr>
          </a:p>
        </p:txBody>
      </p:sp>
      <p:sp>
        <p:nvSpPr>
          <p:cNvPr id="25" name="TextBox 24">
            <a:extLst>
              <a:ext uri="{C183D7F6-B498-43B3-948B-1728B52AA6E4}">
                <adec:decorative xmlns:adec="http://schemas.microsoft.com/office/drawing/2017/decorative" val="1"/>
              </a:ext>
            </a:extLst>
          </p:cNvPr>
          <p:cNvSpPr txBox="1"/>
          <p:nvPr userDrawn="1">
            <p:custDataLst>
              <p:tags r:id="rId41"/>
            </p:custDataLst>
          </p:nvPr>
        </p:nvSpPr>
        <p:spPr>
          <a:xfrm>
            <a:off x="8967794" y="6295536"/>
            <a:ext cx="1866200"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da-DK" sz="600" b="0" kern="1200" noProof="0">
                <a:solidFill>
                  <a:schemeClr val="bg1">
                    <a:lumMod val="65000"/>
                  </a:schemeClr>
                </a:solidFill>
                <a:latin typeface="+mn-lt"/>
                <a:ea typeface="+mn-ea"/>
                <a:cs typeface="+mn-cs"/>
              </a:rPr>
              <a:t>Document Classification: KPMG Public</a:t>
            </a:r>
          </a:p>
        </p:txBody>
      </p:sp>
      <p:cxnSp>
        <p:nvCxnSpPr>
          <p:cNvPr id="17" name="Straight Connector 16">
            <a:extLst>
              <a:ext uri="{FF2B5EF4-FFF2-40B4-BE49-F238E27FC236}">
                <a16:creationId xmlns:a16="http://schemas.microsoft.com/office/drawing/2014/main" id="{F024B3B3-3138-44BB-8DDD-6BDCEF24DEDC}"/>
              </a:ext>
            </a:extLst>
          </p:cNvPr>
          <p:cNvCxnSpPr/>
          <p:nvPr userDrawn="1"/>
        </p:nvCxnSpPr>
        <p:spPr>
          <a:xfrm>
            <a:off x="10928548" y="6266997"/>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Graphic 8">
            <a:extLst>
              <a:ext uri="{FF2B5EF4-FFF2-40B4-BE49-F238E27FC236}">
                <a16:creationId xmlns:a16="http://schemas.microsoft.com/office/drawing/2014/main" id="{9AC77B96-D96C-4FA2-858B-DEE0A3A7B7B6}"/>
              </a:ext>
            </a:extLst>
          </p:cNvPr>
          <p:cNvSpPr/>
          <p:nvPr/>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tx2"/>
          </a:solidFill>
          <a:ln w="1683" cap="flat">
            <a:noFill/>
            <a:prstDash val="solid"/>
            <a:miter/>
          </a:ln>
        </p:spPr>
        <p:txBody>
          <a:bodyPr rtlCol="0" anchor="ctr"/>
          <a:lstStyle/>
          <a:p>
            <a:endParaRPr lang="en-GB"/>
          </a:p>
        </p:txBody>
      </p:sp>
      <p:sp>
        <p:nvSpPr>
          <p:cNvPr id="8" name="TextBox 7">
            <a:extLst>
              <a:ext uri="{C183D7F6-B498-43B3-948B-1728B52AA6E4}">
                <adec:decorative xmlns:adec="http://schemas.microsoft.com/office/drawing/2017/decorative" val="1"/>
              </a:ext>
            </a:extLst>
          </p:cNvPr>
          <p:cNvSpPr txBox="1"/>
          <p:nvPr userDrawn="1">
            <p:custDataLst>
              <p:tags r:id="rId42"/>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a-DK" sz="600" kern="1200" noProof="0">
                <a:solidFill>
                  <a:schemeClr val="bg1">
                    <a:lumMod val="65000"/>
                  </a:schemeClr>
                </a:solidFill>
                <a:latin typeface="+mn-lt"/>
                <a:ea typeface="+mn-ea"/>
                <a:cs typeface="+mn-cs"/>
              </a:rPr>
              <a:t>© 2024 KPMG P/S, a Danish limited liability partnership and a member firm of the KPMG global organisation of independent member firms affiliated with KPMG International Limited, a private English company limited by guarantee. All rights reserved.</a:t>
            </a:r>
          </a:p>
        </p:txBody>
      </p:sp>
    </p:spTree>
    <p:extLst>
      <p:ext uri="{BB962C8B-B14F-4D97-AF65-F5344CB8AC3E}">
        <p14:creationId xmlns:p14="http://schemas.microsoft.com/office/powerpoint/2010/main" val="1425235593"/>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 id="2147483767" r:id="rId19"/>
    <p:sldLayoutId id="2147483768" r:id="rId20"/>
    <p:sldLayoutId id="2147483769" r:id="rId21"/>
    <p:sldLayoutId id="2147483770" r:id="rId22"/>
    <p:sldLayoutId id="2147483771" r:id="rId23"/>
    <p:sldLayoutId id="2147483772" r:id="rId24"/>
    <p:sldLayoutId id="2147483773" r:id="rId25"/>
    <p:sldLayoutId id="2147483774" r:id="rId26"/>
    <p:sldLayoutId id="2147483775" r:id="rId27"/>
    <p:sldLayoutId id="2147483776" r:id="rId28"/>
    <p:sldLayoutId id="2147483777" r:id="rId29"/>
    <p:sldLayoutId id="2147483778" r:id="rId30"/>
    <p:sldLayoutId id="2147483779" r:id="rId31"/>
    <p:sldLayoutId id="2147483780" r:id="rId32"/>
    <p:sldLayoutId id="2147483781" r:id="rId33"/>
    <p:sldLayoutId id="2147483782" r:id="rId34"/>
    <p:sldLayoutId id="2147483783" r:id="rId35"/>
    <p:sldLayoutId id="2147483784" r:id="rId36"/>
    <p:sldLayoutId id="2147483785" r:id="rId37"/>
    <p:sldLayoutId id="2147483786" r:id="rId38"/>
  </p:sldLayoutIdLst>
  <p:txStyles>
    <p:titleStyle>
      <a:lvl1pPr algn="l" defTabSz="914400" rtl="0" eaLnBrk="1" latinLnBrk="0" hangingPunct="1">
        <a:lnSpc>
          <a:spcPct val="70000"/>
        </a:lnSpc>
        <a:spcBef>
          <a:spcPct val="0"/>
        </a:spcBef>
        <a:buNone/>
        <a:defRPr sz="4400" kern="1200">
          <a:solidFill>
            <a:schemeClr val="accent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6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600" kern="1200">
          <a:solidFill>
            <a:schemeClr val="accent2"/>
          </a:solidFill>
          <a:latin typeface="+mn-lt"/>
          <a:ea typeface="+mn-ea"/>
          <a:cs typeface="+mn-cs"/>
        </a:defRPr>
      </a:lvl2pPr>
      <a:lvl3pPr marL="18097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3pPr>
      <a:lvl4pPr marL="361950"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4pPr>
      <a:lvl5pPr marL="54292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baseline="0">
          <a:solidFill>
            <a:schemeClr val="accent2"/>
          </a:solidFill>
          <a:latin typeface="+mn-lt"/>
          <a:ea typeface="+mn-ea"/>
          <a:cs typeface="+mn-cs"/>
        </a:defRPr>
      </a:lvl5pPr>
      <a:lvl6pPr marL="719138" indent="-180975"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8969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0747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1257300" indent="-182563" algn="l" defTabSz="914400" rtl="0" eaLnBrk="1" latinLnBrk="0" hangingPunct="1">
        <a:lnSpc>
          <a:spcPct val="90000"/>
        </a:lnSpc>
        <a:spcBef>
          <a:spcPts val="500"/>
        </a:spcBef>
        <a:buFont typeface="Arial" panose="020B0604020202020204" pitchFamily="34" charset="0"/>
        <a:buChar char="•"/>
        <a:defRPr sz="15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02">
          <p15:clr>
            <a:srgbClr val="F26B43"/>
          </p15:clr>
        </p15:guide>
        <p15:guide id="2" pos="627">
          <p15:clr>
            <a:srgbClr val="F26B43"/>
          </p15:clr>
        </p15:guide>
        <p15:guide id="3" pos="7055">
          <p15:clr>
            <a:srgbClr val="F26B43"/>
          </p15:clr>
        </p15:guide>
        <p15:guide id="4" orient="horz" pos="838">
          <p15:clr>
            <a:srgbClr val="F26B43"/>
          </p15:clr>
        </p15:guide>
        <p15:guide id="5" orient="horz" pos="612">
          <p15:clr>
            <a:srgbClr val="F26B43"/>
          </p15:clr>
        </p15:guide>
        <p15:guide id="6" orient="horz" pos="27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BB5EBCA-B40C-FE44-49C2-1E0F974054F4}"/>
              </a:ext>
            </a:extLst>
          </p:cNvPr>
          <p:cNvGraphicFramePr>
            <a:graphicFrameLocks noChangeAspect="1"/>
          </p:cNvGraphicFramePr>
          <p:nvPr userDrawn="1">
            <p:custDataLst>
              <p:tags r:id="rId9"/>
            </p:custDataLst>
            <p:extLst>
              <p:ext uri="{D42A27DB-BD31-4B8C-83A1-F6EECF244321}">
                <p14:modId xmlns:p14="http://schemas.microsoft.com/office/powerpoint/2010/main" val="36779593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2" imgW="360" imgH="360" progId="TCLayout.ActiveDocument.1">
                  <p:embed/>
                </p:oleObj>
              </mc:Choice>
              <mc:Fallback>
                <p:oleObj name="think-cell Slide" r:id="rId12" imgW="360" imgH="360" progId="TCLayout.ActiveDocument.1">
                  <p:embed/>
                  <p:pic>
                    <p:nvPicPr>
                      <p:cNvPr id="6" name="think-cell data - do not delete" hidden="1">
                        <a:extLst>
                          <a:ext uri="{FF2B5EF4-FFF2-40B4-BE49-F238E27FC236}">
                            <a16:creationId xmlns:a16="http://schemas.microsoft.com/office/drawing/2014/main" id="{7BB5EBCA-B40C-FE44-49C2-1E0F974054F4}"/>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995364" y="431800"/>
            <a:ext cx="10204450" cy="533400"/>
          </a:xfrm>
          <a:prstGeom prst="rect">
            <a:avLst/>
          </a:prstGeom>
        </p:spPr>
        <p:txBody>
          <a:bodyPr vert="horz" lIns="0" tIns="0" rIns="0" bIns="0" rtlCol="0" anchor="t" anchorCtr="0">
            <a:noAutofit/>
          </a:bodyPr>
          <a:lstStyle/>
          <a:p>
            <a:r>
              <a:rPr lang="en-US"/>
              <a:t>Click to edit Master title style</a:t>
            </a:r>
            <a:endParaRPr lang="en-GB"/>
          </a:p>
        </p:txBody>
      </p:sp>
      <p:sp>
        <p:nvSpPr>
          <p:cNvPr id="3" name="Text Placeholder 2"/>
          <p:cNvSpPr>
            <a:spLocks noGrp="1"/>
          </p:cNvSpPr>
          <p:nvPr>
            <p:ph type="body" idx="1"/>
          </p:nvPr>
        </p:nvSpPr>
        <p:spPr>
          <a:xfrm>
            <a:off x="995362" y="1330325"/>
            <a:ext cx="10200683" cy="45466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9" name="Shape 8"/>
          <p:cNvSpPr txBox="1">
            <a:spLocks/>
          </p:cNvSpPr>
          <p:nvPr userDrawn="1"/>
        </p:nvSpPr>
        <p:spPr>
          <a:xfrm>
            <a:off x="10946607" y="6266997"/>
            <a:ext cx="242486"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GB" sz="1000" smtClean="0">
                <a:solidFill>
                  <a:schemeClr val="accent2"/>
                </a:solidFill>
                <a:latin typeface="+mn-lt"/>
                <a:ea typeface="Arial"/>
                <a:cs typeface="Arial" panose="020B0604020202020204" pitchFamily="34" charset="0"/>
              </a:rPr>
              <a:pPr algn="r"/>
              <a:t>‹#›</a:t>
            </a:fld>
            <a:endParaRPr lang="en-GB" sz="1000">
              <a:solidFill>
                <a:schemeClr val="accent2"/>
              </a:solidFill>
              <a:latin typeface="+mn-lt"/>
              <a:ea typeface="Arial"/>
              <a:cs typeface="Arial" panose="020B0604020202020204" pitchFamily="34" charset="0"/>
            </a:endParaRPr>
          </a:p>
        </p:txBody>
      </p:sp>
      <p:sp>
        <p:nvSpPr>
          <p:cNvPr id="25" name="TextBox 24">
            <a:extLst>
              <a:ext uri="{C183D7F6-B498-43B3-948B-1728B52AA6E4}">
                <adec:decorative xmlns:adec="http://schemas.microsoft.com/office/drawing/2017/decorative" val="1"/>
              </a:ext>
            </a:extLst>
          </p:cNvPr>
          <p:cNvSpPr txBox="1"/>
          <p:nvPr userDrawn="1">
            <p:custDataLst>
              <p:tags r:id="rId10"/>
            </p:custDataLst>
          </p:nvPr>
        </p:nvSpPr>
        <p:spPr>
          <a:xfrm>
            <a:off x="8967794" y="6295536"/>
            <a:ext cx="1866200" cy="92333"/>
          </a:xfrm>
          <a:prstGeom prst="rect">
            <a:avLst/>
          </a:prstGeom>
          <a:noFill/>
        </p:spPr>
        <p:txBody>
          <a:bodyPr wrap="squar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600" b="0" kern="1200" noProof="0">
                <a:solidFill>
                  <a:schemeClr val="bg1">
                    <a:lumMod val="65000"/>
                  </a:schemeClr>
                </a:solidFill>
                <a:latin typeface="+mn-lt"/>
                <a:ea typeface="+mn-ea"/>
                <a:cs typeface="+mn-cs"/>
              </a:rPr>
              <a:t>Document Classification: KPMG Confidential</a:t>
            </a:r>
          </a:p>
        </p:txBody>
      </p:sp>
      <p:cxnSp>
        <p:nvCxnSpPr>
          <p:cNvPr id="17" name="Straight Connector 16">
            <a:extLst>
              <a:ext uri="{FF2B5EF4-FFF2-40B4-BE49-F238E27FC236}">
                <a16:creationId xmlns:a16="http://schemas.microsoft.com/office/drawing/2014/main" id="{F024B3B3-3138-44BB-8DDD-6BDCEF24DEDC}"/>
              </a:ext>
            </a:extLst>
          </p:cNvPr>
          <p:cNvCxnSpPr/>
          <p:nvPr userDrawn="1"/>
        </p:nvCxnSpPr>
        <p:spPr>
          <a:xfrm>
            <a:off x="10928548" y="6266997"/>
            <a:ext cx="0" cy="149412"/>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Graphic 8">
            <a:extLst>
              <a:ext uri="{FF2B5EF4-FFF2-40B4-BE49-F238E27FC236}">
                <a16:creationId xmlns:a16="http://schemas.microsoft.com/office/drawing/2014/main" id="{9AC77B96-D96C-4FA2-858B-DEE0A3A7B7B6}"/>
              </a:ext>
            </a:extLst>
          </p:cNvPr>
          <p:cNvSpPr/>
          <p:nvPr/>
        </p:nvSpPr>
        <p:spPr>
          <a:xfrm>
            <a:off x="1003200" y="6266996"/>
            <a:ext cx="484832" cy="194706"/>
          </a:xfrm>
          <a:custGeom>
            <a:avLst/>
            <a:gdLst>
              <a:gd name="connsiteX0" fmla="*/ 480938 w 484832"/>
              <a:gd name="connsiteY0" fmla="*/ 148130 h 194706"/>
              <a:gd name="connsiteX1" fmla="*/ 455744 w 484832"/>
              <a:gd name="connsiteY1" fmla="*/ 148130 h 194706"/>
              <a:gd name="connsiteX2" fmla="*/ 459917 w 484832"/>
              <a:gd name="connsiteY2" fmla="*/ 131488 h 194706"/>
              <a:gd name="connsiteX3" fmla="*/ 409445 w 484832"/>
              <a:gd name="connsiteY3" fmla="*/ 131488 h 194706"/>
              <a:gd name="connsiteX4" fmla="*/ 405289 w 484832"/>
              <a:gd name="connsiteY4" fmla="*/ 148130 h 194706"/>
              <a:gd name="connsiteX5" fmla="*/ 380916 w 484832"/>
              <a:gd name="connsiteY5" fmla="*/ 148130 h 194706"/>
              <a:gd name="connsiteX6" fmla="*/ 380916 w 484832"/>
              <a:gd name="connsiteY6" fmla="*/ 144709 h 194706"/>
              <a:gd name="connsiteX7" fmla="*/ 382079 w 484832"/>
              <a:gd name="connsiteY7" fmla="*/ 138775 h 194706"/>
              <a:gd name="connsiteX8" fmla="*/ 418715 w 484832"/>
              <a:gd name="connsiteY8" fmla="*/ 103062 h 194706"/>
              <a:gd name="connsiteX9" fmla="*/ 433698 w 484832"/>
              <a:gd name="connsiteY9" fmla="*/ 117292 h 194706"/>
              <a:gd name="connsiteX10" fmla="*/ 463732 w 484832"/>
              <a:gd name="connsiteY10" fmla="*/ 117292 h 194706"/>
              <a:gd name="connsiteX11" fmla="*/ 461234 w 484832"/>
              <a:gd name="connsiteY11" fmla="*/ 95058 h 194706"/>
              <a:gd name="connsiteX12" fmla="*/ 425214 w 484832"/>
              <a:gd name="connsiteY12" fmla="*/ 82641 h 194706"/>
              <a:gd name="connsiteX13" fmla="*/ 380916 w 484832"/>
              <a:gd name="connsiteY13" fmla="*/ 94357 h 194706"/>
              <a:gd name="connsiteX14" fmla="*/ 380916 w 484832"/>
              <a:gd name="connsiteY14" fmla="*/ 3708 h 194706"/>
              <a:gd name="connsiteX15" fmla="*/ 480938 w 484832"/>
              <a:gd name="connsiteY15" fmla="*/ 3708 h 194706"/>
              <a:gd name="connsiteX16" fmla="*/ 421914 w 484832"/>
              <a:gd name="connsiteY16" fmla="*/ 172537 h 194706"/>
              <a:gd name="connsiteX17" fmla="*/ 405101 w 484832"/>
              <a:gd name="connsiteY17" fmla="*/ 174247 h 194706"/>
              <a:gd name="connsiteX18" fmla="*/ 380438 w 484832"/>
              <a:gd name="connsiteY18" fmla="*/ 151910 h 194706"/>
              <a:gd name="connsiteX19" fmla="*/ 427027 w 484832"/>
              <a:gd name="connsiteY19" fmla="*/ 151910 h 194706"/>
              <a:gd name="connsiteX20" fmla="*/ 364275 w 484832"/>
              <a:gd name="connsiteY20" fmla="*/ 90064 h 194706"/>
              <a:gd name="connsiteX21" fmla="*/ 364275 w 484832"/>
              <a:gd name="connsiteY21" fmla="*/ 110759 h 194706"/>
              <a:gd name="connsiteX22" fmla="*/ 350951 w 484832"/>
              <a:gd name="connsiteY22" fmla="*/ 139390 h 194706"/>
              <a:gd name="connsiteX23" fmla="*/ 349360 w 484832"/>
              <a:gd name="connsiteY23" fmla="*/ 148130 h 194706"/>
              <a:gd name="connsiteX24" fmla="*/ 334669 w 484832"/>
              <a:gd name="connsiteY24" fmla="*/ 148130 h 194706"/>
              <a:gd name="connsiteX25" fmla="*/ 347223 w 484832"/>
              <a:gd name="connsiteY25" fmla="*/ 88524 h 194706"/>
              <a:gd name="connsiteX26" fmla="*/ 304943 w 484832"/>
              <a:gd name="connsiteY26" fmla="*/ 88524 h 194706"/>
              <a:gd name="connsiteX27" fmla="*/ 267110 w 484832"/>
              <a:gd name="connsiteY27" fmla="*/ 148164 h 194706"/>
              <a:gd name="connsiteX28" fmla="*/ 264339 w 484832"/>
              <a:gd name="connsiteY28" fmla="*/ 148164 h 194706"/>
              <a:gd name="connsiteX29" fmla="*/ 264339 w 484832"/>
              <a:gd name="connsiteY29" fmla="*/ 3759 h 194706"/>
              <a:gd name="connsiteX30" fmla="*/ 364326 w 484832"/>
              <a:gd name="connsiteY30" fmla="*/ 3759 h 194706"/>
              <a:gd name="connsiteX31" fmla="*/ 308449 w 484832"/>
              <a:gd name="connsiteY31" fmla="*/ 148130 h 194706"/>
              <a:gd name="connsiteX32" fmla="*/ 293398 w 484832"/>
              <a:gd name="connsiteY32" fmla="*/ 148130 h 194706"/>
              <a:gd name="connsiteX33" fmla="*/ 316163 w 484832"/>
              <a:gd name="connsiteY33" fmla="*/ 112315 h 194706"/>
              <a:gd name="connsiteX34" fmla="*/ 247731 w 484832"/>
              <a:gd name="connsiteY34" fmla="*/ 88388 h 194706"/>
              <a:gd name="connsiteX35" fmla="*/ 222709 w 484832"/>
              <a:gd name="connsiteY35" fmla="*/ 88388 h 194706"/>
              <a:gd name="connsiteX36" fmla="*/ 205606 w 484832"/>
              <a:gd name="connsiteY36" fmla="*/ 148130 h 194706"/>
              <a:gd name="connsiteX37" fmla="*/ 179027 w 484832"/>
              <a:gd name="connsiteY37" fmla="*/ 148130 h 194706"/>
              <a:gd name="connsiteX38" fmla="*/ 203314 w 484832"/>
              <a:gd name="connsiteY38" fmla="*/ 119413 h 194706"/>
              <a:gd name="connsiteX39" fmla="*/ 199893 w 484832"/>
              <a:gd name="connsiteY39" fmla="*/ 95725 h 194706"/>
              <a:gd name="connsiteX40" fmla="*/ 167653 w 484832"/>
              <a:gd name="connsiteY40" fmla="*/ 88353 h 194706"/>
              <a:gd name="connsiteX41" fmla="*/ 147796 w 484832"/>
              <a:gd name="connsiteY41" fmla="*/ 88353 h 194706"/>
              <a:gd name="connsiteX42" fmla="*/ 147796 w 484832"/>
              <a:gd name="connsiteY42" fmla="*/ 3759 h 194706"/>
              <a:gd name="connsiteX43" fmla="*/ 247697 w 484832"/>
              <a:gd name="connsiteY43" fmla="*/ 3759 h 194706"/>
              <a:gd name="connsiteX44" fmla="*/ 231740 w 484832"/>
              <a:gd name="connsiteY44" fmla="*/ 148130 h 194706"/>
              <a:gd name="connsiteX45" fmla="*/ 242258 w 484832"/>
              <a:gd name="connsiteY45" fmla="*/ 110759 h 194706"/>
              <a:gd name="connsiteX46" fmla="*/ 242635 w 484832"/>
              <a:gd name="connsiteY46" fmla="*/ 148130 h 194706"/>
              <a:gd name="connsiteX47" fmla="*/ 158981 w 484832"/>
              <a:gd name="connsiteY47" fmla="*/ 133934 h 194706"/>
              <a:gd name="connsiteX48" fmla="*/ 158981 w 484832"/>
              <a:gd name="connsiteY48" fmla="*/ 133934 h 194706"/>
              <a:gd name="connsiteX49" fmla="*/ 155920 w 484832"/>
              <a:gd name="connsiteY49" fmla="*/ 134054 h 194706"/>
              <a:gd name="connsiteX50" fmla="*/ 152243 w 484832"/>
              <a:gd name="connsiteY50" fmla="*/ 134054 h 194706"/>
              <a:gd name="connsiteX51" fmla="*/ 145846 w 484832"/>
              <a:gd name="connsiteY51" fmla="*/ 134054 h 194706"/>
              <a:gd name="connsiteX52" fmla="*/ 148805 w 484832"/>
              <a:gd name="connsiteY52" fmla="*/ 123125 h 194706"/>
              <a:gd name="connsiteX53" fmla="*/ 150207 w 484832"/>
              <a:gd name="connsiteY53" fmla="*/ 117686 h 194706"/>
              <a:gd name="connsiteX54" fmla="*/ 153628 w 484832"/>
              <a:gd name="connsiteY54" fmla="*/ 104961 h 194706"/>
              <a:gd name="connsiteX55" fmla="*/ 157972 w 484832"/>
              <a:gd name="connsiteY55" fmla="*/ 104961 h 194706"/>
              <a:gd name="connsiteX56" fmla="*/ 162915 w 484832"/>
              <a:gd name="connsiteY56" fmla="*/ 104961 h 194706"/>
              <a:gd name="connsiteX57" fmla="*/ 178668 w 484832"/>
              <a:gd name="connsiteY57" fmla="*/ 108159 h 194706"/>
              <a:gd name="connsiteX58" fmla="*/ 178206 w 484832"/>
              <a:gd name="connsiteY58" fmla="*/ 119105 h 194706"/>
              <a:gd name="connsiteX59" fmla="*/ 159084 w 484832"/>
              <a:gd name="connsiteY59" fmla="*/ 133986 h 194706"/>
              <a:gd name="connsiteX60" fmla="*/ 131291 w 484832"/>
              <a:gd name="connsiteY60" fmla="*/ 93741 h 194706"/>
              <a:gd name="connsiteX61" fmla="*/ 129717 w 484832"/>
              <a:gd name="connsiteY61" fmla="*/ 98872 h 194706"/>
              <a:gd name="connsiteX62" fmla="*/ 115419 w 484832"/>
              <a:gd name="connsiteY62" fmla="*/ 146471 h 194706"/>
              <a:gd name="connsiteX63" fmla="*/ 114854 w 484832"/>
              <a:gd name="connsiteY63" fmla="*/ 148181 h 194706"/>
              <a:gd name="connsiteX64" fmla="*/ 67683 w 484832"/>
              <a:gd name="connsiteY64" fmla="*/ 148181 h 194706"/>
              <a:gd name="connsiteX65" fmla="*/ 64006 w 484832"/>
              <a:gd name="connsiteY65" fmla="*/ 140365 h 194706"/>
              <a:gd name="connsiteX66" fmla="*/ 114683 w 484832"/>
              <a:gd name="connsiteY66" fmla="*/ 88524 h 194706"/>
              <a:gd name="connsiteX67" fmla="*/ 82187 w 484832"/>
              <a:gd name="connsiteY67" fmla="*/ 88524 h 194706"/>
              <a:gd name="connsiteX68" fmla="*/ 42507 w 484832"/>
              <a:gd name="connsiteY68" fmla="*/ 131283 h 194706"/>
              <a:gd name="connsiteX69" fmla="*/ 55351 w 484832"/>
              <a:gd name="connsiteY69" fmla="*/ 88524 h 194706"/>
              <a:gd name="connsiteX70" fmla="*/ 31270 w 484832"/>
              <a:gd name="connsiteY70" fmla="*/ 88524 h 194706"/>
              <a:gd name="connsiteX71" fmla="*/ 31270 w 484832"/>
              <a:gd name="connsiteY71" fmla="*/ 3759 h 194706"/>
              <a:gd name="connsiteX72" fmla="*/ 131188 w 484832"/>
              <a:gd name="connsiteY72" fmla="*/ 3759 h 194706"/>
              <a:gd name="connsiteX73" fmla="*/ 377119 w 484832"/>
              <a:gd name="connsiteY73" fmla="*/ -89 h 194706"/>
              <a:gd name="connsiteX74" fmla="*/ 377119 w 484832"/>
              <a:gd name="connsiteY74" fmla="*/ 97076 h 194706"/>
              <a:gd name="connsiteX75" fmla="*/ 368140 w 484832"/>
              <a:gd name="connsiteY75" fmla="*/ 105713 h 194706"/>
              <a:gd name="connsiteX76" fmla="*/ 368140 w 484832"/>
              <a:gd name="connsiteY76" fmla="*/ -89 h 194706"/>
              <a:gd name="connsiteX77" fmla="*/ 260525 w 484832"/>
              <a:gd name="connsiteY77" fmla="*/ -89 h 194706"/>
              <a:gd name="connsiteX78" fmla="*/ 260525 w 484832"/>
              <a:gd name="connsiteY78" fmla="*/ 88388 h 194706"/>
              <a:gd name="connsiteX79" fmla="*/ 251614 w 484832"/>
              <a:gd name="connsiteY79" fmla="*/ 88388 h 194706"/>
              <a:gd name="connsiteX80" fmla="*/ 251614 w 484832"/>
              <a:gd name="connsiteY80" fmla="*/ -89 h 194706"/>
              <a:gd name="connsiteX81" fmla="*/ 143965 w 484832"/>
              <a:gd name="connsiteY81" fmla="*/ -89 h 194706"/>
              <a:gd name="connsiteX82" fmla="*/ 143965 w 484832"/>
              <a:gd name="connsiteY82" fmla="*/ 88524 h 194706"/>
              <a:gd name="connsiteX83" fmla="*/ 135071 w 484832"/>
              <a:gd name="connsiteY83" fmla="*/ 88524 h 194706"/>
              <a:gd name="connsiteX84" fmla="*/ 135071 w 484832"/>
              <a:gd name="connsiteY84" fmla="*/ -89 h 194706"/>
              <a:gd name="connsiteX85" fmla="*/ 27456 w 484832"/>
              <a:gd name="connsiteY85" fmla="*/ -89 h 194706"/>
              <a:gd name="connsiteX86" fmla="*/ 27456 w 484832"/>
              <a:gd name="connsiteY86" fmla="*/ 100907 h 194706"/>
              <a:gd name="connsiteX87" fmla="*/ -47 w 484832"/>
              <a:gd name="connsiteY87" fmla="*/ 192480 h 194706"/>
              <a:gd name="connsiteX88" fmla="*/ 24120 w 484832"/>
              <a:gd name="connsiteY88" fmla="*/ 192480 h 194706"/>
              <a:gd name="connsiteX89" fmla="*/ 36247 w 484832"/>
              <a:gd name="connsiteY89" fmla="*/ 151927 h 194706"/>
              <a:gd name="connsiteX90" fmla="*/ 39667 w 484832"/>
              <a:gd name="connsiteY90" fmla="*/ 151927 h 194706"/>
              <a:gd name="connsiteX91" fmla="*/ 59696 w 484832"/>
              <a:gd name="connsiteY91" fmla="*/ 192480 h 194706"/>
              <a:gd name="connsiteX92" fmla="*/ 89028 w 484832"/>
              <a:gd name="connsiteY92" fmla="*/ 192480 h 194706"/>
              <a:gd name="connsiteX93" fmla="*/ 69513 w 484832"/>
              <a:gd name="connsiteY93" fmla="*/ 151927 h 194706"/>
              <a:gd name="connsiteX94" fmla="*/ 113623 w 484832"/>
              <a:gd name="connsiteY94" fmla="*/ 151927 h 194706"/>
              <a:gd name="connsiteX95" fmla="*/ 101377 w 484832"/>
              <a:gd name="connsiteY95" fmla="*/ 192480 h 194706"/>
              <a:gd name="connsiteX96" fmla="*/ 127785 w 484832"/>
              <a:gd name="connsiteY96" fmla="*/ 192480 h 194706"/>
              <a:gd name="connsiteX97" fmla="*/ 139860 w 484832"/>
              <a:gd name="connsiteY97" fmla="*/ 152047 h 194706"/>
              <a:gd name="connsiteX98" fmla="*/ 145641 w 484832"/>
              <a:gd name="connsiteY98" fmla="*/ 152047 h 194706"/>
              <a:gd name="connsiteX99" fmla="*/ 145641 w 484832"/>
              <a:gd name="connsiteY99" fmla="*/ 151927 h 194706"/>
              <a:gd name="connsiteX100" fmla="*/ 204408 w 484832"/>
              <a:gd name="connsiteY100" fmla="*/ 151927 h 194706"/>
              <a:gd name="connsiteX101" fmla="*/ 192761 w 484832"/>
              <a:gd name="connsiteY101" fmla="*/ 192360 h 194706"/>
              <a:gd name="connsiteX102" fmla="*/ 219374 w 484832"/>
              <a:gd name="connsiteY102" fmla="*/ 192360 h 194706"/>
              <a:gd name="connsiteX103" fmla="*/ 230662 w 484832"/>
              <a:gd name="connsiteY103" fmla="*/ 151927 h 194706"/>
              <a:gd name="connsiteX104" fmla="*/ 242635 w 484832"/>
              <a:gd name="connsiteY104" fmla="*/ 151927 h 194706"/>
              <a:gd name="connsiteX105" fmla="*/ 242960 w 484832"/>
              <a:gd name="connsiteY105" fmla="*/ 192360 h 194706"/>
              <a:gd name="connsiteX106" fmla="*/ 265280 w 484832"/>
              <a:gd name="connsiteY106" fmla="*/ 192360 h 194706"/>
              <a:gd name="connsiteX107" fmla="*/ 290935 w 484832"/>
              <a:gd name="connsiteY107" fmla="*/ 151927 h 194706"/>
              <a:gd name="connsiteX108" fmla="*/ 307713 w 484832"/>
              <a:gd name="connsiteY108" fmla="*/ 151927 h 194706"/>
              <a:gd name="connsiteX109" fmla="*/ 299059 w 484832"/>
              <a:gd name="connsiteY109" fmla="*/ 192360 h 194706"/>
              <a:gd name="connsiteX110" fmla="*/ 325227 w 484832"/>
              <a:gd name="connsiteY110" fmla="*/ 192360 h 194706"/>
              <a:gd name="connsiteX111" fmla="*/ 333779 w 484832"/>
              <a:gd name="connsiteY111" fmla="*/ 151927 h 194706"/>
              <a:gd name="connsiteX112" fmla="*/ 348933 w 484832"/>
              <a:gd name="connsiteY112" fmla="*/ 151927 h 194706"/>
              <a:gd name="connsiteX113" fmla="*/ 359845 w 484832"/>
              <a:gd name="connsiteY113" fmla="*/ 183517 h 194706"/>
              <a:gd name="connsiteX114" fmla="*/ 397131 w 484832"/>
              <a:gd name="connsiteY114" fmla="*/ 194617 h 194706"/>
              <a:gd name="connsiteX115" fmla="*/ 445807 w 484832"/>
              <a:gd name="connsiteY115" fmla="*/ 188648 h 194706"/>
              <a:gd name="connsiteX116" fmla="*/ 454872 w 484832"/>
              <a:gd name="connsiteY116" fmla="*/ 151927 h 194706"/>
              <a:gd name="connsiteX117" fmla="*/ 484786 w 484832"/>
              <a:gd name="connsiteY117" fmla="*/ 151927 h 194706"/>
              <a:gd name="connsiteX118" fmla="*/ 484786 w 484832"/>
              <a:gd name="connsiteY118" fmla="*/ -89 h 194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4832" h="194706">
                <a:moveTo>
                  <a:pt x="480938" y="148130"/>
                </a:moveTo>
                <a:lnTo>
                  <a:pt x="455744" y="148130"/>
                </a:lnTo>
                <a:lnTo>
                  <a:pt x="459917" y="131488"/>
                </a:lnTo>
                <a:lnTo>
                  <a:pt x="409445" y="131488"/>
                </a:lnTo>
                <a:lnTo>
                  <a:pt x="405289" y="148130"/>
                </a:lnTo>
                <a:lnTo>
                  <a:pt x="380916" y="148130"/>
                </a:lnTo>
                <a:lnTo>
                  <a:pt x="380916" y="144709"/>
                </a:lnTo>
                <a:cubicBezTo>
                  <a:pt x="381293" y="142845"/>
                  <a:pt x="381618" y="140878"/>
                  <a:pt x="382079" y="138775"/>
                </a:cubicBezTo>
                <a:cubicBezTo>
                  <a:pt x="386526" y="120816"/>
                  <a:pt x="398311" y="103062"/>
                  <a:pt x="418715" y="103062"/>
                </a:cubicBezTo>
                <a:cubicBezTo>
                  <a:pt x="426771" y="103062"/>
                  <a:pt x="434792" y="106141"/>
                  <a:pt x="433698" y="117292"/>
                </a:cubicBezTo>
                <a:lnTo>
                  <a:pt x="463732" y="117292"/>
                </a:lnTo>
                <a:cubicBezTo>
                  <a:pt x="464912" y="112161"/>
                  <a:pt x="466896" y="103216"/>
                  <a:pt x="461234" y="95058"/>
                </a:cubicBezTo>
                <a:cubicBezTo>
                  <a:pt x="454821" y="86198"/>
                  <a:pt x="441942" y="82641"/>
                  <a:pt x="425214" y="82641"/>
                </a:cubicBezTo>
                <a:cubicBezTo>
                  <a:pt x="413328" y="82641"/>
                  <a:pt x="395933" y="84539"/>
                  <a:pt x="380916" y="94357"/>
                </a:cubicBezTo>
                <a:lnTo>
                  <a:pt x="380916" y="3708"/>
                </a:lnTo>
                <a:lnTo>
                  <a:pt x="480938" y="3708"/>
                </a:lnTo>
                <a:close/>
                <a:moveTo>
                  <a:pt x="421914" y="172537"/>
                </a:moveTo>
                <a:cubicBezTo>
                  <a:pt x="416372" y="173606"/>
                  <a:pt x="410745" y="174179"/>
                  <a:pt x="405101" y="174247"/>
                </a:cubicBezTo>
                <a:cubicBezTo>
                  <a:pt x="390683" y="174247"/>
                  <a:pt x="380643" y="167543"/>
                  <a:pt x="380438" y="151910"/>
                </a:cubicBezTo>
                <a:lnTo>
                  <a:pt x="427027" y="151910"/>
                </a:lnTo>
                <a:close/>
                <a:moveTo>
                  <a:pt x="364275" y="90064"/>
                </a:moveTo>
                <a:lnTo>
                  <a:pt x="364275" y="110759"/>
                </a:lnTo>
                <a:cubicBezTo>
                  <a:pt x="358044" y="119364"/>
                  <a:pt x="353522" y="129082"/>
                  <a:pt x="350951" y="139390"/>
                </a:cubicBezTo>
                <a:cubicBezTo>
                  <a:pt x="350195" y="142258"/>
                  <a:pt x="349663" y="145180"/>
                  <a:pt x="349360" y="148130"/>
                </a:cubicBezTo>
                <a:lnTo>
                  <a:pt x="334669" y="148130"/>
                </a:lnTo>
                <a:lnTo>
                  <a:pt x="347223" y="88524"/>
                </a:lnTo>
                <a:lnTo>
                  <a:pt x="304943" y="88524"/>
                </a:lnTo>
                <a:lnTo>
                  <a:pt x="267110" y="148164"/>
                </a:lnTo>
                <a:lnTo>
                  <a:pt x="264339" y="148164"/>
                </a:lnTo>
                <a:lnTo>
                  <a:pt x="264339" y="3759"/>
                </a:lnTo>
                <a:lnTo>
                  <a:pt x="364326" y="3759"/>
                </a:lnTo>
                <a:close/>
                <a:moveTo>
                  <a:pt x="308449" y="148130"/>
                </a:moveTo>
                <a:lnTo>
                  <a:pt x="293398" y="148130"/>
                </a:lnTo>
                <a:lnTo>
                  <a:pt x="316163" y="112315"/>
                </a:lnTo>
                <a:close/>
                <a:moveTo>
                  <a:pt x="247731" y="88388"/>
                </a:moveTo>
                <a:lnTo>
                  <a:pt x="222709" y="88388"/>
                </a:lnTo>
                <a:lnTo>
                  <a:pt x="205606" y="148130"/>
                </a:lnTo>
                <a:lnTo>
                  <a:pt x="179027" y="148130"/>
                </a:lnTo>
                <a:cubicBezTo>
                  <a:pt x="192538" y="143136"/>
                  <a:pt x="200765" y="133592"/>
                  <a:pt x="203314" y="119413"/>
                </a:cubicBezTo>
                <a:cubicBezTo>
                  <a:pt x="205400" y="108399"/>
                  <a:pt x="204408" y="101164"/>
                  <a:pt x="199893" y="95725"/>
                </a:cubicBezTo>
                <a:cubicBezTo>
                  <a:pt x="193154" y="87652"/>
                  <a:pt x="179642" y="88353"/>
                  <a:pt x="167653" y="88353"/>
                </a:cubicBezTo>
                <a:lnTo>
                  <a:pt x="147796" y="88353"/>
                </a:lnTo>
                <a:lnTo>
                  <a:pt x="147796" y="3759"/>
                </a:lnTo>
                <a:lnTo>
                  <a:pt x="247697" y="3759"/>
                </a:lnTo>
                <a:close/>
                <a:moveTo>
                  <a:pt x="231740" y="148130"/>
                </a:moveTo>
                <a:lnTo>
                  <a:pt x="242258" y="110759"/>
                </a:lnTo>
                <a:lnTo>
                  <a:pt x="242635" y="148130"/>
                </a:lnTo>
                <a:close/>
                <a:moveTo>
                  <a:pt x="158981" y="133934"/>
                </a:moveTo>
                <a:lnTo>
                  <a:pt x="158981" y="133934"/>
                </a:lnTo>
                <a:cubicBezTo>
                  <a:pt x="158007" y="133934"/>
                  <a:pt x="157032" y="134054"/>
                  <a:pt x="155920" y="134054"/>
                </a:cubicBezTo>
                <a:cubicBezTo>
                  <a:pt x="154466" y="134054"/>
                  <a:pt x="153320" y="134054"/>
                  <a:pt x="152243" y="134054"/>
                </a:cubicBezTo>
                <a:lnTo>
                  <a:pt x="145846" y="134054"/>
                </a:lnTo>
                <a:lnTo>
                  <a:pt x="148805" y="123125"/>
                </a:lnTo>
                <a:lnTo>
                  <a:pt x="150207" y="117686"/>
                </a:lnTo>
                <a:lnTo>
                  <a:pt x="153628" y="104961"/>
                </a:lnTo>
                <a:cubicBezTo>
                  <a:pt x="155116" y="104961"/>
                  <a:pt x="156570" y="104961"/>
                  <a:pt x="157972" y="104961"/>
                </a:cubicBezTo>
                <a:lnTo>
                  <a:pt x="162915" y="104961"/>
                </a:lnTo>
                <a:cubicBezTo>
                  <a:pt x="171467" y="104961"/>
                  <a:pt x="176718" y="105440"/>
                  <a:pt x="178668" y="108159"/>
                </a:cubicBezTo>
                <a:cubicBezTo>
                  <a:pt x="180156" y="110212"/>
                  <a:pt x="179967" y="113735"/>
                  <a:pt x="178206" y="119105"/>
                </a:cubicBezTo>
                <a:cubicBezTo>
                  <a:pt x="175196" y="128341"/>
                  <a:pt x="171364" y="133045"/>
                  <a:pt x="159084" y="133986"/>
                </a:cubicBezTo>
                <a:moveTo>
                  <a:pt x="131291" y="93741"/>
                </a:moveTo>
                <a:lnTo>
                  <a:pt x="129717" y="98872"/>
                </a:lnTo>
                <a:lnTo>
                  <a:pt x="115419" y="146471"/>
                </a:lnTo>
                <a:lnTo>
                  <a:pt x="114854" y="148181"/>
                </a:lnTo>
                <a:lnTo>
                  <a:pt x="67683" y="148181"/>
                </a:lnTo>
                <a:lnTo>
                  <a:pt x="64006" y="140365"/>
                </a:lnTo>
                <a:lnTo>
                  <a:pt x="114683" y="88524"/>
                </a:lnTo>
                <a:lnTo>
                  <a:pt x="82187" y="88524"/>
                </a:lnTo>
                <a:lnTo>
                  <a:pt x="42507" y="131283"/>
                </a:lnTo>
                <a:lnTo>
                  <a:pt x="55351" y="88524"/>
                </a:lnTo>
                <a:lnTo>
                  <a:pt x="31270" y="88524"/>
                </a:lnTo>
                <a:lnTo>
                  <a:pt x="31270" y="3759"/>
                </a:lnTo>
                <a:lnTo>
                  <a:pt x="131188" y="3759"/>
                </a:lnTo>
                <a:close/>
                <a:moveTo>
                  <a:pt x="377119" y="-89"/>
                </a:moveTo>
                <a:lnTo>
                  <a:pt x="377119" y="97076"/>
                </a:lnTo>
                <a:cubicBezTo>
                  <a:pt x="373861" y="99667"/>
                  <a:pt x="370856" y="102560"/>
                  <a:pt x="368140" y="105713"/>
                </a:cubicBezTo>
                <a:lnTo>
                  <a:pt x="368140" y="-89"/>
                </a:lnTo>
                <a:lnTo>
                  <a:pt x="260525" y="-89"/>
                </a:lnTo>
                <a:lnTo>
                  <a:pt x="260525" y="88388"/>
                </a:lnTo>
                <a:lnTo>
                  <a:pt x="251614" y="88388"/>
                </a:lnTo>
                <a:lnTo>
                  <a:pt x="251614" y="-89"/>
                </a:lnTo>
                <a:lnTo>
                  <a:pt x="143965" y="-89"/>
                </a:lnTo>
                <a:lnTo>
                  <a:pt x="143965" y="88524"/>
                </a:lnTo>
                <a:lnTo>
                  <a:pt x="135071" y="88524"/>
                </a:lnTo>
                <a:lnTo>
                  <a:pt x="135071" y="-89"/>
                </a:lnTo>
                <a:lnTo>
                  <a:pt x="27456" y="-89"/>
                </a:lnTo>
                <a:lnTo>
                  <a:pt x="27456" y="100907"/>
                </a:lnTo>
                <a:lnTo>
                  <a:pt x="-47" y="192480"/>
                </a:lnTo>
                <a:lnTo>
                  <a:pt x="24120" y="192480"/>
                </a:lnTo>
                <a:lnTo>
                  <a:pt x="36247" y="151927"/>
                </a:lnTo>
                <a:lnTo>
                  <a:pt x="39667" y="151927"/>
                </a:lnTo>
                <a:lnTo>
                  <a:pt x="59696" y="192480"/>
                </a:lnTo>
                <a:lnTo>
                  <a:pt x="89028" y="192480"/>
                </a:lnTo>
                <a:lnTo>
                  <a:pt x="69513" y="151927"/>
                </a:lnTo>
                <a:lnTo>
                  <a:pt x="113623" y="151927"/>
                </a:lnTo>
                <a:lnTo>
                  <a:pt x="101377" y="192480"/>
                </a:lnTo>
                <a:lnTo>
                  <a:pt x="127785" y="192480"/>
                </a:lnTo>
                <a:lnTo>
                  <a:pt x="139860" y="152047"/>
                </a:lnTo>
                <a:lnTo>
                  <a:pt x="145641" y="152047"/>
                </a:lnTo>
                <a:lnTo>
                  <a:pt x="145641" y="151927"/>
                </a:lnTo>
                <a:lnTo>
                  <a:pt x="204408" y="151927"/>
                </a:lnTo>
                <a:lnTo>
                  <a:pt x="192761" y="192360"/>
                </a:lnTo>
                <a:lnTo>
                  <a:pt x="219374" y="192360"/>
                </a:lnTo>
                <a:lnTo>
                  <a:pt x="230662" y="151927"/>
                </a:lnTo>
                <a:lnTo>
                  <a:pt x="242635" y="151927"/>
                </a:lnTo>
                <a:lnTo>
                  <a:pt x="242960" y="192360"/>
                </a:lnTo>
                <a:lnTo>
                  <a:pt x="265280" y="192360"/>
                </a:lnTo>
                <a:lnTo>
                  <a:pt x="290935" y="151927"/>
                </a:lnTo>
                <a:lnTo>
                  <a:pt x="307713" y="151927"/>
                </a:lnTo>
                <a:lnTo>
                  <a:pt x="299059" y="192360"/>
                </a:lnTo>
                <a:lnTo>
                  <a:pt x="325227" y="192360"/>
                </a:lnTo>
                <a:lnTo>
                  <a:pt x="333779" y="151927"/>
                </a:lnTo>
                <a:lnTo>
                  <a:pt x="348933" y="151927"/>
                </a:lnTo>
                <a:cubicBezTo>
                  <a:pt x="348334" y="164464"/>
                  <a:pt x="351533" y="175872"/>
                  <a:pt x="359845" y="183517"/>
                </a:cubicBezTo>
                <a:cubicBezTo>
                  <a:pt x="370004" y="192839"/>
                  <a:pt x="385603" y="194617"/>
                  <a:pt x="397131" y="194617"/>
                </a:cubicBezTo>
                <a:cubicBezTo>
                  <a:pt x="413526" y="194421"/>
                  <a:pt x="429850" y="192418"/>
                  <a:pt x="445807" y="188648"/>
                </a:cubicBezTo>
                <a:lnTo>
                  <a:pt x="454872" y="151927"/>
                </a:lnTo>
                <a:lnTo>
                  <a:pt x="484786" y="151927"/>
                </a:lnTo>
                <a:lnTo>
                  <a:pt x="484786" y="-89"/>
                </a:lnTo>
                <a:close/>
              </a:path>
            </a:pathLst>
          </a:custGeom>
          <a:solidFill>
            <a:schemeClr val="tx2"/>
          </a:solidFill>
          <a:ln w="1683" cap="flat">
            <a:noFill/>
            <a:prstDash val="solid"/>
            <a:miter/>
          </a:ln>
        </p:spPr>
        <p:txBody>
          <a:bodyPr rtlCol="0" anchor="ctr"/>
          <a:lstStyle/>
          <a:p>
            <a:endParaRPr lang="en-GB"/>
          </a:p>
        </p:txBody>
      </p:sp>
      <p:sp>
        <p:nvSpPr>
          <p:cNvPr id="8" name="TextBox 7">
            <a:extLst>
              <a:ext uri="{C183D7F6-B498-43B3-948B-1728B52AA6E4}">
                <adec:decorative xmlns:adec="http://schemas.microsoft.com/office/drawing/2017/decorative" val="1"/>
              </a:ext>
            </a:extLst>
          </p:cNvPr>
          <p:cNvSpPr txBox="1"/>
          <p:nvPr userDrawn="1">
            <p:custDataLst>
              <p:tags r:id="rId11"/>
            </p:custDataLst>
          </p:nvPr>
        </p:nvSpPr>
        <p:spPr>
          <a:xfrm>
            <a:off x="1885685" y="6266997"/>
            <a:ext cx="4623066"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600" kern="1200" noProof="0">
                <a:solidFill>
                  <a:schemeClr val="bg1">
                    <a:lumMod val="65000"/>
                  </a:schemeClr>
                </a:solidFill>
                <a:latin typeface="+mn-lt"/>
                <a:ea typeface="+mn-ea"/>
                <a:cs typeface="+mn-cs"/>
              </a:rPr>
              <a:t>© 2022 KPMG P/S, a Danish limited liability partnership and a member firm of the KPMG global organisation of independent member firms affiliated with KPMG International Limited, a private English company limited by guarantee. All rights reserved.</a:t>
            </a:r>
          </a:p>
        </p:txBody>
      </p:sp>
    </p:spTree>
    <p:extLst>
      <p:ext uri="{BB962C8B-B14F-4D97-AF65-F5344CB8AC3E}">
        <p14:creationId xmlns:p14="http://schemas.microsoft.com/office/powerpoint/2010/main" val="2013523256"/>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70000"/>
        </a:lnSpc>
        <a:spcBef>
          <a:spcPct val="0"/>
        </a:spcBef>
        <a:buNone/>
        <a:defRPr sz="4400" kern="1200">
          <a:solidFill>
            <a:schemeClr val="accent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600" b="1" kern="1200">
          <a:solidFill>
            <a:schemeClr val="accent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600" kern="1200">
          <a:solidFill>
            <a:schemeClr val="accent2"/>
          </a:solidFill>
          <a:latin typeface="+mn-lt"/>
          <a:ea typeface="+mn-ea"/>
          <a:cs typeface="+mn-cs"/>
        </a:defRPr>
      </a:lvl2pPr>
      <a:lvl3pPr marL="18097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3pPr>
      <a:lvl4pPr marL="361950"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a:solidFill>
            <a:schemeClr val="accent2"/>
          </a:solidFill>
          <a:latin typeface="+mn-lt"/>
          <a:ea typeface="+mn-ea"/>
          <a:cs typeface="+mn-cs"/>
        </a:defRPr>
      </a:lvl4pPr>
      <a:lvl5pPr marL="542925" indent="-180975" algn="l" defTabSz="914400" rtl="0" eaLnBrk="1" latinLnBrk="0" hangingPunct="1">
        <a:lnSpc>
          <a:spcPct val="100000"/>
        </a:lnSpc>
        <a:spcBef>
          <a:spcPts val="0"/>
        </a:spcBef>
        <a:spcAft>
          <a:spcPts val="600"/>
        </a:spcAft>
        <a:buClrTx/>
        <a:buFont typeface="Arial" panose="020B0604020202020204" pitchFamily="34" charset="0"/>
        <a:buChar char="•"/>
        <a:defRPr sz="1600" kern="1200" baseline="0">
          <a:solidFill>
            <a:schemeClr val="accent2"/>
          </a:solidFill>
          <a:latin typeface="+mn-lt"/>
          <a:ea typeface="+mn-ea"/>
          <a:cs typeface="+mn-cs"/>
        </a:defRPr>
      </a:lvl5pPr>
      <a:lvl6pPr marL="719138" indent="-180975"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8969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074738" indent="-1778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1257300" indent="-182563" algn="l" defTabSz="914400" rtl="0" eaLnBrk="1" latinLnBrk="0" hangingPunct="1">
        <a:lnSpc>
          <a:spcPct val="90000"/>
        </a:lnSpc>
        <a:spcBef>
          <a:spcPts val="500"/>
        </a:spcBef>
        <a:buFont typeface="Arial" panose="020B0604020202020204" pitchFamily="34" charset="0"/>
        <a:buChar char="•"/>
        <a:defRPr sz="15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02">
          <p15:clr>
            <a:srgbClr val="F26B43"/>
          </p15:clr>
        </p15:guide>
        <p15:guide id="2" pos="627">
          <p15:clr>
            <a:srgbClr val="F26B43"/>
          </p15:clr>
        </p15:guide>
        <p15:guide id="3" pos="7055">
          <p15:clr>
            <a:srgbClr val="F26B43"/>
          </p15:clr>
        </p15:guide>
        <p15:guide id="4" orient="horz" pos="838">
          <p15:clr>
            <a:srgbClr val="F26B43"/>
          </p15:clr>
        </p15:guide>
        <p15:guide id="5" orient="horz" pos="612">
          <p15:clr>
            <a:srgbClr val="F26B43"/>
          </p15:clr>
        </p15:guide>
        <p15:guide id="6" orient="horz" pos="272">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1" name="think-cell data - do not delete" hidden="1">
            <a:extLst>
              <a:ext uri="{FF2B5EF4-FFF2-40B4-BE49-F238E27FC236}">
                <a16:creationId xmlns:a16="http://schemas.microsoft.com/office/drawing/2014/main" id="{FD9AAAD0-511F-06C4-DD1C-5D24F19E854C}"/>
              </a:ext>
            </a:extLst>
          </p:cNvPr>
          <p:cNvGraphicFramePr>
            <a:graphicFrameLocks noChangeAspect="1"/>
          </p:cNvGraphicFramePr>
          <p:nvPr userDrawn="1">
            <p:custDataLst>
              <p:tags r:id="rId35"/>
            </p:custDataLst>
            <p:extLst>
              <p:ext uri="{D42A27DB-BD31-4B8C-83A1-F6EECF244321}">
                <p14:modId xmlns:p14="http://schemas.microsoft.com/office/powerpoint/2010/main" val="29549659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9" imgW="592" imgH="595" progId="TCLayout.ActiveDocument.1">
                  <p:embed/>
                </p:oleObj>
              </mc:Choice>
              <mc:Fallback>
                <p:oleObj name="think-cell Slide" r:id="rId59" imgW="592" imgH="595" progId="TCLayout.ActiveDocument.1">
                  <p:embed/>
                  <p:pic>
                    <p:nvPicPr>
                      <p:cNvPr id="31" name="think-cell data - do not delete" hidden="1">
                        <a:extLst>
                          <a:ext uri="{FF2B5EF4-FFF2-40B4-BE49-F238E27FC236}">
                            <a16:creationId xmlns:a16="http://schemas.microsoft.com/office/drawing/2014/main" id="{FD9AAAD0-511F-06C4-DD1C-5D24F19E854C}"/>
                          </a:ext>
                        </a:extLst>
                      </p:cNvPr>
                      <p:cNvPicPr/>
                      <p:nvPr/>
                    </p:nvPicPr>
                    <p:blipFill>
                      <a:blip r:embed="rId60"/>
                      <a:stretch>
                        <a:fillRect/>
                      </a:stretch>
                    </p:blipFill>
                    <p:spPr>
                      <a:xfrm>
                        <a:off x="1588" y="1588"/>
                        <a:ext cx="1588" cy="1588"/>
                      </a:xfrm>
                      <a:prstGeom prst="rect">
                        <a:avLst/>
                      </a:prstGeom>
                    </p:spPr>
                  </p:pic>
                </p:oleObj>
              </mc:Fallback>
            </mc:AlternateContent>
          </a:graphicData>
        </a:graphic>
      </p:graphicFrame>
      <p:sp>
        <p:nvSpPr>
          <p:cNvPr id="7" name="Title Placeholder 6">
            <a:extLst>
              <a:ext uri="{FF2B5EF4-FFF2-40B4-BE49-F238E27FC236}">
                <a16:creationId xmlns:a16="http://schemas.microsoft.com/office/drawing/2014/main" id="{C9392247-CE23-49BB-A39E-64C7575BE478}"/>
              </a:ext>
            </a:extLst>
          </p:cNvPr>
          <p:cNvSpPr>
            <a:spLocks noGrp="1"/>
          </p:cNvSpPr>
          <p:nvPr>
            <p:ph type="title"/>
          </p:nvPr>
        </p:nvSpPr>
        <p:spPr>
          <a:xfrm>
            <a:off x="358775" y="358775"/>
            <a:ext cx="11472863" cy="1188000"/>
          </a:xfrm>
          <a:prstGeom prst="rect">
            <a:avLst/>
          </a:prstGeom>
        </p:spPr>
        <p:txBody>
          <a:bodyPr vert="horz" lIns="0" tIns="0" rIns="0" bIns="0" rtlCol="0" anchor="t" anchorCtr="0">
            <a:noAutofit/>
          </a:bodyPr>
          <a:lstStyle/>
          <a:p>
            <a:endParaRPr lang="en-GB"/>
          </a:p>
        </p:txBody>
      </p:sp>
      <p:sp>
        <p:nvSpPr>
          <p:cNvPr id="3" name="Text Placeholder 2"/>
          <p:cNvSpPr>
            <a:spLocks noGrp="1"/>
          </p:cNvSpPr>
          <p:nvPr>
            <p:ph type="body" idx="1"/>
          </p:nvPr>
        </p:nvSpPr>
        <p:spPr>
          <a:xfrm>
            <a:off x="358774" y="1548000"/>
            <a:ext cx="11472863" cy="4590000"/>
          </a:xfrm>
          <a:prstGeom prst="rect">
            <a:avLst/>
          </a:prstGeom>
        </p:spPr>
        <p:txBody>
          <a:bodyPr vert="horz" lIns="0" tIns="0" rIns="0" bIns="0" rtlCol="0">
            <a:noAutofit/>
          </a:bodyPr>
          <a:lstStyle/>
          <a:p>
            <a:pPr lvl="0"/>
            <a:r>
              <a:rPr lang="en-GB" noProof="0"/>
              <a:t>Level 1 (Enter &amp; TAB to view next text style, SHIFT+TAB to view previous text style)</a:t>
            </a:r>
          </a:p>
          <a:p>
            <a:pPr lvl="1"/>
            <a:r>
              <a:rPr lang="en-GB" noProof="0"/>
              <a:t>Level 2</a:t>
            </a:r>
          </a:p>
          <a:p>
            <a:pPr lvl="2"/>
            <a:r>
              <a:rPr lang="en-GB" noProof="0"/>
              <a:t>Level 3</a:t>
            </a:r>
          </a:p>
          <a:p>
            <a:pPr lvl="3"/>
            <a:r>
              <a:rPr lang="en-GB" noProof="0"/>
              <a:t>Level 4, Header</a:t>
            </a:r>
          </a:p>
          <a:p>
            <a:pPr lvl="4"/>
            <a:r>
              <a:rPr lang="en-GB" noProof="0"/>
              <a:t>Level 5, Body</a:t>
            </a:r>
          </a:p>
          <a:p>
            <a:pPr lvl="5"/>
            <a:r>
              <a:rPr lang="en-GB" noProof="0"/>
              <a:t>Level 6, small bulleted body</a:t>
            </a:r>
          </a:p>
          <a:p>
            <a:pPr lvl="6"/>
            <a:r>
              <a:rPr lang="en-GB" noProof="0"/>
              <a:t>Level 7, small header</a:t>
            </a:r>
          </a:p>
          <a:p>
            <a:pPr lvl="7"/>
            <a:r>
              <a:rPr lang="en-GB" noProof="0"/>
              <a:t>Level 8, small body</a:t>
            </a:r>
          </a:p>
          <a:p>
            <a:pPr lvl="8"/>
            <a:r>
              <a:rPr lang="en-GB" noProof="0"/>
              <a:t>Level 9, Infographic</a:t>
            </a:r>
          </a:p>
        </p:txBody>
      </p:sp>
      <p:sp>
        <p:nvSpPr>
          <p:cNvPr id="6" name="Slide Number Placeholder 5"/>
          <p:cNvSpPr>
            <a:spLocks noGrp="1"/>
          </p:cNvSpPr>
          <p:nvPr>
            <p:ph type="sldNum" sz="quarter" idx="4"/>
          </p:nvPr>
        </p:nvSpPr>
        <p:spPr>
          <a:xfrm>
            <a:off x="358774" y="6318000"/>
            <a:ext cx="360000" cy="180000"/>
          </a:xfrm>
          <a:prstGeom prst="rect">
            <a:avLst/>
          </a:prstGeom>
        </p:spPr>
        <p:txBody>
          <a:bodyPr vert="horz" lIns="0" tIns="0" rIns="0" bIns="0" rtlCol="0" anchor="b" anchorCtr="0"/>
          <a:lstStyle>
            <a:lvl1pPr algn="l">
              <a:defRPr sz="800" b="1">
                <a:solidFill>
                  <a:srgbClr val="004295"/>
                </a:solidFill>
              </a:defRPr>
            </a:lvl1pPr>
          </a:lstStyle>
          <a:p>
            <a:fld id="{24C8C45C-947F-4981-8B3F-4F32E973C901}" type="slidenum">
              <a:rPr lang="en-GB" smtClean="0"/>
              <a:pPr/>
              <a:t>‹#›</a:t>
            </a:fld>
            <a:endParaRPr lang="en-GB"/>
          </a:p>
        </p:txBody>
      </p:sp>
      <p:sp>
        <p:nvSpPr>
          <p:cNvPr id="2" name="Date Placeholder 1">
            <a:extLst>
              <a:ext uri="{FF2B5EF4-FFF2-40B4-BE49-F238E27FC236}">
                <a16:creationId xmlns:a16="http://schemas.microsoft.com/office/drawing/2014/main" id="{6DAF2562-DFA4-49A4-9C2A-FBAD02376BBC}"/>
              </a:ext>
            </a:extLst>
          </p:cNvPr>
          <p:cNvSpPr>
            <a:spLocks noGrp="1"/>
          </p:cNvSpPr>
          <p:nvPr>
            <p:ph type="dt" sz="half" idx="2"/>
          </p:nvPr>
        </p:nvSpPr>
        <p:spPr>
          <a:xfrm>
            <a:off x="720000" y="6318000"/>
            <a:ext cx="1610450" cy="180000"/>
          </a:xfrm>
          <a:prstGeom prst="rect">
            <a:avLst/>
          </a:prstGeom>
        </p:spPr>
        <p:txBody>
          <a:bodyPr vert="horz" lIns="0" tIns="0" rIns="0" bIns="0" rtlCol="0" anchor="b" anchorCtr="0"/>
          <a:lstStyle>
            <a:lvl1pPr algn="l">
              <a:defRPr sz="800">
                <a:solidFill>
                  <a:srgbClr val="004295"/>
                </a:solidFill>
              </a:defRPr>
            </a:lvl1pPr>
          </a:lstStyle>
          <a:p>
            <a:fld id="{AD311BC8-C63D-4E77-A5FA-C48B411E0742}" type="datetime4">
              <a:rPr lang="en-GB" smtClean="0"/>
              <a:t>09 December 2024</a:t>
            </a:fld>
            <a:endParaRPr lang="en-GB"/>
          </a:p>
        </p:txBody>
      </p:sp>
      <p:sp>
        <p:nvSpPr>
          <p:cNvPr id="8" name="Footer Placeholder 7">
            <a:extLst>
              <a:ext uri="{FF2B5EF4-FFF2-40B4-BE49-F238E27FC236}">
                <a16:creationId xmlns:a16="http://schemas.microsoft.com/office/drawing/2014/main" id="{3D397FDF-4480-4092-8EF3-23AF214F4831}"/>
              </a:ext>
            </a:extLst>
          </p:cNvPr>
          <p:cNvSpPr>
            <a:spLocks noGrp="1"/>
          </p:cNvSpPr>
          <p:nvPr>
            <p:ph type="ftr" sz="quarter" idx="3"/>
          </p:nvPr>
        </p:nvSpPr>
        <p:spPr>
          <a:xfrm>
            <a:off x="2330450" y="6318000"/>
            <a:ext cx="3304800" cy="180000"/>
          </a:xfrm>
          <a:prstGeom prst="rect">
            <a:avLst/>
          </a:prstGeom>
        </p:spPr>
        <p:txBody>
          <a:bodyPr vert="horz" lIns="0" tIns="0" rIns="0" bIns="0" rtlCol="0" anchor="b" anchorCtr="0"/>
          <a:lstStyle>
            <a:lvl1pPr algn="l">
              <a:defRPr sz="800">
                <a:solidFill>
                  <a:srgbClr val="004295"/>
                </a:solidFill>
              </a:defRPr>
            </a:lvl1pPr>
          </a:lstStyle>
          <a:p>
            <a:endParaRPr lang="en-GB"/>
          </a:p>
        </p:txBody>
      </p:sp>
      <p:sp>
        <p:nvSpPr>
          <p:cNvPr id="4" name="[WorkArea]" descr="&lt;?xml version=&quot;1.0&quot; encoding=&quot;utf-16&quot;?&gt;&#10;&lt;GridTheme xmlns:xsi=&quot;http://www.w3.org/2001/XMLSchema-instance&quot; xmlns:xsd=&quot;http://www.w3.org/2001/XMLSchema&quot;&gt;&#10;  &lt;GuideLines /&gt;&#10;  &lt;SubGrids&gt;&#10;    &lt;SubGrid&gt;&#10;      &lt;Left&gt;28.3467712&lt;/Left&gt;&#10;      &lt;Top&gt;28.3464565&lt;/Top&gt;&#10;      &lt;Width&gt;49.2910233&lt;/Width&gt;&#10;      &lt;Height&gt;483.3071&lt;/Height&gt;&#10;    &lt;/SubGrid&gt;&#10;    &lt;SubGrid&gt;&#10;      &lt;Left&gt;77.6377945&lt;/Left&gt;&#10;      &lt;Top&gt;28.3464565&lt;/Top&gt;&#10;      &lt;Width&gt;28.3464565&lt;/Width&gt;&#10;      &lt;Height&gt;483.3071&lt;/Height&gt;&#10;    &lt;/SubGrid&gt;&#10;    &lt;SubGrid&gt;&#10;      &lt;Left&gt;105.984253&lt;/Left&gt;&#10;      &lt;Top&gt;28.3464565&lt;/Top&gt;&#10;      &lt;Width&gt;49.29134&lt;/Width&gt;&#10;      &lt;Height&gt;483.3071&lt;/Height&gt;&#10;    &lt;/SubGrid&gt;&#10;    &lt;SubGrid&gt;&#10;      &lt;Left&gt;155.275589&lt;/Left&gt;&#10;      &lt;Top&gt;28.3464565&lt;/Top&gt;&#10;      &lt;Width&gt;28.3464565&lt;/Width&gt;&#10;      &lt;Height&gt;483.3071&lt;/Height&gt;&#10;    &lt;/SubGrid&gt;&#10;    &lt;SubGrid&gt;&#10;      &lt;Left&gt;183.62204&lt;/Left&gt;&#10;      &lt;Top&gt;28.3464565&lt;/Top&gt;&#10;      &lt;Width&gt;49.29134&lt;/Width&gt;&#10;      &lt;Height&gt;483.3071&lt;/Height&gt;&#10;    &lt;/SubGrid&gt;&#10;    &lt;SubGrid&gt;&#10;      &lt;Left&gt;232.913391&lt;/Left&gt;&#10;      &lt;Top&gt;28.3464565&lt;/Top&gt;&#10;      &lt;Width&gt;28.3464565&lt;/Width&gt;&#10;      &lt;Height&gt;483.3071&lt;/Height&gt;&#10;    &lt;/SubGrid&gt;&#10;    &lt;SubGrid&gt;&#10;      &lt;Left&gt;261.259857&lt;/Left&gt;&#10;      &lt;Top&gt;28.3464565&lt;/Top&gt;&#10;      &lt;Width&gt;49.29134&lt;/Width&gt;&#10;      &lt;Height&gt;483.3071&lt;/Height&gt;&#10;    &lt;/SubGrid&gt;&#10;    &lt;SubGrid&gt;&#10;      &lt;Left&gt;310.551178&lt;/Left&gt;&#10;      &lt;Top&gt;28.3464565&lt;/Top&gt;&#10;      &lt;Width&gt;28.3464565&lt;/Width&gt;&#10;      &lt;Height&gt;483.3071&lt;/Height&gt;&#10;    &lt;/SubGrid&gt;&#10;    &lt;SubGrid&gt;&#10;      &lt;Left&gt;338.897644&lt;/Left&gt;&#10;      &lt;Top&gt;28.3464565&lt;/Top&gt;&#10;      &lt;Width&gt;49.29134&lt;/Width&gt;&#10;      &lt;Height&gt;483.3071&lt;/Height&gt;&#10;    &lt;/SubGrid&gt;&#10;    &lt;SubGrid&gt;&#10;      &lt;Left&gt;388.188965&lt;/Left&gt;&#10;      &lt;Top&gt;28.3464565&lt;/Top&gt;&#10;      &lt;Width&gt;28.3464565&lt;/Width&gt;&#10;      &lt;Height&gt;483.3071&lt;/Height&gt;&#10;    &lt;/SubGrid&gt;&#10;    &lt;SubGrid&gt;&#10;      &lt;Left&gt;416.535431&lt;/Left&gt;&#10;      &lt;Top&gt;28.3464565&lt;/Top&gt;&#10;      &lt;Width&gt;49.29134&lt;/Width&gt;&#10;      &lt;Height&gt;483.3071&lt;/Height&gt;&#10;    &lt;/SubGrid&gt;&#10;    &lt;SubGrid&gt;&#10;      &lt;Left&gt;465.826782&lt;/Left&gt;&#10;      &lt;Top&gt;28.3464565&lt;/Top&gt;&#10;      &lt;Width&gt;28.3464565&lt;/Width&gt;&#10;      &lt;Height&gt;483.3071&lt;/Height&gt;&#10;    &lt;/SubGrid&gt;&#10;    &lt;SubGrid&gt;&#10;      &lt;Left&gt;494.173218&lt;/Left&gt;&#10;      &lt;Top&gt;28.3464565&lt;/Top&gt;&#10;      &lt;Width&gt;49.29134&lt;/Width&gt;&#10;      &lt;Height&gt;483.3071&lt;/Height&gt;&#10;    &lt;/SubGrid&gt;&#10;    &lt;SubGrid&gt;&#10;      &lt;Left&gt;543.464539&lt;/Left&gt;&#10;      &lt;Top&gt;28.3464565&lt;/Top&gt;&#10;      &lt;Width&gt;28.3464565&lt;/Width&gt;&#10;      &lt;Height&gt;483.3071&lt;/Height&gt;&#10;    &lt;/SubGrid&gt;&#10;    &lt;SubGrid&gt;&#10;      &lt;Left&gt;571.811035&lt;/Left&gt;&#10;      &lt;Top&gt;28.3464565&lt;/Top&gt;&#10;      &lt;Width&gt;49.29134&lt;/Width&gt;&#10;      &lt;Height&gt;483.3071&lt;/Height&gt;&#10;    &lt;/SubGrid&gt;&#10;    &lt;SubGrid&gt;&#10;      &lt;Left&gt;621.102356&lt;/Left&gt;&#10;      &lt;Top&gt;28.3464565&lt;/Top&gt;&#10;      &lt;Width&gt;28.3464565&lt;/Width&gt;&#10;      &lt;Height&gt;483.3071&lt;/Height&gt;&#10;    &lt;/SubGrid&gt;&#10;    &lt;SubGrid&gt;&#10;      &lt;Left&gt;649.4488&lt;/Left&gt;&#10;      &lt;Top&gt;28.3464565&lt;/Top&gt;&#10;      &lt;Width&gt;49.29134&lt;/Width&gt;&#10;      &lt;Height&gt;483.3071&lt;/Height&gt;&#10;    &lt;/SubGrid&gt;&#10;    &lt;SubGrid&gt;&#10;      &lt;Left&gt;698.7402&lt;/Left&gt;&#10;      &lt;Top&gt;28.3464565&lt;/Top&gt;&#10;      &lt;Width&gt;28.3464565&lt;/Width&gt;&#10;      &lt;Height&gt;483.3071&lt;/Height&gt;&#10;    &lt;/SubGrid&gt;&#10;    &lt;SubGrid&gt;&#10;      &lt;Left&gt;727.0866&lt;/Left&gt;&#10;      &lt;Top&gt;28.3464565&lt;/Top&gt;&#10;      &lt;Width&gt;49.29134&lt;/Width&gt;&#10;      &lt;Height&gt;483.3071&lt;/Height&gt;&#10;    &lt;/SubGrid&gt;&#10;    &lt;SubGrid&gt;&#10;      &lt;Left&gt;776.3779&lt;/Left&gt;&#10;      &lt;Top&gt;28.3464565&lt;/Top&gt;&#10;      &lt;Width&gt;28.3464565&lt;/Width&gt;&#10;      &lt;Height&gt;483.3071&lt;/Height&gt;&#10;    &lt;/SubGrid&gt;&#10;    &lt;SubGrid&gt;&#10;      &lt;Left&gt;804.7244&lt;/Left&gt;&#10;      &lt;Top&gt;28.3464565&lt;/Top&gt;&#10;      &lt;Width&gt;49.29134&lt;/Width&gt;&#10;      &lt;Height&gt;483.3071&lt;/Height&gt;&#10;    &lt;/SubGrid&gt;&#10;    &lt;SubGrid&gt;&#10;      &lt;Left&gt;854.015747&lt;/Left&gt;&#10;      &lt;Top&gt;28.3464565&lt;/Top&gt;&#10;      &lt;Width&gt;28.3464565&lt;/Width&gt;&#10;      &lt;Height&gt;483.3071&lt;/Height&gt;&#10;    &lt;/SubGrid&gt;&#10;    &lt;SubGrid&gt;&#10;      &lt;Left&gt;882.3622&lt;/Left&gt;&#10;      &lt;Top&gt;28.3464565&lt;/Top&gt;&#10;      &lt;Width&gt;49.29134&lt;/Width&gt;&#10;      &lt;Height&gt;483.3071&lt;/Height&gt;&#10;    &lt;/SubGrid&gt;&#10;  &lt;/SubGrids&gt;&#10;  &lt;WorkArea&gt;&#10;    &lt;Top&gt;28.3464565&lt;/Top&gt;&#10;    &lt;Left&gt;28.3467712&lt;/Left&gt;&#10;    &lt;Width&gt;903.306763&lt;/Width&gt;&#10;    &lt;Height&gt;483.3071&lt;/Height&gt;&#10;  &lt;/WorkArea&gt;&#10;  &lt;AspectW&gt;16&lt;/AspectW&gt;&#10;  &lt;AspectH&gt;9&lt;/AspectH&gt;&#10;  &lt;Width&gt;960&lt;/Width&gt;&#10;  &lt;Height&gt;540&lt;/Height&gt;&#10;  &lt;HGap&gt;10&lt;/HGap&gt;&#10;  &lt;VGap&gt;10&lt;/VGap&gt;&#10;  &lt;OfficeVersion&gt;16&lt;/OfficeVersion&gt;&#10;&lt;/GridTheme&gt;" hidden="1">
            <a:extLst>
              <a:ext uri="{FF2B5EF4-FFF2-40B4-BE49-F238E27FC236}">
                <a16:creationId xmlns:a16="http://schemas.microsoft.com/office/drawing/2014/main" id="{1223CB49-77E4-DEA2-6E8A-DEFEB1F53979}"/>
              </a:ext>
            </a:extLst>
          </p:cNvPr>
          <p:cNvSpPr/>
          <p:nvPr userDrawn="1"/>
        </p:nvSpPr>
        <p:spPr>
          <a:xfrm>
            <a:off x="360004" y="360000"/>
            <a:ext cx="11471996"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5" name="Rectangle 4" hidden="1">
            <a:extLst>
              <a:ext uri="{FF2B5EF4-FFF2-40B4-BE49-F238E27FC236}">
                <a16:creationId xmlns:a16="http://schemas.microsoft.com/office/drawing/2014/main" id="{7CCF7BE8-31BA-EDE9-BEF0-EA184AA878DF}"/>
              </a:ext>
            </a:extLst>
          </p:cNvPr>
          <p:cNvSpPr/>
          <p:nvPr userDrawn="1">
            <p:custDataLst>
              <p:tags r:id="rId36"/>
            </p:custDataLst>
          </p:nvPr>
        </p:nvSpPr>
        <p:spPr>
          <a:xfrm>
            <a:off x="360004" y="360000"/>
            <a:ext cx="625996"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9" name="Rectangle 8" hidden="1">
            <a:extLst>
              <a:ext uri="{FF2B5EF4-FFF2-40B4-BE49-F238E27FC236}">
                <a16:creationId xmlns:a16="http://schemas.microsoft.com/office/drawing/2014/main" id="{CC31ED8C-4E5B-6059-CD73-C8E5FAAF935C}"/>
              </a:ext>
            </a:extLst>
          </p:cNvPr>
          <p:cNvSpPr/>
          <p:nvPr userDrawn="1">
            <p:custDataLst>
              <p:tags r:id="rId37"/>
            </p:custDataLst>
          </p:nvPr>
        </p:nvSpPr>
        <p:spPr>
          <a:xfrm>
            <a:off x="986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0" name="Rectangle 9" hidden="1">
            <a:extLst>
              <a:ext uri="{FF2B5EF4-FFF2-40B4-BE49-F238E27FC236}">
                <a16:creationId xmlns:a16="http://schemas.microsoft.com/office/drawing/2014/main" id="{DDA4CB4A-3BD7-8C32-2DFE-6F6A1B1D9BCC}"/>
              </a:ext>
            </a:extLst>
          </p:cNvPr>
          <p:cNvSpPr/>
          <p:nvPr userDrawn="1">
            <p:custDataLst>
              <p:tags r:id="rId38"/>
            </p:custDataLst>
          </p:nvPr>
        </p:nvSpPr>
        <p:spPr>
          <a:xfrm>
            <a:off x="1346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1" name="Rectangle 10" hidden="1">
            <a:extLst>
              <a:ext uri="{FF2B5EF4-FFF2-40B4-BE49-F238E27FC236}">
                <a16:creationId xmlns:a16="http://schemas.microsoft.com/office/drawing/2014/main" id="{B3DEADE4-F99C-73AB-29AC-EEB06A5190D4}"/>
              </a:ext>
            </a:extLst>
          </p:cNvPr>
          <p:cNvSpPr/>
          <p:nvPr userDrawn="1">
            <p:custDataLst>
              <p:tags r:id="rId39"/>
            </p:custDataLst>
          </p:nvPr>
        </p:nvSpPr>
        <p:spPr>
          <a:xfrm>
            <a:off x="1972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2" name="Rectangle 11" hidden="1">
            <a:extLst>
              <a:ext uri="{FF2B5EF4-FFF2-40B4-BE49-F238E27FC236}">
                <a16:creationId xmlns:a16="http://schemas.microsoft.com/office/drawing/2014/main" id="{06956EE6-16A2-45E9-F9CE-B70E4DAB3A7E}"/>
              </a:ext>
            </a:extLst>
          </p:cNvPr>
          <p:cNvSpPr/>
          <p:nvPr userDrawn="1">
            <p:custDataLst>
              <p:tags r:id="rId40"/>
            </p:custDataLst>
          </p:nvPr>
        </p:nvSpPr>
        <p:spPr>
          <a:xfrm>
            <a:off x="2332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3" name="Rectangle 12" hidden="1">
            <a:extLst>
              <a:ext uri="{FF2B5EF4-FFF2-40B4-BE49-F238E27FC236}">
                <a16:creationId xmlns:a16="http://schemas.microsoft.com/office/drawing/2014/main" id="{39FFE5EB-655E-374A-EBBC-39B2227B45DF}"/>
              </a:ext>
            </a:extLst>
          </p:cNvPr>
          <p:cNvSpPr/>
          <p:nvPr userDrawn="1">
            <p:custDataLst>
              <p:tags r:id="rId41"/>
            </p:custDataLst>
          </p:nvPr>
        </p:nvSpPr>
        <p:spPr>
          <a:xfrm>
            <a:off x="2958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4" name="Rectangle 13" hidden="1">
            <a:extLst>
              <a:ext uri="{FF2B5EF4-FFF2-40B4-BE49-F238E27FC236}">
                <a16:creationId xmlns:a16="http://schemas.microsoft.com/office/drawing/2014/main" id="{BFE569EF-134E-F7C5-6511-9F6DA07660B8}"/>
              </a:ext>
            </a:extLst>
          </p:cNvPr>
          <p:cNvSpPr/>
          <p:nvPr userDrawn="1">
            <p:custDataLst>
              <p:tags r:id="rId42"/>
            </p:custDataLst>
          </p:nvPr>
        </p:nvSpPr>
        <p:spPr>
          <a:xfrm>
            <a:off x="3318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5" name="Rectangle 14" hidden="1">
            <a:extLst>
              <a:ext uri="{FF2B5EF4-FFF2-40B4-BE49-F238E27FC236}">
                <a16:creationId xmlns:a16="http://schemas.microsoft.com/office/drawing/2014/main" id="{6B991F0B-676C-1557-18D3-974776056800}"/>
              </a:ext>
            </a:extLst>
          </p:cNvPr>
          <p:cNvSpPr/>
          <p:nvPr userDrawn="1">
            <p:custDataLst>
              <p:tags r:id="rId43"/>
            </p:custDataLst>
          </p:nvPr>
        </p:nvSpPr>
        <p:spPr>
          <a:xfrm>
            <a:off x="3944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6" name="Rectangle 15" hidden="1">
            <a:extLst>
              <a:ext uri="{FF2B5EF4-FFF2-40B4-BE49-F238E27FC236}">
                <a16:creationId xmlns:a16="http://schemas.microsoft.com/office/drawing/2014/main" id="{B4734414-6F3B-B2DA-5ABA-07DE183657F4}"/>
              </a:ext>
            </a:extLst>
          </p:cNvPr>
          <p:cNvSpPr/>
          <p:nvPr userDrawn="1">
            <p:custDataLst>
              <p:tags r:id="rId44"/>
            </p:custDataLst>
          </p:nvPr>
        </p:nvSpPr>
        <p:spPr>
          <a:xfrm>
            <a:off x="4304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7" name="Rectangle 16" hidden="1">
            <a:extLst>
              <a:ext uri="{FF2B5EF4-FFF2-40B4-BE49-F238E27FC236}">
                <a16:creationId xmlns:a16="http://schemas.microsoft.com/office/drawing/2014/main" id="{157D5783-F469-9F62-719D-B68CCCCDBD7B}"/>
              </a:ext>
            </a:extLst>
          </p:cNvPr>
          <p:cNvSpPr/>
          <p:nvPr userDrawn="1">
            <p:custDataLst>
              <p:tags r:id="rId45"/>
            </p:custDataLst>
          </p:nvPr>
        </p:nvSpPr>
        <p:spPr>
          <a:xfrm>
            <a:off x="4930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8" name="Rectangle 17" hidden="1">
            <a:extLst>
              <a:ext uri="{FF2B5EF4-FFF2-40B4-BE49-F238E27FC236}">
                <a16:creationId xmlns:a16="http://schemas.microsoft.com/office/drawing/2014/main" id="{47711D93-DFEE-92DF-CEDE-31DFB4E2891D}"/>
              </a:ext>
            </a:extLst>
          </p:cNvPr>
          <p:cNvSpPr/>
          <p:nvPr userDrawn="1">
            <p:custDataLst>
              <p:tags r:id="rId46"/>
            </p:custDataLst>
          </p:nvPr>
        </p:nvSpPr>
        <p:spPr>
          <a:xfrm>
            <a:off x="5290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9" name="Rectangle 18" hidden="1">
            <a:extLst>
              <a:ext uri="{FF2B5EF4-FFF2-40B4-BE49-F238E27FC236}">
                <a16:creationId xmlns:a16="http://schemas.microsoft.com/office/drawing/2014/main" id="{58A47F78-6B29-692E-CF59-7F283EB71181}"/>
              </a:ext>
            </a:extLst>
          </p:cNvPr>
          <p:cNvSpPr/>
          <p:nvPr userDrawn="1">
            <p:custDataLst>
              <p:tags r:id="rId47"/>
            </p:custDataLst>
          </p:nvPr>
        </p:nvSpPr>
        <p:spPr>
          <a:xfrm>
            <a:off x="5916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0" name="Rectangle 19" hidden="1">
            <a:extLst>
              <a:ext uri="{FF2B5EF4-FFF2-40B4-BE49-F238E27FC236}">
                <a16:creationId xmlns:a16="http://schemas.microsoft.com/office/drawing/2014/main" id="{A050F3AB-CF22-BF42-537A-96EDB5665C11}"/>
              </a:ext>
            </a:extLst>
          </p:cNvPr>
          <p:cNvSpPr/>
          <p:nvPr userDrawn="1">
            <p:custDataLst>
              <p:tags r:id="rId48"/>
            </p:custDataLst>
          </p:nvPr>
        </p:nvSpPr>
        <p:spPr>
          <a:xfrm>
            <a:off x="6276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1" name="Rectangle 20" hidden="1">
            <a:extLst>
              <a:ext uri="{FF2B5EF4-FFF2-40B4-BE49-F238E27FC236}">
                <a16:creationId xmlns:a16="http://schemas.microsoft.com/office/drawing/2014/main" id="{125ECFB7-42AC-E453-D187-F476F5AE16EE}"/>
              </a:ext>
            </a:extLst>
          </p:cNvPr>
          <p:cNvSpPr/>
          <p:nvPr userDrawn="1">
            <p:custDataLst>
              <p:tags r:id="rId49"/>
            </p:custDataLst>
          </p:nvPr>
        </p:nvSpPr>
        <p:spPr>
          <a:xfrm>
            <a:off x="6902000" y="360000"/>
            <a:ext cx="359999"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2" name="Rectangle 21" hidden="1">
            <a:extLst>
              <a:ext uri="{FF2B5EF4-FFF2-40B4-BE49-F238E27FC236}">
                <a16:creationId xmlns:a16="http://schemas.microsoft.com/office/drawing/2014/main" id="{3047F631-074F-DDEF-86A0-FD2B6CA6D178}"/>
              </a:ext>
            </a:extLst>
          </p:cNvPr>
          <p:cNvSpPr/>
          <p:nvPr userDrawn="1">
            <p:custDataLst>
              <p:tags r:id="rId50"/>
            </p:custDataLst>
          </p:nvPr>
        </p:nvSpPr>
        <p:spPr>
          <a:xfrm>
            <a:off x="7262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3" name="Rectangle 22" hidden="1">
            <a:extLst>
              <a:ext uri="{FF2B5EF4-FFF2-40B4-BE49-F238E27FC236}">
                <a16:creationId xmlns:a16="http://schemas.microsoft.com/office/drawing/2014/main" id="{75A9BD00-4DA6-287A-92DF-95FD090016EE}"/>
              </a:ext>
            </a:extLst>
          </p:cNvPr>
          <p:cNvSpPr/>
          <p:nvPr userDrawn="1">
            <p:custDataLst>
              <p:tags r:id="rId51"/>
            </p:custDataLst>
          </p:nvPr>
        </p:nvSpPr>
        <p:spPr>
          <a:xfrm>
            <a:off x="7888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4" name="Rectangle 23" hidden="1">
            <a:extLst>
              <a:ext uri="{FF2B5EF4-FFF2-40B4-BE49-F238E27FC236}">
                <a16:creationId xmlns:a16="http://schemas.microsoft.com/office/drawing/2014/main" id="{6AA0FC09-CA8B-7A5E-BF03-5B5EF9E67BD1}"/>
              </a:ext>
            </a:extLst>
          </p:cNvPr>
          <p:cNvSpPr/>
          <p:nvPr userDrawn="1">
            <p:custDataLst>
              <p:tags r:id="rId52"/>
            </p:custDataLst>
          </p:nvPr>
        </p:nvSpPr>
        <p:spPr>
          <a:xfrm>
            <a:off x="8248000" y="360000"/>
            <a:ext cx="625999"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5" name="Rectangle 24" hidden="1">
            <a:extLst>
              <a:ext uri="{FF2B5EF4-FFF2-40B4-BE49-F238E27FC236}">
                <a16:creationId xmlns:a16="http://schemas.microsoft.com/office/drawing/2014/main" id="{6FE972EA-0148-5587-00F0-F0253EE336D4}"/>
              </a:ext>
            </a:extLst>
          </p:cNvPr>
          <p:cNvSpPr/>
          <p:nvPr userDrawn="1">
            <p:custDataLst>
              <p:tags r:id="rId53"/>
            </p:custDataLst>
          </p:nvPr>
        </p:nvSpPr>
        <p:spPr>
          <a:xfrm>
            <a:off x="8874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6" name="Rectangle 25" hidden="1">
            <a:extLst>
              <a:ext uri="{FF2B5EF4-FFF2-40B4-BE49-F238E27FC236}">
                <a16:creationId xmlns:a16="http://schemas.microsoft.com/office/drawing/2014/main" id="{FB625302-5DB1-E028-9D81-4DBC4FC26E0F}"/>
              </a:ext>
            </a:extLst>
          </p:cNvPr>
          <p:cNvSpPr/>
          <p:nvPr userDrawn="1">
            <p:custDataLst>
              <p:tags r:id="rId54"/>
            </p:custDataLst>
          </p:nvPr>
        </p:nvSpPr>
        <p:spPr>
          <a:xfrm>
            <a:off x="9234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7" name="Rectangle 26" hidden="1">
            <a:extLst>
              <a:ext uri="{FF2B5EF4-FFF2-40B4-BE49-F238E27FC236}">
                <a16:creationId xmlns:a16="http://schemas.microsoft.com/office/drawing/2014/main" id="{806F7A3D-9074-6A83-EDD0-6BF659E8A89D}"/>
              </a:ext>
            </a:extLst>
          </p:cNvPr>
          <p:cNvSpPr/>
          <p:nvPr userDrawn="1">
            <p:custDataLst>
              <p:tags r:id="rId55"/>
            </p:custDataLst>
          </p:nvPr>
        </p:nvSpPr>
        <p:spPr>
          <a:xfrm>
            <a:off x="9860000" y="360000"/>
            <a:ext cx="359999"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8" name="Rectangle 27" hidden="1">
            <a:extLst>
              <a:ext uri="{FF2B5EF4-FFF2-40B4-BE49-F238E27FC236}">
                <a16:creationId xmlns:a16="http://schemas.microsoft.com/office/drawing/2014/main" id="{4EABD5C7-629D-6449-C479-302F06A96F7A}"/>
              </a:ext>
            </a:extLst>
          </p:cNvPr>
          <p:cNvSpPr/>
          <p:nvPr userDrawn="1">
            <p:custDataLst>
              <p:tags r:id="rId56"/>
            </p:custDataLst>
          </p:nvPr>
        </p:nvSpPr>
        <p:spPr>
          <a:xfrm>
            <a:off x="10220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9" name="Rectangle 28" hidden="1">
            <a:extLst>
              <a:ext uri="{FF2B5EF4-FFF2-40B4-BE49-F238E27FC236}">
                <a16:creationId xmlns:a16="http://schemas.microsoft.com/office/drawing/2014/main" id="{3C918FA4-7A69-17B2-CCE2-9FF83D9E2A99}"/>
              </a:ext>
            </a:extLst>
          </p:cNvPr>
          <p:cNvSpPr/>
          <p:nvPr userDrawn="1">
            <p:custDataLst>
              <p:tags r:id="rId57"/>
            </p:custDataLst>
          </p:nvPr>
        </p:nvSpPr>
        <p:spPr>
          <a:xfrm>
            <a:off x="10846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30" name="Rectangle 29" hidden="1">
            <a:extLst>
              <a:ext uri="{FF2B5EF4-FFF2-40B4-BE49-F238E27FC236}">
                <a16:creationId xmlns:a16="http://schemas.microsoft.com/office/drawing/2014/main" id="{74C8EDEB-9250-B95D-AB78-38DAE7B919B1}"/>
              </a:ext>
            </a:extLst>
          </p:cNvPr>
          <p:cNvSpPr/>
          <p:nvPr userDrawn="1">
            <p:custDataLst>
              <p:tags r:id="rId58"/>
            </p:custDataLst>
          </p:nvPr>
        </p:nvSpPr>
        <p:spPr>
          <a:xfrm>
            <a:off x="11206000" y="360000"/>
            <a:ext cx="625999"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pic>
        <p:nvPicPr>
          <p:cNvPr id="32" name="Picture 31">
            <a:extLst>
              <a:ext uri="{FF2B5EF4-FFF2-40B4-BE49-F238E27FC236}">
                <a16:creationId xmlns:a16="http://schemas.microsoft.com/office/drawing/2014/main" id="{EB321F9E-02E9-1D46-6FF1-DEB3A24CC20E}"/>
              </a:ext>
            </a:extLst>
          </p:cNvPr>
          <p:cNvPicPr>
            <a:picLocks noChangeAspect="1"/>
          </p:cNvPicPr>
          <p:nvPr userDrawn="1"/>
        </p:nvPicPr>
        <p:blipFill>
          <a:blip r:embed="rId61"/>
          <a:stretch>
            <a:fillRect/>
          </a:stretch>
        </p:blipFill>
        <p:spPr>
          <a:xfrm>
            <a:off x="10845800" y="6348408"/>
            <a:ext cx="984250" cy="198716"/>
          </a:xfrm>
          <a:prstGeom prst="rect">
            <a:avLst/>
          </a:prstGeom>
        </p:spPr>
      </p:pic>
    </p:spTree>
    <p:extLst>
      <p:ext uri="{BB962C8B-B14F-4D97-AF65-F5344CB8AC3E}">
        <p14:creationId xmlns:p14="http://schemas.microsoft.com/office/powerpoint/2010/main" val="181555728"/>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 id="2147483818" r:id="rId17"/>
    <p:sldLayoutId id="2147483819" r:id="rId18"/>
    <p:sldLayoutId id="2147483820" r:id="rId19"/>
    <p:sldLayoutId id="2147483821" r:id="rId20"/>
    <p:sldLayoutId id="2147483822" r:id="rId21"/>
    <p:sldLayoutId id="2147483823" r:id="rId22"/>
    <p:sldLayoutId id="2147483824" r:id="rId23"/>
    <p:sldLayoutId id="2147483825" r:id="rId24"/>
    <p:sldLayoutId id="2147483826" r:id="rId25"/>
    <p:sldLayoutId id="2147483827" r:id="rId26"/>
    <p:sldLayoutId id="2147483828" r:id="rId27"/>
    <p:sldLayoutId id="2147483829" r:id="rId28"/>
    <p:sldLayoutId id="2147483830" r:id="rId29"/>
    <p:sldLayoutId id="2147483831" r:id="rId30"/>
    <p:sldLayoutId id="2147483832" r:id="rId31"/>
    <p:sldLayoutId id="2147483833" r:id="rId32"/>
    <p:sldLayoutId id="2147483834" r:id="rId33"/>
  </p:sldLayoutIdLst>
  <p:hf hdr="0"/>
  <p:txStyles>
    <p:titleStyle>
      <a:lvl1pPr algn="l" defTabSz="914400" rtl="0" eaLnBrk="1" latinLnBrk="0" hangingPunct="1">
        <a:lnSpc>
          <a:spcPct val="83000"/>
        </a:lnSpc>
        <a:spcBef>
          <a:spcPct val="0"/>
        </a:spcBef>
        <a:buNone/>
        <a:defRPr sz="3200" b="1" kern="1200">
          <a:solidFill>
            <a:srgbClr val="004295"/>
          </a:solidFill>
          <a:latin typeface="+mj-lt"/>
          <a:ea typeface="+mj-ea"/>
          <a:cs typeface="+mj-cs"/>
        </a:defRPr>
      </a:lvl1pPr>
    </p:titleStyle>
    <p:bodyStyle>
      <a:lvl1pPr marL="180000" indent="-1800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360000" indent="-1800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0" indent="0" algn="l" defTabSz="914400" rtl="0" eaLnBrk="1" latinLnBrk="0" hangingPunct="1">
        <a:lnSpc>
          <a:spcPct val="100000"/>
        </a:lnSpc>
        <a:spcBef>
          <a:spcPts val="0"/>
        </a:spcBef>
        <a:spcAft>
          <a:spcPts val="1200"/>
        </a:spcAft>
        <a:buFont typeface="Arial" panose="020B0604020202020204" pitchFamily="34" charset="0"/>
        <a:buChar char="​"/>
        <a:defRPr sz="1800" b="1" kern="1200">
          <a:solidFill>
            <a:srgbClr val="004295"/>
          </a:solidFill>
          <a:latin typeface="+mj-lt"/>
          <a:ea typeface="+mn-ea"/>
          <a:cs typeface="+mn-cs"/>
        </a:defRPr>
      </a:lvl4pPr>
      <a:lvl5pPr marL="0" indent="0" algn="l" defTabSz="914400" rtl="0" eaLnBrk="1" latinLnBrk="0" hangingPunct="1">
        <a:lnSpc>
          <a:spcPct val="100000"/>
        </a:lnSpc>
        <a:spcBef>
          <a:spcPts val="0"/>
        </a:spcBef>
        <a:spcAft>
          <a:spcPts val="1200"/>
        </a:spcAft>
        <a:buFont typeface="Arial" panose="020B0604020202020204" pitchFamily="34" charset="0"/>
        <a:buChar char="​"/>
        <a:tabLst/>
        <a:defRPr sz="1600" kern="1200">
          <a:solidFill>
            <a:schemeClr val="tx1"/>
          </a:solidFill>
          <a:latin typeface="+mn-lt"/>
          <a:ea typeface="+mn-ea"/>
          <a:cs typeface="+mn-cs"/>
        </a:defRPr>
      </a:lvl5pPr>
      <a:lvl6pPr marL="90000" indent="-90000" algn="l" defTabSz="914400" rtl="0" eaLnBrk="1" latinLnBrk="0" hangingPunct="1">
        <a:lnSpc>
          <a:spcPct val="120000"/>
        </a:lnSpc>
        <a:spcBef>
          <a:spcPts val="0"/>
        </a:spcBef>
        <a:spcAft>
          <a:spcPts val="600"/>
        </a:spcAft>
        <a:buFont typeface="Arial" panose="020B0604020202020204" pitchFamily="34" charset="0"/>
        <a:buChar char="•"/>
        <a:defRPr sz="1000" kern="1200">
          <a:solidFill>
            <a:schemeClr val="tx1"/>
          </a:solidFill>
          <a:latin typeface="+mn-lt"/>
          <a:ea typeface="+mn-ea"/>
          <a:cs typeface="+mn-cs"/>
        </a:defRPr>
      </a:lvl6pPr>
      <a:lvl7pPr marL="0" indent="0" algn="l" defTabSz="914400" rtl="0" eaLnBrk="1" latinLnBrk="0" hangingPunct="1">
        <a:lnSpc>
          <a:spcPct val="120000"/>
        </a:lnSpc>
        <a:spcBef>
          <a:spcPts val="0"/>
        </a:spcBef>
        <a:spcAft>
          <a:spcPts val="600"/>
        </a:spcAft>
        <a:buFont typeface="Arial" panose="020B0604020202020204" pitchFamily="34" charset="0"/>
        <a:buChar char="​"/>
        <a:defRPr sz="1200" b="1" kern="1200" baseline="0">
          <a:solidFill>
            <a:srgbClr val="004295"/>
          </a:solidFill>
          <a:latin typeface="+mj-lt"/>
          <a:ea typeface="+mn-ea"/>
          <a:cs typeface="+mn-cs"/>
        </a:defRPr>
      </a:lvl7pPr>
      <a:lvl8pPr marL="0" indent="0" algn="l" defTabSz="914400" rtl="0" eaLnBrk="1" latinLnBrk="0" hangingPunct="1">
        <a:lnSpc>
          <a:spcPct val="120000"/>
        </a:lnSpc>
        <a:spcBef>
          <a:spcPts val="0"/>
        </a:spcBef>
        <a:spcAft>
          <a:spcPts val="600"/>
        </a:spcAft>
        <a:buFont typeface="Arial" panose="020B0604020202020204" pitchFamily="34" charset="0"/>
        <a:buChar char="​"/>
        <a:defRPr sz="1000" kern="1200">
          <a:solidFill>
            <a:schemeClr val="tx1"/>
          </a:solidFill>
          <a:latin typeface="+mn-lt"/>
          <a:ea typeface="+mn-ea"/>
          <a:cs typeface="+mn-cs"/>
        </a:defRPr>
      </a:lvl8pPr>
      <a:lvl9pPr marL="0" indent="0" algn="l" defTabSz="914400" rtl="0" eaLnBrk="1" latinLnBrk="0" hangingPunct="1">
        <a:lnSpc>
          <a:spcPct val="90000"/>
        </a:lnSpc>
        <a:spcBef>
          <a:spcPts val="1200"/>
        </a:spcBef>
        <a:spcAft>
          <a:spcPts val="0"/>
        </a:spcAft>
        <a:buFont typeface="Arial" panose="020B0604020202020204" pitchFamily="34" charset="0"/>
        <a:buChar char="​"/>
        <a:defRPr sz="4400" b="1" kern="1200" baseline="0">
          <a:solidFill>
            <a:srgbClr val="004295"/>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05">
          <p15:clr>
            <a:srgbClr val="A4A3A4"/>
          </p15:clr>
        </p15:guide>
        <p15:guide id="2" pos="3332">
          <p15:clr>
            <a:srgbClr val="A4A3A4"/>
          </p15:clr>
        </p15:guide>
        <p15:guide id="3" orient="horz" pos="226">
          <p15:clr>
            <a:srgbClr val="A4A3A4"/>
          </p15:clr>
        </p15:guide>
        <p15:guide id="4" orient="horz" pos="4093">
          <p15:clr>
            <a:srgbClr val="A4A3A4"/>
          </p15:clr>
        </p15:guide>
        <p15:guide id="5" pos="847">
          <p15:clr>
            <a:srgbClr val="A4A3A4"/>
          </p15:clr>
        </p15:guide>
        <p15:guide id="6" pos="1242">
          <p15:clr>
            <a:srgbClr val="A4A3A4"/>
          </p15:clr>
        </p15:guide>
        <p15:guide id="7" pos="4347">
          <p15:clr>
            <a:srgbClr val="A4A3A4"/>
          </p15:clr>
        </p15:guide>
        <p15:guide id="8" pos="4574">
          <p15:clr>
            <a:srgbClr val="A4A3A4"/>
          </p15:clr>
        </p15:guide>
        <p15:guide id="9" pos="226">
          <p15:clr>
            <a:srgbClr val="A4A3A4"/>
          </p15:clr>
        </p15:guide>
        <p15:guide id="10" pos="621">
          <p15:clr>
            <a:srgbClr val="A4A3A4"/>
          </p15:clr>
        </p15:guide>
        <p15:guide id="11" pos="5195">
          <p15:clr>
            <a:srgbClr val="A4A3A4"/>
          </p15:clr>
        </p15:guide>
        <p15:guide id="12" pos="5589">
          <p15:clr>
            <a:srgbClr val="A4A3A4"/>
          </p15:clr>
        </p15:guide>
        <p15:guide id="13" pos="2090">
          <p15:clr>
            <a:srgbClr val="A4A3A4"/>
          </p15:clr>
        </p15:guide>
        <p15:guide id="14" pos="2484">
          <p15:clr>
            <a:srgbClr val="A4A3A4"/>
          </p15:clr>
        </p15:guide>
        <p15:guide id="15" pos="5816">
          <p15:clr>
            <a:srgbClr val="A4A3A4"/>
          </p15:clr>
        </p15:guide>
        <p15:guide id="16" pos="6211">
          <p15:clr>
            <a:srgbClr val="A4A3A4"/>
          </p15:clr>
        </p15:guide>
        <p15:guide id="17" pos="2711">
          <p15:clr>
            <a:srgbClr val="A4A3A4"/>
          </p15:clr>
        </p15:guide>
        <p15:guide id="18" pos="3726">
          <p15:clr>
            <a:srgbClr val="A4A3A4"/>
          </p15:clr>
        </p15:guide>
        <p15:guide id="19" pos="3953">
          <p15:clr>
            <a:srgbClr val="A4A3A4"/>
          </p15:clr>
        </p15:guide>
        <p15:guide id="20" pos="7058">
          <p15:clr>
            <a:srgbClr val="A4A3A4"/>
          </p15:clr>
        </p15:guide>
        <p15:guide id="21" pos="7453">
          <p15:clr>
            <a:srgbClr val="A4A3A4"/>
          </p15:clr>
        </p15:guide>
        <p15:guide id="22" pos="4968">
          <p15:clr>
            <a:srgbClr val="A4A3A4"/>
          </p15:clr>
        </p15:guide>
        <p15:guide id="23" pos="1468">
          <p15:clr>
            <a:srgbClr val="A4A3A4"/>
          </p15:clr>
        </p15:guide>
        <p15:guide id="24" pos="1863">
          <p15:clr>
            <a:srgbClr val="A4A3A4"/>
          </p15:clr>
        </p15:guide>
        <p15:guide id="25" pos="6437">
          <p15:clr>
            <a:srgbClr val="A4A3A4"/>
          </p15:clr>
        </p15:guide>
        <p15:guide id="26" pos="6832">
          <p15:clr>
            <a:srgbClr val="A4A3A4"/>
          </p15:clr>
        </p15:guide>
        <p15:guide id="27" pos="453">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1" name="think-cell data - do not delete" hidden="1">
            <a:extLst>
              <a:ext uri="{FF2B5EF4-FFF2-40B4-BE49-F238E27FC236}">
                <a16:creationId xmlns:a16="http://schemas.microsoft.com/office/drawing/2014/main" id="{1AB76097-A8D8-3FE2-A32B-41B4FA83E1BD}"/>
              </a:ext>
            </a:extLst>
          </p:cNvPr>
          <p:cNvGraphicFramePr>
            <a:graphicFrameLocks noChangeAspect="1"/>
          </p:cNvGraphicFramePr>
          <p:nvPr userDrawn="1">
            <p:custDataLst>
              <p:tags r:id="rId35"/>
            </p:custDataLst>
            <p:extLst>
              <p:ext uri="{D42A27DB-BD31-4B8C-83A1-F6EECF244321}">
                <p14:modId xmlns:p14="http://schemas.microsoft.com/office/powerpoint/2010/main" val="42676178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9" imgW="395" imgH="394" progId="TCLayout.ActiveDocument.1">
                  <p:embed/>
                </p:oleObj>
              </mc:Choice>
              <mc:Fallback>
                <p:oleObj name="think-cell Slide" r:id="rId59" imgW="395" imgH="394" progId="TCLayout.ActiveDocument.1">
                  <p:embed/>
                  <p:pic>
                    <p:nvPicPr>
                      <p:cNvPr id="31" name="think-cell data - do not delete" hidden="1">
                        <a:extLst>
                          <a:ext uri="{FF2B5EF4-FFF2-40B4-BE49-F238E27FC236}">
                            <a16:creationId xmlns:a16="http://schemas.microsoft.com/office/drawing/2014/main" id="{1AB76097-A8D8-3FE2-A32B-41B4FA83E1BD}"/>
                          </a:ext>
                        </a:extLst>
                      </p:cNvPr>
                      <p:cNvPicPr/>
                      <p:nvPr/>
                    </p:nvPicPr>
                    <p:blipFill>
                      <a:blip r:embed="rId60"/>
                      <a:stretch>
                        <a:fillRect/>
                      </a:stretch>
                    </p:blipFill>
                    <p:spPr>
                      <a:xfrm>
                        <a:off x="1588" y="1588"/>
                        <a:ext cx="1588" cy="1588"/>
                      </a:xfrm>
                      <a:prstGeom prst="rect">
                        <a:avLst/>
                      </a:prstGeom>
                    </p:spPr>
                  </p:pic>
                </p:oleObj>
              </mc:Fallback>
            </mc:AlternateContent>
          </a:graphicData>
        </a:graphic>
      </p:graphicFrame>
      <p:sp>
        <p:nvSpPr>
          <p:cNvPr id="7" name="Title Placeholder 6">
            <a:extLst>
              <a:ext uri="{FF2B5EF4-FFF2-40B4-BE49-F238E27FC236}">
                <a16:creationId xmlns:a16="http://schemas.microsoft.com/office/drawing/2014/main" id="{C9392247-CE23-49BB-A39E-64C7575BE478}"/>
              </a:ext>
            </a:extLst>
          </p:cNvPr>
          <p:cNvSpPr>
            <a:spLocks noGrp="1"/>
          </p:cNvSpPr>
          <p:nvPr>
            <p:ph type="title"/>
          </p:nvPr>
        </p:nvSpPr>
        <p:spPr>
          <a:xfrm>
            <a:off x="358775" y="358775"/>
            <a:ext cx="11472863" cy="1188000"/>
          </a:xfrm>
          <a:prstGeom prst="rect">
            <a:avLst/>
          </a:prstGeom>
        </p:spPr>
        <p:txBody>
          <a:bodyPr vert="horz" lIns="0" tIns="0" rIns="0" bIns="0" rtlCol="0" anchor="t" anchorCtr="0">
            <a:noAutofit/>
          </a:bodyPr>
          <a:lstStyle/>
          <a:p>
            <a:endParaRPr lang="en-GB"/>
          </a:p>
        </p:txBody>
      </p:sp>
      <p:sp>
        <p:nvSpPr>
          <p:cNvPr id="3" name="Text Placeholder 2"/>
          <p:cNvSpPr>
            <a:spLocks noGrp="1"/>
          </p:cNvSpPr>
          <p:nvPr>
            <p:ph type="body" idx="1"/>
          </p:nvPr>
        </p:nvSpPr>
        <p:spPr>
          <a:xfrm>
            <a:off x="358774" y="1548000"/>
            <a:ext cx="11472863" cy="4590000"/>
          </a:xfrm>
          <a:prstGeom prst="rect">
            <a:avLst/>
          </a:prstGeom>
        </p:spPr>
        <p:txBody>
          <a:bodyPr vert="horz" lIns="0" tIns="0" rIns="0" bIns="0" rtlCol="0">
            <a:noAutofit/>
          </a:bodyPr>
          <a:lstStyle/>
          <a:p>
            <a:pPr lvl="0"/>
            <a:r>
              <a:rPr lang="en-GB" noProof="0"/>
              <a:t>Level 1 (Enter &amp; TAB to view next text style, SHIFT+TAB to view previous text style)</a:t>
            </a:r>
          </a:p>
          <a:p>
            <a:pPr lvl="1"/>
            <a:r>
              <a:rPr lang="en-GB" noProof="0"/>
              <a:t>Level 2</a:t>
            </a:r>
          </a:p>
          <a:p>
            <a:pPr lvl="2"/>
            <a:r>
              <a:rPr lang="en-GB" noProof="0"/>
              <a:t>Level 3</a:t>
            </a:r>
          </a:p>
          <a:p>
            <a:pPr lvl="3"/>
            <a:r>
              <a:rPr lang="en-GB" noProof="0"/>
              <a:t>Level 4, Header</a:t>
            </a:r>
          </a:p>
          <a:p>
            <a:pPr lvl="4"/>
            <a:r>
              <a:rPr lang="en-GB" noProof="0"/>
              <a:t>Level 5, Body</a:t>
            </a:r>
          </a:p>
          <a:p>
            <a:pPr lvl="5"/>
            <a:r>
              <a:rPr lang="en-GB" noProof="0"/>
              <a:t>Level 6, small bulleted body</a:t>
            </a:r>
          </a:p>
          <a:p>
            <a:pPr lvl="6"/>
            <a:r>
              <a:rPr lang="en-GB" noProof="0"/>
              <a:t>Level 7, small header</a:t>
            </a:r>
          </a:p>
          <a:p>
            <a:pPr lvl="7"/>
            <a:r>
              <a:rPr lang="en-GB" noProof="0"/>
              <a:t>Level 8, small body</a:t>
            </a:r>
          </a:p>
          <a:p>
            <a:pPr lvl="8"/>
            <a:r>
              <a:rPr lang="en-GB" noProof="0"/>
              <a:t>Level 9, Infographic</a:t>
            </a:r>
          </a:p>
        </p:txBody>
      </p:sp>
      <p:sp>
        <p:nvSpPr>
          <p:cNvPr id="6" name="Slide Number Placeholder 5"/>
          <p:cNvSpPr>
            <a:spLocks noGrp="1"/>
          </p:cNvSpPr>
          <p:nvPr>
            <p:ph type="sldNum" sz="quarter" idx="4"/>
          </p:nvPr>
        </p:nvSpPr>
        <p:spPr>
          <a:xfrm>
            <a:off x="358774" y="6318000"/>
            <a:ext cx="360000" cy="180000"/>
          </a:xfrm>
          <a:prstGeom prst="rect">
            <a:avLst/>
          </a:prstGeom>
        </p:spPr>
        <p:txBody>
          <a:bodyPr vert="horz" lIns="0" tIns="0" rIns="0" bIns="0" rtlCol="0" anchor="b" anchorCtr="0"/>
          <a:lstStyle>
            <a:lvl1pPr algn="l">
              <a:defRPr sz="800" b="1">
                <a:solidFill>
                  <a:srgbClr val="004295"/>
                </a:solidFill>
              </a:defRPr>
            </a:lvl1pPr>
          </a:lstStyle>
          <a:p>
            <a:fld id="{24C8C45C-947F-4981-8B3F-4F32E973C901}" type="slidenum">
              <a:rPr lang="en-GB" smtClean="0"/>
              <a:pPr/>
              <a:t>‹#›</a:t>
            </a:fld>
            <a:endParaRPr lang="en-GB"/>
          </a:p>
        </p:txBody>
      </p:sp>
      <p:sp>
        <p:nvSpPr>
          <p:cNvPr id="2" name="Date Placeholder 1">
            <a:extLst>
              <a:ext uri="{FF2B5EF4-FFF2-40B4-BE49-F238E27FC236}">
                <a16:creationId xmlns:a16="http://schemas.microsoft.com/office/drawing/2014/main" id="{6DAF2562-DFA4-49A4-9C2A-FBAD02376BBC}"/>
              </a:ext>
            </a:extLst>
          </p:cNvPr>
          <p:cNvSpPr>
            <a:spLocks noGrp="1"/>
          </p:cNvSpPr>
          <p:nvPr>
            <p:ph type="dt" sz="half" idx="2"/>
          </p:nvPr>
        </p:nvSpPr>
        <p:spPr>
          <a:xfrm>
            <a:off x="720000" y="6318000"/>
            <a:ext cx="1610450" cy="180000"/>
          </a:xfrm>
          <a:prstGeom prst="rect">
            <a:avLst/>
          </a:prstGeom>
        </p:spPr>
        <p:txBody>
          <a:bodyPr vert="horz" lIns="0" tIns="0" rIns="0" bIns="0" rtlCol="0" anchor="b" anchorCtr="0"/>
          <a:lstStyle>
            <a:lvl1pPr algn="l">
              <a:defRPr sz="800">
                <a:solidFill>
                  <a:srgbClr val="004295"/>
                </a:solidFill>
              </a:defRPr>
            </a:lvl1pPr>
          </a:lstStyle>
          <a:p>
            <a:fld id="{AD311BC8-C63D-4E77-A5FA-C48B411E0742}" type="datetime4">
              <a:rPr lang="en-GB" smtClean="0"/>
              <a:t>09 December 2024</a:t>
            </a:fld>
            <a:endParaRPr lang="en-GB"/>
          </a:p>
        </p:txBody>
      </p:sp>
      <p:sp>
        <p:nvSpPr>
          <p:cNvPr id="8" name="Footer Placeholder 7">
            <a:extLst>
              <a:ext uri="{FF2B5EF4-FFF2-40B4-BE49-F238E27FC236}">
                <a16:creationId xmlns:a16="http://schemas.microsoft.com/office/drawing/2014/main" id="{3D397FDF-4480-4092-8EF3-23AF214F4831}"/>
              </a:ext>
            </a:extLst>
          </p:cNvPr>
          <p:cNvSpPr>
            <a:spLocks noGrp="1"/>
          </p:cNvSpPr>
          <p:nvPr>
            <p:ph type="ftr" sz="quarter" idx="3"/>
          </p:nvPr>
        </p:nvSpPr>
        <p:spPr>
          <a:xfrm>
            <a:off x="2330450" y="6318000"/>
            <a:ext cx="3304800" cy="180000"/>
          </a:xfrm>
          <a:prstGeom prst="rect">
            <a:avLst/>
          </a:prstGeom>
        </p:spPr>
        <p:txBody>
          <a:bodyPr vert="horz" lIns="0" tIns="0" rIns="0" bIns="0" rtlCol="0" anchor="b" anchorCtr="0"/>
          <a:lstStyle>
            <a:lvl1pPr algn="l">
              <a:defRPr sz="800">
                <a:solidFill>
                  <a:srgbClr val="004295"/>
                </a:solidFill>
              </a:defRPr>
            </a:lvl1pPr>
          </a:lstStyle>
          <a:p>
            <a:endParaRPr lang="en-GB"/>
          </a:p>
        </p:txBody>
      </p:sp>
      <p:sp>
        <p:nvSpPr>
          <p:cNvPr id="4" name="[WorkArea]" descr="&lt;?xml version=&quot;1.0&quot; encoding=&quot;utf-16&quot;?&gt;&#10;&lt;GridTheme xmlns:xsi=&quot;http://www.w3.org/2001/XMLSchema-instance&quot; xmlns:xsd=&quot;http://www.w3.org/2001/XMLSchema&quot;&gt;&#10;  &lt;GuideLines /&gt;&#10;  &lt;SubGrids&gt;&#10;    &lt;SubGrid&gt;&#10;      &lt;Left&gt;28.3467712&lt;/Left&gt;&#10;      &lt;Top&gt;28.3464565&lt;/Top&gt;&#10;      &lt;Width&gt;49.2910233&lt;/Width&gt;&#10;      &lt;Height&gt;483.3071&lt;/Height&gt;&#10;    &lt;/SubGrid&gt;&#10;    &lt;SubGrid&gt;&#10;      &lt;Left&gt;77.6377945&lt;/Left&gt;&#10;      &lt;Top&gt;28.3464565&lt;/Top&gt;&#10;      &lt;Width&gt;28.3464565&lt;/Width&gt;&#10;      &lt;Height&gt;483.3071&lt;/Height&gt;&#10;    &lt;/SubGrid&gt;&#10;    &lt;SubGrid&gt;&#10;      &lt;Left&gt;105.984253&lt;/Left&gt;&#10;      &lt;Top&gt;28.3464565&lt;/Top&gt;&#10;      &lt;Width&gt;49.29134&lt;/Width&gt;&#10;      &lt;Height&gt;483.3071&lt;/Height&gt;&#10;    &lt;/SubGrid&gt;&#10;    &lt;SubGrid&gt;&#10;      &lt;Left&gt;155.275589&lt;/Left&gt;&#10;      &lt;Top&gt;28.3464565&lt;/Top&gt;&#10;      &lt;Width&gt;28.3464565&lt;/Width&gt;&#10;      &lt;Height&gt;483.3071&lt;/Height&gt;&#10;    &lt;/SubGrid&gt;&#10;    &lt;SubGrid&gt;&#10;      &lt;Left&gt;183.62204&lt;/Left&gt;&#10;      &lt;Top&gt;28.3464565&lt;/Top&gt;&#10;      &lt;Width&gt;49.29134&lt;/Width&gt;&#10;      &lt;Height&gt;483.3071&lt;/Height&gt;&#10;    &lt;/SubGrid&gt;&#10;    &lt;SubGrid&gt;&#10;      &lt;Left&gt;232.913391&lt;/Left&gt;&#10;      &lt;Top&gt;28.3464565&lt;/Top&gt;&#10;      &lt;Width&gt;28.3464565&lt;/Width&gt;&#10;      &lt;Height&gt;483.3071&lt;/Height&gt;&#10;    &lt;/SubGrid&gt;&#10;    &lt;SubGrid&gt;&#10;      &lt;Left&gt;261.259857&lt;/Left&gt;&#10;      &lt;Top&gt;28.3464565&lt;/Top&gt;&#10;      &lt;Width&gt;49.29134&lt;/Width&gt;&#10;      &lt;Height&gt;483.3071&lt;/Height&gt;&#10;    &lt;/SubGrid&gt;&#10;    &lt;SubGrid&gt;&#10;      &lt;Left&gt;310.551178&lt;/Left&gt;&#10;      &lt;Top&gt;28.3464565&lt;/Top&gt;&#10;      &lt;Width&gt;28.3464565&lt;/Width&gt;&#10;      &lt;Height&gt;483.3071&lt;/Height&gt;&#10;    &lt;/SubGrid&gt;&#10;    &lt;SubGrid&gt;&#10;      &lt;Left&gt;338.897644&lt;/Left&gt;&#10;      &lt;Top&gt;28.3464565&lt;/Top&gt;&#10;      &lt;Width&gt;49.29134&lt;/Width&gt;&#10;      &lt;Height&gt;483.3071&lt;/Height&gt;&#10;    &lt;/SubGrid&gt;&#10;    &lt;SubGrid&gt;&#10;      &lt;Left&gt;388.188965&lt;/Left&gt;&#10;      &lt;Top&gt;28.3464565&lt;/Top&gt;&#10;      &lt;Width&gt;28.3464565&lt;/Width&gt;&#10;      &lt;Height&gt;483.3071&lt;/Height&gt;&#10;    &lt;/SubGrid&gt;&#10;    &lt;SubGrid&gt;&#10;      &lt;Left&gt;416.535431&lt;/Left&gt;&#10;      &lt;Top&gt;28.3464565&lt;/Top&gt;&#10;      &lt;Width&gt;49.29134&lt;/Width&gt;&#10;      &lt;Height&gt;483.3071&lt;/Height&gt;&#10;    &lt;/SubGrid&gt;&#10;    &lt;SubGrid&gt;&#10;      &lt;Left&gt;465.826782&lt;/Left&gt;&#10;      &lt;Top&gt;28.3464565&lt;/Top&gt;&#10;      &lt;Width&gt;28.3464565&lt;/Width&gt;&#10;      &lt;Height&gt;483.3071&lt;/Height&gt;&#10;    &lt;/SubGrid&gt;&#10;    &lt;SubGrid&gt;&#10;      &lt;Left&gt;494.173218&lt;/Left&gt;&#10;      &lt;Top&gt;28.3464565&lt;/Top&gt;&#10;      &lt;Width&gt;49.29134&lt;/Width&gt;&#10;      &lt;Height&gt;483.3071&lt;/Height&gt;&#10;    &lt;/SubGrid&gt;&#10;    &lt;SubGrid&gt;&#10;      &lt;Left&gt;543.464539&lt;/Left&gt;&#10;      &lt;Top&gt;28.3464565&lt;/Top&gt;&#10;      &lt;Width&gt;28.3464565&lt;/Width&gt;&#10;      &lt;Height&gt;483.3071&lt;/Height&gt;&#10;    &lt;/SubGrid&gt;&#10;    &lt;SubGrid&gt;&#10;      &lt;Left&gt;571.811035&lt;/Left&gt;&#10;      &lt;Top&gt;28.3464565&lt;/Top&gt;&#10;      &lt;Width&gt;49.29134&lt;/Width&gt;&#10;      &lt;Height&gt;483.3071&lt;/Height&gt;&#10;    &lt;/SubGrid&gt;&#10;    &lt;SubGrid&gt;&#10;      &lt;Left&gt;621.102356&lt;/Left&gt;&#10;      &lt;Top&gt;28.3464565&lt;/Top&gt;&#10;      &lt;Width&gt;28.3464565&lt;/Width&gt;&#10;      &lt;Height&gt;483.3071&lt;/Height&gt;&#10;    &lt;/SubGrid&gt;&#10;    &lt;SubGrid&gt;&#10;      &lt;Left&gt;649.4488&lt;/Left&gt;&#10;      &lt;Top&gt;28.3464565&lt;/Top&gt;&#10;      &lt;Width&gt;49.29134&lt;/Width&gt;&#10;      &lt;Height&gt;483.3071&lt;/Height&gt;&#10;    &lt;/SubGrid&gt;&#10;    &lt;SubGrid&gt;&#10;      &lt;Left&gt;698.7402&lt;/Left&gt;&#10;      &lt;Top&gt;28.3464565&lt;/Top&gt;&#10;      &lt;Width&gt;28.3464565&lt;/Width&gt;&#10;      &lt;Height&gt;483.3071&lt;/Height&gt;&#10;    &lt;/SubGrid&gt;&#10;    &lt;SubGrid&gt;&#10;      &lt;Left&gt;727.0866&lt;/Left&gt;&#10;      &lt;Top&gt;28.3464565&lt;/Top&gt;&#10;      &lt;Width&gt;49.29134&lt;/Width&gt;&#10;      &lt;Height&gt;483.3071&lt;/Height&gt;&#10;    &lt;/SubGrid&gt;&#10;    &lt;SubGrid&gt;&#10;      &lt;Left&gt;776.3779&lt;/Left&gt;&#10;      &lt;Top&gt;28.3464565&lt;/Top&gt;&#10;      &lt;Width&gt;28.3464565&lt;/Width&gt;&#10;      &lt;Height&gt;483.3071&lt;/Height&gt;&#10;    &lt;/SubGrid&gt;&#10;    &lt;SubGrid&gt;&#10;      &lt;Left&gt;804.7244&lt;/Left&gt;&#10;      &lt;Top&gt;28.3464565&lt;/Top&gt;&#10;      &lt;Width&gt;49.29134&lt;/Width&gt;&#10;      &lt;Height&gt;483.3071&lt;/Height&gt;&#10;    &lt;/SubGrid&gt;&#10;    &lt;SubGrid&gt;&#10;      &lt;Left&gt;854.015747&lt;/Left&gt;&#10;      &lt;Top&gt;28.3464565&lt;/Top&gt;&#10;      &lt;Width&gt;28.3464565&lt;/Width&gt;&#10;      &lt;Height&gt;483.3071&lt;/Height&gt;&#10;    &lt;/SubGrid&gt;&#10;    &lt;SubGrid&gt;&#10;      &lt;Left&gt;882.3622&lt;/Left&gt;&#10;      &lt;Top&gt;28.3464565&lt;/Top&gt;&#10;      &lt;Width&gt;49.29134&lt;/Width&gt;&#10;      &lt;Height&gt;483.3071&lt;/Height&gt;&#10;    &lt;/SubGrid&gt;&#10;  &lt;/SubGrids&gt;&#10;  &lt;WorkArea&gt;&#10;    &lt;Top&gt;28.3464565&lt;/Top&gt;&#10;    &lt;Left&gt;28.3467712&lt;/Left&gt;&#10;    &lt;Width&gt;903.306763&lt;/Width&gt;&#10;    &lt;Height&gt;483.3071&lt;/Height&gt;&#10;  &lt;/WorkArea&gt;&#10;  &lt;AspectW&gt;16&lt;/AspectW&gt;&#10;  &lt;AspectH&gt;9&lt;/AspectH&gt;&#10;  &lt;Width&gt;960&lt;/Width&gt;&#10;  &lt;Height&gt;540&lt;/Height&gt;&#10;  &lt;HGap&gt;10&lt;/HGap&gt;&#10;  &lt;VGap&gt;10&lt;/VGap&gt;&#10;  &lt;OfficeVersion&gt;16&lt;/OfficeVersion&gt;&#10;&lt;/GridTheme&gt;" hidden="1">
            <a:extLst>
              <a:ext uri="{FF2B5EF4-FFF2-40B4-BE49-F238E27FC236}">
                <a16:creationId xmlns:a16="http://schemas.microsoft.com/office/drawing/2014/main" id="{1223CB49-77E4-DEA2-6E8A-DEFEB1F53979}"/>
              </a:ext>
            </a:extLst>
          </p:cNvPr>
          <p:cNvSpPr/>
          <p:nvPr userDrawn="1"/>
        </p:nvSpPr>
        <p:spPr>
          <a:xfrm>
            <a:off x="360004" y="360000"/>
            <a:ext cx="11471996"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5" name="Rectangle 4" hidden="1">
            <a:extLst>
              <a:ext uri="{FF2B5EF4-FFF2-40B4-BE49-F238E27FC236}">
                <a16:creationId xmlns:a16="http://schemas.microsoft.com/office/drawing/2014/main" id="{7CCF7BE8-31BA-EDE9-BEF0-EA184AA878DF}"/>
              </a:ext>
            </a:extLst>
          </p:cNvPr>
          <p:cNvSpPr/>
          <p:nvPr userDrawn="1">
            <p:custDataLst>
              <p:tags r:id="rId36"/>
            </p:custDataLst>
          </p:nvPr>
        </p:nvSpPr>
        <p:spPr>
          <a:xfrm>
            <a:off x="360004" y="360000"/>
            <a:ext cx="625996"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9" name="Rectangle 8" hidden="1">
            <a:extLst>
              <a:ext uri="{FF2B5EF4-FFF2-40B4-BE49-F238E27FC236}">
                <a16:creationId xmlns:a16="http://schemas.microsoft.com/office/drawing/2014/main" id="{CC31ED8C-4E5B-6059-CD73-C8E5FAAF935C}"/>
              </a:ext>
            </a:extLst>
          </p:cNvPr>
          <p:cNvSpPr/>
          <p:nvPr userDrawn="1">
            <p:custDataLst>
              <p:tags r:id="rId37"/>
            </p:custDataLst>
          </p:nvPr>
        </p:nvSpPr>
        <p:spPr>
          <a:xfrm>
            <a:off x="986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0" name="Rectangle 9" hidden="1">
            <a:extLst>
              <a:ext uri="{FF2B5EF4-FFF2-40B4-BE49-F238E27FC236}">
                <a16:creationId xmlns:a16="http://schemas.microsoft.com/office/drawing/2014/main" id="{DDA4CB4A-3BD7-8C32-2DFE-6F6A1B1D9BCC}"/>
              </a:ext>
            </a:extLst>
          </p:cNvPr>
          <p:cNvSpPr/>
          <p:nvPr userDrawn="1">
            <p:custDataLst>
              <p:tags r:id="rId38"/>
            </p:custDataLst>
          </p:nvPr>
        </p:nvSpPr>
        <p:spPr>
          <a:xfrm>
            <a:off x="1346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1" name="Rectangle 10" hidden="1">
            <a:extLst>
              <a:ext uri="{FF2B5EF4-FFF2-40B4-BE49-F238E27FC236}">
                <a16:creationId xmlns:a16="http://schemas.microsoft.com/office/drawing/2014/main" id="{B3DEADE4-F99C-73AB-29AC-EEB06A5190D4}"/>
              </a:ext>
            </a:extLst>
          </p:cNvPr>
          <p:cNvSpPr/>
          <p:nvPr userDrawn="1">
            <p:custDataLst>
              <p:tags r:id="rId39"/>
            </p:custDataLst>
          </p:nvPr>
        </p:nvSpPr>
        <p:spPr>
          <a:xfrm>
            <a:off x="1972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2" name="Rectangle 11" hidden="1">
            <a:extLst>
              <a:ext uri="{FF2B5EF4-FFF2-40B4-BE49-F238E27FC236}">
                <a16:creationId xmlns:a16="http://schemas.microsoft.com/office/drawing/2014/main" id="{06956EE6-16A2-45E9-F9CE-B70E4DAB3A7E}"/>
              </a:ext>
            </a:extLst>
          </p:cNvPr>
          <p:cNvSpPr/>
          <p:nvPr userDrawn="1">
            <p:custDataLst>
              <p:tags r:id="rId40"/>
            </p:custDataLst>
          </p:nvPr>
        </p:nvSpPr>
        <p:spPr>
          <a:xfrm>
            <a:off x="2332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3" name="Rectangle 12" hidden="1">
            <a:extLst>
              <a:ext uri="{FF2B5EF4-FFF2-40B4-BE49-F238E27FC236}">
                <a16:creationId xmlns:a16="http://schemas.microsoft.com/office/drawing/2014/main" id="{39FFE5EB-655E-374A-EBBC-39B2227B45DF}"/>
              </a:ext>
            </a:extLst>
          </p:cNvPr>
          <p:cNvSpPr/>
          <p:nvPr userDrawn="1">
            <p:custDataLst>
              <p:tags r:id="rId41"/>
            </p:custDataLst>
          </p:nvPr>
        </p:nvSpPr>
        <p:spPr>
          <a:xfrm>
            <a:off x="2958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4" name="Rectangle 13" hidden="1">
            <a:extLst>
              <a:ext uri="{FF2B5EF4-FFF2-40B4-BE49-F238E27FC236}">
                <a16:creationId xmlns:a16="http://schemas.microsoft.com/office/drawing/2014/main" id="{BFE569EF-134E-F7C5-6511-9F6DA07660B8}"/>
              </a:ext>
            </a:extLst>
          </p:cNvPr>
          <p:cNvSpPr/>
          <p:nvPr userDrawn="1">
            <p:custDataLst>
              <p:tags r:id="rId42"/>
            </p:custDataLst>
          </p:nvPr>
        </p:nvSpPr>
        <p:spPr>
          <a:xfrm>
            <a:off x="3318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5" name="Rectangle 14" hidden="1">
            <a:extLst>
              <a:ext uri="{FF2B5EF4-FFF2-40B4-BE49-F238E27FC236}">
                <a16:creationId xmlns:a16="http://schemas.microsoft.com/office/drawing/2014/main" id="{6B991F0B-676C-1557-18D3-974776056800}"/>
              </a:ext>
            </a:extLst>
          </p:cNvPr>
          <p:cNvSpPr/>
          <p:nvPr userDrawn="1">
            <p:custDataLst>
              <p:tags r:id="rId43"/>
            </p:custDataLst>
          </p:nvPr>
        </p:nvSpPr>
        <p:spPr>
          <a:xfrm>
            <a:off x="3944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6" name="Rectangle 15" hidden="1">
            <a:extLst>
              <a:ext uri="{FF2B5EF4-FFF2-40B4-BE49-F238E27FC236}">
                <a16:creationId xmlns:a16="http://schemas.microsoft.com/office/drawing/2014/main" id="{B4734414-6F3B-B2DA-5ABA-07DE183657F4}"/>
              </a:ext>
            </a:extLst>
          </p:cNvPr>
          <p:cNvSpPr/>
          <p:nvPr userDrawn="1">
            <p:custDataLst>
              <p:tags r:id="rId44"/>
            </p:custDataLst>
          </p:nvPr>
        </p:nvSpPr>
        <p:spPr>
          <a:xfrm>
            <a:off x="4304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7" name="Rectangle 16" hidden="1">
            <a:extLst>
              <a:ext uri="{FF2B5EF4-FFF2-40B4-BE49-F238E27FC236}">
                <a16:creationId xmlns:a16="http://schemas.microsoft.com/office/drawing/2014/main" id="{157D5783-F469-9F62-719D-B68CCCCDBD7B}"/>
              </a:ext>
            </a:extLst>
          </p:cNvPr>
          <p:cNvSpPr/>
          <p:nvPr userDrawn="1">
            <p:custDataLst>
              <p:tags r:id="rId45"/>
            </p:custDataLst>
          </p:nvPr>
        </p:nvSpPr>
        <p:spPr>
          <a:xfrm>
            <a:off x="4930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8" name="Rectangle 17" hidden="1">
            <a:extLst>
              <a:ext uri="{FF2B5EF4-FFF2-40B4-BE49-F238E27FC236}">
                <a16:creationId xmlns:a16="http://schemas.microsoft.com/office/drawing/2014/main" id="{47711D93-DFEE-92DF-CEDE-31DFB4E2891D}"/>
              </a:ext>
            </a:extLst>
          </p:cNvPr>
          <p:cNvSpPr/>
          <p:nvPr userDrawn="1">
            <p:custDataLst>
              <p:tags r:id="rId46"/>
            </p:custDataLst>
          </p:nvPr>
        </p:nvSpPr>
        <p:spPr>
          <a:xfrm>
            <a:off x="5290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19" name="Rectangle 18" hidden="1">
            <a:extLst>
              <a:ext uri="{FF2B5EF4-FFF2-40B4-BE49-F238E27FC236}">
                <a16:creationId xmlns:a16="http://schemas.microsoft.com/office/drawing/2014/main" id="{58A47F78-6B29-692E-CF59-7F283EB71181}"/>
              </a:ext>
            </a:extLst>
          </p:cNvPr>
          <p:cNvSpPr/>
          <p:nvPr userDrawn="1">
            <p:custDataLst>
              <p:tags r:id="rId47"/>
            </p:custDataLst>
          </p:nvPr>
        </p:nvSpPr>
        <p:spPr>
          <a:xfrm>
            <a:off x="5916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0" name="Rectangle 19" hidden="1">
            <a:extLst>
              <a:ext uri="{FF2B5EF4-FFF2-40B4-BE49-F238E27FC236}">
                <a16:creationId xmlns:a16="http://schemas.microsoft.com/office/drawing/2014/main" id="{A050F3AB-CF22-BF42-537A-96EDB5665C11}"/>
              </a:ext>
            </a:extLst>
          </p:cNvPr>
          <p:cNvSpPr/>
          <p:nvPr userDrawn="1">
            <p:custDataLst>
              <p:tags r:id="rId48"/>
            </p:custDataLst>
          </p:nvPr>
        </p:nvSpPr>
        <p:spPr>
          <a:xfrm>
            <a:off x="6276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1" name="Rectangle 20" hidden="1">
            <a:extLst>
              <a:ext uri="{FF2B5EF4-FFF2-40B4-BE49-F238E27FC236}">
                <a16:creationId xmlns:a16="http://schemas.microsoft.com/office/drawing/2014/main" id="{125ECFB7-42AC-E453-D187-F476F5AE16EE}"/>
              </a:ext>
            </a:extLst>
          </p:cNvPr>
          <p:cNvSpPr/>
          <p:nvPr userDrawn="1">
            <p:custDataLst>
              <p:tags r:id="rId49"/>
            </p:custDataLst>
          </p:nvPr>
        </p:nvSpPr>
        <p:spPr>
          <a:xfrm>
            <a:off x="6902000" y="360000"/>
            <a:ext cx="359999"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2" name="Rectangle 21" hidden="1">
            <a:extLst>
              <a:ext uri="{FF2B5EF4-FFF2-40B4-BE49-F238E27FC236}">
                <a16:creationId xmlns:a16="http://schemas.microsoft.com/office/drawing/2014/main" id="{3047F631-074F-DDEF-86A0-FD2B6CA6D178}"/>
              </a:ext>
            </a:extLst>
          </p:cNvPr>
          <p:cNvSpPr/>
          <p:nvPr userDrawn="1">
            <p:custDataLst>
              <p:tags r:id="rId50"/>
            </p:custDataLst>
          </p:nvPr>
        </p:nvSpPr>
        <p:spPr>
          <a:xfrm>
            <a:off x="7262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3" name="Rectangle 22" hidden="1">
            <a:extLst>
              <a:ext uri="{FF2B5EF4-FFF2-40B4-BE49-F238E27FC236}">
                <a16:creationId xmlns:a16="http://schemas.microsoft.com/office/drawing/2014/main" id="{75A9BD00-4DA6-287A-92DF-95FD090016EE}"/>
              </a:ext>
            </a:extLst>
          </p:cNvPr>
          <p:cNvSpPr/>
          <p:nvPr userDrawn="1">
            <p:custDataLst>
              <p:tags r:id="rId51"/>
            </p:custDataLst>
          </p:nvPr>
        </p:nvSpPr>
        <p:spPr>
          <a:xfrm>
            <a:off x="7888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4" name="Rectangle 23" hidden="1">
            <a:extLst>
              <a:ext uri="{FF2B5EF4-FFF2-40B4-BE49-F238E27FC236}">
                <a16:creationId xmlns:a16="http://schemas.microsoft.com/office/drawing/2014/main" id="{6AA0FC09-CA8B-7A5E-BF03-5B5EF9E67BD1}"/>
              </a:ext>
            </a:extLst>
          </p:cNvPr>
          <p:cNvSpPr/>
          <p:nvPr userDrawn="1">
            <p:custDataLst>
              <p:tags r:id="rId52"/>
            </p:custDataLst>
          </p:nvPr>
        </p:nvSpPr>
        <p:spPr>
          <a:xfrm>
            <a:off x="8248000" y="360000"/>
            <a:ext cx="625999"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5" name="Rectangle 24" hidden="1">
            <a:extLst>
              <a:ext uri="{FF2B5EF4-FFF2-40B4-BE49-F238E27FC236}">
                <a16:creationId xmlns:a16="http://schemas.microsoft.com/office/drawing/2014/main" id="{6FE972EA-0148-5587-00F0-F0253EE336D4}"/>
              </a:ext>
            </a:extLst>
          </p:cNvPr>
          <p:cNvSpPr/>
          <p:nvPr userDrawn="1">
            <p:custDataLst>
              <p:tags r:id="rId53"/>
            </p:custDataLst>
          </p:nvPr>
        </p:nvSpPr>
        <p:spPr>
          <a:xfrm>
            <a:off x="8874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6" name="Rectangle 25" hidden="1">
            <a:extLst>
              <a:ext uri="{FF2B5EF4-FFF2-40B4-BE49-F238E27FC236}">
                <a16:creationId xmlns:a16="http://schemas.microsoft.com/office/drawing/2014/main" id="{FB625302-5DB1-E028-9D81-4DBC4FC26E0F}"/>
              </a:ext>
            </a:extLst>
          </p:cNvPr>
          <p:cNvSpPr/>
          <p:nvPr userDrawn="1">
            <p:custDataLst>
              <p:tags r:id="rId54"/>
            </p:custDataLst>
          </p:nvPr>
        </p:nvSpPr>
        <p:spPr>
          <a:xfrm>
            <a:off x="9234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7" name="Rectangle 26" hidden="1">
            <a:extLst>
              <a:ext uri="{FF2B5EF4-FFF2-40B4-BE49-F238E27FC236}">
                <a16:creationId xmlns:a16="http://schemas.microsoft.com/office/drawing/2014/main" id="{806F7A3D-9074-6A83-EDD0-6BF659E8A89D}"/>
              </a:ext>
            </a:extLst>
          </p:cNvPr>
          <p:cNvSpPr/>
          <p:nvPr userDrawn="1">
            <p:custDataLst>
              <p:tags r:id="rId55"/>
            </p:custDataLst>
          </p:nvPr>
        </p:nvSpPr>
        <p:spPr>
          <a:xfrm>
            <a:off x="9860000" y="360000"/>
            <a:ext cx="359999"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8" name="Rectangle 27" hidden="1">
            <a:extLst>
              <a:ext uri="{FF2B5EF4-FFF2-40B4-BE49-F238E27FC236}">
                <a16:creationId xmlns:a16="http://schemas.microsoft.com/office/drawing/2014/main" id="{4EABD5C7-629D-6449-C479-302F06A96F7A}"/>
              </a:ext>
            </a:extLst>
          </p:cNvPr>
          <p:cNvSpPr/>
          <p:nvPr userDrawn="1">
            <p:custDataLst>
              <p:tags r:id="rId56"/>
            </p:custDataLst>
          </p:nvPr>
        </p:nvSpPr>
        <p:spPr>
          <a:xfrm>
            <a:off x="10220000" y="360000"/>
            <a:ext cx="626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29" name="Rectangle 28" hidden="1">
            <a:extLst>
              <a:ext uri="{FF2B5EF4-FFF2-40B4-BE49-F238E27FC236}">
                <a16:creationId xmlns:a16="http://schemas.microsoft.com/office/drawing/2014/main" id="{3C918FA4-7A69-17B2-CCE2-9FF83D9E2A99}"/>
              </a:ext>
            </a:extLst>
          </p:cNvPr>
          <p:cNvSpPr/>
          <p:nvPr userDrawn="1">
            <p:custDataLst>
              <p:tags r:id="rId57"/>
            </p:custDataLst>
          </p:nvPr>
        </p:nvSpPr>
        <p:spPr>
          <a:xfrm>
            <a:off x="10846000" y="360000"/>
            <a:ext cx="360000"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sp>
        <p:nvSpPr>
          <p:cNvPr id="30" name="Rectangle 29" hidden="1">
            <a:extLst>
              <a:ext uri="{FF2B5EF4-FFF2-40B4-BE49-F238E27FC236}">
                <a16:creationId xmlns:a16="http://schemas.microsoft.com/office/drawing/2014/main" id="{74C8EDEB-9250-B95D-AB78-38DAE7B919B1}"/>
              </a:ext>
            </a:extLst>
          </p:cNvPr>
          <p:cNvSpPr/>
          <p:nvPr userDrawn="1">
            <p:custDataLst>
              <p:tags r:id="rId58"/>
            </p:custDataLst>
          </p:nvPr>
        </p:nvSpPr>
        <p:spPr>
          <a:xfrm>
            <a:off x="11206000" y="360000"/>
            <a:ext cx="625999" cy="613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n-GB" sz="2000" noProof="0" err="1"/>
          </a:p>
        </p:txBody>
      </p:sp>
      <p:pic>
        <p:nvPicPr>
          <p:cNvPr id="32" name="Picture 31">
            <a:extLst>
              <a:ext uri="{FF2B5EF4-FFF2-40B4-BE49-F238E27FC236}">
                <a16:creationId xmlns:a16="http://schemas.microsoft.com/office/drawing/2014/main" id="{EB321F9E-02E9-1D46-6FF1-DEB3A24CC20E}"/>
              </a:ext>
            </a:extLst>
          </p:cNvPr>
          <p:cNvPicPr>
            <a:picLocks noChangeAspect="1"/>
          </p:cNvPicPr>
          <p:nvPr userDrawn="1"/>
        </p:nvPicPr>
        <p:blipFill>
          <a:blip r:embed="rId61"/>
          <a:stretch>
            <a:fillRect/>
          </a:stretch>
        </p:blipFill>
        <p:spPr>
          <a:xfrm>
            <a:off x="10845800" y="6348408"/>
            <a:ext cx="984250" cy="198716"/>
          </a:xfrm>
          <a:prstGeom prst="rect">
            <a:avLst/>
          </a:prstGeom>
        </p:spPr>
      </p:pic>
    </p:spTree>
    <p:extLst>
      <p:ext uri="{BB962C8B-B14F-4D97-AF65-F5344CB8AC3E}">
        <p14:creationId xmlns:p14="http://schemas.microsoft.com/office/powerpoint/2010/main" val="233439725"/>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 id="2147483855" r:id="rId19"/>
    <p:sldLayoutId id="2147483856" r:id="rId20"/>
    <p:sldLayoutId id="2147483857" r:id="rId21"/>
    <p:sldLayoutId id="2147483858" r:id="rId22"/>
    <p:sldLayoutId id="2147483859" r:id="rId23"/>
    <p:sldLayoutId id="2147483860" r:id="rId24"/>
    <p:sldLayoutId id="2147483861" r:id="rId25"/>
    <p:sldLayoutId id="2147483862" r:id="rId26"/>
    <p:sldLayoutId id="2147483863" r:id="rId27"/>
    <p:sldLayoutId id="2147483864" r:id="rId28"/>
    <p:sldLayoutId id="2147483865" r:id="rId29"/>
    <p:sldLayoutId id="2147483866" r:id="rId30"/>
    <p:sldLayoutId id="2147483867" r:id="rId31"/>
    <p:sldLayoutId id="2147483868" r:id="rId32"/>
    <p:sldLayoutId id="2147483869" r:id="rId33"/>
  </p:sldLayoutIdLst>
  <p:hf hdr="0"/>
  <p:txStyles>
    <p:titleStyle>
      <a:lvl1pPr algn="l" defTabSz="914400" rtl="0" eaLnBrk="1" latinLnBrk="0" hangingPunct="1">
        <a:lnSpc>
          <a:spcPct val="83000"/>
        </a:lnSpc>
        <a:spcBef>
          <a:spcPct val="0"/>
        </a:spcBef>
        <a:buNone/>
        <a:defRPr sz="3200" b="1" kern="1200">
          <a:solidFill>
            <a:srgbClr val="004295"/>
          </a:solidFill>
          <a:latin typeface="+mj-lt"/>
          <a:ea typeface="+mj-ea"/>
          <a:cs typeface="+mj-cs"/>
        </a:defRPr>
      </a:lvl1pPr>
    </p:titleStyle>
    <p:bodyStyle>
      <a:lvl1pPr marL="180000" indent="-1800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360000" indent="-1800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2pPr>
      <a:lvl3pPr marL="540000" indent="-1800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3pPr>
      <a:lvl4pPr marL="0" indent="0" algn="l" defTabSz="914400" rtl="0" eaLnBrk="1" latinLnBrk="0" hangingPunct="1">
        <a:lnSpc>
          <a:spcPct val="100000"/>
        </a:lnSpc>
        <a:spcBef>
          <a:spcPts val="0"/>
        </a:spcBef>
        <a:spcAft>
          <a:spcPts val="1200"/>
        </a:spcAft>
        <a:buFont typeface="Arial" panose="020B0604020202020204" pitchFamily="34" charset="0"/>
        <a:buChar char="​"/>
        <a:defRPr sz="1800" b="1" kern="1200">
          <a:solidFill>
            <a:srgbClr val="004295"/>
          </a:solidFill>
          <a:latin typeface="+mj-lt"/>
          <a:ea typeface="+mn-ea"/>
          <a:cs typeface="+mn-cs"/>
        </a:defRPr>
      </a:lvl4pPr>
      <a:lvl5pPr marL="0" indent="0" algn="l" defTabSz="914400" rtl="0" eaLnBrk="1" latinLnBrk="0" hangingPunct="1">
        <a:lnSpc>
          <a:spcPct val="100000"/>
        </a:lnSpc>
        <a:spcBef>
          <a:spcPts val="0"/>
        </a:spcBef>
        <a:spcAft>
          <a:spcPts val="1200"/>
        </a:spcAft>
        <a:buFont typeface="Arial" panose="020B0604020202020204" pitchFamily="34" charset="0"/>
        <a:buChar char="​"/>
        <a:tabLst/>
        <a:defRPr sz="1600" kern="1200">
          <a:solidFill>
            <a:schemeClr val="tx1"/>
          </a:solidFill>
          <a:latin typeface="+mn-lt"/>
          <a:ea typeface="+mn-ea"/>
          <a:cs typeface="+mn-cs"/>
        </a:defRPr>
      </a:lvl5pPr>
      <a:lvl6pPr marL="90000" indent="-90000" algn="l" defTabSz="914400" rtl="0" eaLnBrk="1" latinLnBrk="0" hangingPunct="1">
        <a:lnSpc>
          <a:spcPct val="120000"/>
        </a:lnSpc>
        <a:spcBef>
          <a:spcPts val="0"/>
        </a:spcBef>
        <a:spcAft>
          <a:spcPts val="600"/>
        </a:spcAft>
        <a:buFont typeface="Arial" panose="020B0604020202020204" pitchFamily="34" charset="0"/>
        <a:buChar char="•"/>
        <a:defRPr sz="1000" kern="1200">
          <a:solidFill>
            <a:schemeClr val="tx1"/>
          </a:solidFill>
          <a:latin typeface="+mn-lt"/>
          <a:ea typeface="+mn-ea"/>
          <a:cs typeface="+mn-cs"/>
        </a:defRPr>
      </a:lvl6pPr>
      <a:lvl7pPr marL="0" indent="0" algn="l" defTabSz="914400" rtl="0" eaLnBrk="1" latinLnBrk="0" hangingPunct="1">
        <a:lnSpc>
          <a:spcPct val="120000"/>
        </a:lnSpc>
        <a:spcBef>
          <a:spcPts val="0"/>
        </a:spcBef>
        <a:spcAft>
          <a:spcPts val="600"/>
        </a:spcAft>
        <a:buFont typeface="Arial" panose="020B0604020202020204" pitchFamily="34" charset="0"/>
        <a:buChar char="​"/>
        <a:defRPr sz="1200" b="1" kern="1200" baseline="0">
          <a:solidFill>
            <a:srgbClr val="004295"/>
          </a:solidFill>
          <a:latin typeface="+mj-lt"/>
          <a:ea typeface="+mn-ea"/>
          <a:cs typeface="+mn-cs"/>
        </a:defRPr>
      </a:lvl7pPr>
      <a:lvl8pPr marL="0" indent="0" algn="l" defTabSz="914400" rtl="0" eaLnBrk="1" latinLnBrk="0" hangingPunct="1">
        <a:lnSpc>
          <a:spcPct val="120000"/>
        </a:lnSpc>
        <a:spcBef>
          <a:spcPts val="0"/>
        </a:spcBef>
        <a:spcAft>
          <a:spcPts val="600"/>
        </a:spcAft>
        <a:buFont typeface="Arial" panose="020B0604020202020204" pitchFamily="34" charset="0"/>
        <a:buChar char="​"/>
        <a:defRPr sz="1000" kern="1200">
          <a:solidFill>
            <a:schemeClr val="tx1"/>
          </a:solidFill>
          <a:latin typeface="+mn-lt"/>
          <a:ea typeface="+mn-ea"/>
          <a:cs typeface="+mn-cs"/>
        </a:defRPr>
      </a:lvl8pPr>
      <a:lvl9pPr marL="0" indent="0" algn="l" defTabSz="914400" rtl="0" eaLnBrk="1" latinLnBrk="0" hangingPunct="1">
        <a:lnSpc>
          <a:spcPct val="90000"/>
        </a:lnSpc>
        <a:spcBef>
          <a:spcPts val="1200"/>
        </a:spcBef>
        <a:spcAft>
          <a:spcPts val="0"/>
        </a:spcAft>
        <a:buFont typeface="Arial" panose="020B0604020202020204" pitchFamily="34" charset="0"/>
        <a:buChar char="​"/>
        <a:defRPr sz="4400" b="1" kern="1200" baseline="0">
          <a:solidFill>
            <a:srgbClr val="004295"/>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05">
          <p15:clr>
            <a:srgbClr val="A4A3A4"/>
          </p15:clr>
        </p15:guide>
        <p15:guide id="2" pos="3332">
          <p15:clr>
            <a:srgbClr val="A4A3A4"/>
          </p15:clr>
        </p15:guide>
        <p15:guide id="3" orient="horz" pos="226">
          <p15:clr>
            <a:srgbClr val="A4A3A4"/>
          </p15:clr>
        </p15:guide>
        <p15:guide id="4" orient="horz" pos="4093">
          <p15:clr>
            <a:srgbClr val="A4A3A4"/>
          </p15:clr>
        </p15:guide>
        <p15:guide id="5" pos="847">
          <p15:clr>
            <a:srgbClr val="A4A3A4"/>
          </p15:clr>
        </p15:guide>
        <p15:guide id="6" pos="1242">
          <p15:clr>
            <a:srgbClr val="A4A3A4"/>
          </p15:clr>
        </p15:guide>
        <p15:guide id="7" pos="4347">
          <p15:clr>
            <a:srgbClr val="A4A3A4"/>
          </p15:clr>
        </p15:guide>
        <p15:guide id="8" pos="4574">
          <p15:clr>
            <a:srgbClr val="A4A3A4"/>
          </p15:clr>
        </p15:guide>
        <p15:guide id="9" pos="226">
          <p15:clr>
            <a:srgbClr val="A4A3A4"/>
          </p15:clr>
        </p15:guide>
        <p15:guide id="10" pos="621">
          <p15:clr>
            <a:srgbClr val="A4A3A4"/>
          </p15:clr>
        </p15:guide>
        <p15:guide id="11" pos="5195">
          <p15:clr>
            <a:srgbClr val="A4A3A4"/>
          </p15:clr>
        </p15:guide>
        <p15:guide id="12" pos="5589">
          <p15:clr>
            <a:srgbClr val="A4A3A4"/>
          </p15:clr>
        </p15:guide>
        <p15:guide id="13" pos="2090">
          <p15:clr>
            <a:srgbClr val="A4A3A4"/>
          </p15:clr>
        </p15:guide>
        <p15:guide id="14" pos="2484">
          <p15:clr>
            <a:srgbClr val="A4A3A4"/>
          </p15:clr>
        </p15:guide>
        <p15:guide id="15" pos="5816">
          <p15:clr>
            <a:srgbClr val="A4A3A4"/>
          </p15:clr>
        </p15:guide>
        <p15:guide id="16" pos="6211">
          <p15:clr>
            <a:srgbClr val="A4A3A4"/>
          </p15:clr>
        </p15:guide>
        <p15:guide id="17" pos="2711">
          <p15:clr>
            <a:srgbClr val="A4A3A4"/>
          </p15:clr>
        </p15:guide>
        <p15:guide id="18" pos="3726">
          <p15:clr>
            <a:srgbClr val="A4A3A4"/>
          </p15:clr>
        </p15:guide>
        <p15:guide id="19" pos="3953">
          <p15:clr>
            <a:srgbClr val="A4A3A4"/>
          </p15:clr>
        </p15:guide>
        <p15:guide id="20" pos="7058">
          <p15:clr>
            <a:srgbClr val="A4A3A4"/>
          </p15:clr>
        </p15:guide>
        <p15:guide id="21" pos="7453">
          <p15:clr>
            <a:srgbClr val="A4A3A4"/>
          </p15:clr>
        </p15:guide>
        <p15:guide id="22" pos="4968">
          <p15:clr>
            <a:srgbClr val="A4A3A4"/>
          </p15:clr>
        </p15:guide>
        <p15:guide id="23" pos="1468">
          <p15:clr>
            <a:srgbClr val="A4A3A4"/>
          </p15:clr>
        </p15:guide>
        <p15:guide id="24" pos="1863">
          <p15:clr>
            <a:srgbClr val="A4A3A4"/>
          </p15:clr>
        </p15:guide>
        <p15:guide id="25" pos="6437">
          <p15:clr>
            <a:srgbClr val="A4A3A4"/>
          </p15:clr>
        </p15:guide>
        <p15:guide id="26" pos="6832">
          <p15:clr>
            <a:srgbClr val="A4A3A4"/>
          </p15:clr>
        </p15:guide>
        <p15:guide id="27" pos="453">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32.png"/><Relationship Id="rId2" Type="http://schemas.openxmlformats.org/officeDocument/2006/relationships/slideLayout" Target="../slideLayouts/slideLayout9.xml"/><Relationship Id="rId1" Type="http://schemas.openxmlformats.org/officeDocument/2006/relationships/tags" Target="../tags/tag101.xml"/><Relationship Id="rId6" Type="http://schemas.openxmlformats.org/officeDocument/2006/relationships/image" Target="../media/image31.emf"/><Relationship Id="rId5" Type="http://schemas.openxmlformats.org/officeDocument/2006/relationships/oleObject" Target="../embeddings/oleObject7.bin"/><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9.xml"/><Relationship Id="rId1" Type="http://schemas.openxmlformats.org/officeDocument/2006/relationships/tags" Target="../tags/tag102.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9.xml"/><Relationship Id="rId1" Type="http://schemas.openxmlformats.org/officeDocument/2006/relationships/tags" Target="../tags/tag103.xml"/><Relationship Id="rId6" Type="http://schemas.openxmlformats.org/officeDocument/2006/relationships/image" Target="../media/image32.png"/><Relationship Id="rId5" Type="http://schemas.openxmlformats.org/officeDocument/2006/relationships/image" Target="../media/image1.emf"/><Relationship Id="rId4"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3" Type="http://schemas.openxmlformats.org/officeDocument/2006/relationships/hyperlink" Target="https://kpmgoneuk-my.sharepoint.com/personal/mike_poole_kpmg_co_uk/Documents/Desktop/Templates%20for%20ESG/KPMG%20ESG%20A4%20portrait%20template%20(RGB).pptx?web=1" TargetMode="External"/><Relationship Id="rId2" Type="http://schemas.openxmlformats.org/officeDocument/2006/relationships/slideLayout" Target="../slideLayouts/slideLayout33.xml"/><Relationship Id="rId1" Type="http://schemas.openxmlformats.org/officeDocument/2006/relationships/tags" Target="../tags/tag10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oup of people in a superhero garment&#10;&#10;Description automatically generated">
            <a:extLst>
              <a:ext uri="{FF2B5EF4-FFF2-40B4-BE49-F238E27FC236}">
                <a16:creationId xmlns:a16="http://schemas.microsoft.com/office/drawing/2014/main" id="{0F61D5B4-D2EA-767E-2EE4-F8A8B2452571}"/>
              </a:ext>
            </a:extLst>
          </p:cNvPr>
          <p:cNvPicPr>
            <a:picLocks noChangeAspect="1"/>
          </p:cNvPicPr>
          <p:nvPr/>
        </p:nvPicPr>
        <p:blipFill rotWithShape="1">
          <a:blip r:embed="rId4">
            <a:extLst>
              <a:ext uri="{28A0092B-C50C-407E-A947-70E740481C1C}">
                <a14:useLocalDpi xmlns:a14="http://schemas.microsoft.com/office/drawing/2010/main" val="0"/>
              </a:ext>
            </a:extLst>
          </a:blip>
          <a:srcRect r="80652"/>
          <a:stretch/>
        </p:blipFill>
        <p:spPr>
          <a:xfrm flipH="1">
            <a:off x="1" y="-1624"/>
            <a:ext cx="2321996" cy="6858000"/>
          </a:xfrm>
          <a:prstGeom prst="rect">
            <a:avLst/>
          </a:prstGeom>
        </p:spPr>
      </p:pic>
      <p:pic>
        <p:nvPicPr>
          <p:cNvPr id="13" name="Picture 12" descr="A group of people in a superhero garment&#10;&#10;Description automatically generated">
            <a:extLst>
              <a:ext uri="{FF2B5EF4-FFF2-40B4-BE49-F238E27FC236}">
                <a16:creationId xmlns:a16="http://schemas.microsoft.com/office/drawing/2014/main" id="{8319FFAE-5F8A-A5A5-90E4-E1E9B0B6B07F}"/>
              </a:ext>
            </a:extLst>
          </p:cNvPr>
          <p:cNvPicPr>
            <a:picLocks noChangeAspect="1"/>
          </p:cNvPicPr>
          <p:nvPr/>
        </p:nvPicPr>
        <p:blipFill rotWithShape="1">
          <a:blip r:embed="rId4">
            <a:extLst>
              <a:ext uri="{28A0092B-C50C-407E-A947-70E740481C1C}">
                <a14:useLocalDpi xmlns:a14="http://schemas.microsoft.com/office/drawing/2010/main" val="0"/>
              </a:ext>
            </a:extLst>
          </a:blip>
          <a:srcRect l="-1" r="16983"/>
          <a:stretch/>
        </p:blipFill>
        <p:spPr>
          <a:xfrm>
            <a:off x="2320816" y="-1624"/>
            <a:ext cx="9963333" cy="6858000"/>
          </a:xfrm>
          <a:prstGeom prst="rect">
            <a:avLst/>
          </a:prstGeom>
        </p:spPr>
      </p:pic>
      <p:sp>
        <p:nvSpPr>
          <p:cNvPr id="15" name="Rectangle 14">
            <a:extLst>
              <a:ext uri="{FF2B5EF4-FFF2-40B4-BE49-F238E27FC236}">
                <a16:creationId xmlns:a16="http://schemas.microsoft.com/office/drawing/2014/main" id="{37C31389-EB14-C740-8562-3C96164BF6B1}"/>
              </a:ext>
            </a:extLst>
          </p:cNvPr>
          <p:cNvSpPr>
            <a:spLocks/>
          </p:cNvSpPr>
          <p:nvPr/>
        </p:nvSpPr>
        <p:spPr>
          <a:xfrm>
            <a:off x="0" y="1624"/>
            <a:ext cx="9385006" cy="6856376"/>
          </a:xfrm>
          <a:prstGeom prst="rect">
            <a:avLst/>
          </a:prstGeom>
          <a:gradFill>
            <a:gsLst>
              <a:gs pos="20000">
                <a:schemeClr val="accent1"/>
              </a:gs>
              <a:gs pos="100000">
                <a:schemeClr val="accent1">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54611" tIns="54611" rIns="54611" bIns="54611"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a-DK" sz="1500" b="0" i="0" u="none" strike="noStrike" kern="1200" cap="none" spc="0" normalizeH="0" baseline="0" noProof="0" err="1">
              <a:ln>
                <a:noFill/>
              </a:ln>
              <a:solidFill>
                <a:srgbClr val="FFFFFF"/>
              </a:solidFill>
              <a:effectLst/>
              <a:uLnTx/>
              <a:uFillTx/>
              <a:latin typeface="Arial"/>
              <a:ea typeface="+mn-ea"/>
              <a:cs typeface="+mn-cs"/>
            </a:endParaRPr>
          </a:p>
        </p:txBody>
      </p:sp>
      <p:graphicFrame>
        <p:nvGraphicFramePr>
          <p:cNvPr id="8" name="Object 7" hidden="1">
            <a:extLst>
              <a:ext uri="{FF2B5EF4-FFF2-40B4-BE49-F238E27FC236}">
                <a16:creationId xmlns:a16="http://schemas.microsoft.com/office/drawing/2014/main" id="{A1674738-D546-4855-9524-0525A92BB838}"/>
              </a:ext>
            </a:extLst>
          </p:cNvPr>
          <p:cNvGraphicFramePr>
            <a:graphicFrameLocks noChangeAspect="1"/>
          </p:cNvGraphicFramePr>
          <p:nvPr>
            <p:custDataLst>
              <p:tags r:id="rId1"/>
            </p:custDataLst>
            <p:extLst>
              <p:ext uri="{D42A27DB-BD31-4B8C-83A1-F6EECF244321}">
                <p14:modId xmlns:p14="http://schemas.microsoft.com/office/powerpoint/2010/main" val="509802721"/>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5" imgW="404" imgH="405" progId="TCLayout.ActiveDocument.1">
                  <p:embed/>
                </p:oleObj>
              </mc:Choice>
              <mc:Fallback>
                <p:oleObj name="think-cell Slide" r:id="rId5" imgW="404" imgH="405" progId="TCLayout.ActiveDocument.1">
                  <p:embed/>
                  <p:pic>
                    <p:nvPicPr>
                      <p:cNvPr id="8" name="Object 7" hidden="1">
                        <a:extLst>
                          <a:ext uri="{FF2B5EF4-FFF2-40B4-BE49-F238E27FC236}">
                            <a16:creationId xmlns:a16="http://schemas.microsoft.com/office/drawing/2014/main" id="{A1674738-D546-4855-9524-0525A92BB838}"/>
                          </a:ext>
                        </a:extLst>
                      </p:cNvPr>
                      <p:cNvPicPr/>
                      <p:nvPr/>
                    </p:nvPicPr>
                    <p:blipFill>
                      <a:blip r:embed="rId6"/>
                      <a:stretch>
                        <a:fillRect/>
                      </a:stretch>
                    </p:blipFill>
                    <p:spPr>
                      <a:xfrm>
                        <a:off x="1589" y="1589"/>
                        <a:ext cx="1588" cy="1588"/>
                      </a:xfrm>
                      <a:prstGeom prst="rect">
                        <a:avLst/>
                      </a:prstGeom>
                    </p:spPr>
                  </p:pic>
                </p:oleObj>
              </mc:Fallback>
            </mc:AlternateContent>
          </a:graphicData>
        </a:graphic>
      </p:graphicFrame>
      <p:pic>
        <p:nvPicPr>
          <p:cNvPr id="7" name="Picture 6" descr="A black and white logo&#10;&#10;Description automatically generated">
            <a:extLst>
              <a:ext uri="{FF2B5EF4-FFF2-40B4-BE49-F238E27FC236}">
                <a16:creationId xmlns:a16="http://schemas.microsoft.com/office/drawing/2014/main" id="{5E6ECA61-3E9C-0433-7153-3BB94EE4905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3815" y="1470565"/>
            <a:ext cx="1060464" cy="426521"/>
          </a:xfrm>
          <a:prstGeom prst="rect">
            <a:avLst/>
          </a:prstGeom>
        </p:spPr>
      </p:pic>
      <p:sp>
        <p:nvSpPr>
          <p:cNvPr id="9" name="TextBox 8">
            <a:extLst>
              <a:ext uri="{FF2B5EF4-FFF2-40B4-BE49-F238E27FC236}">
                <a16:creationId xmlns:a16="http://schemas.microsoft.com/office/drawing/2014/main" id="{AFBD7FB9-3D4D-33BF-76FC-41C14368B8EB}"/>
              </a:ext>
            </a:extLst>
          </p:cNvPr>
          <p:cNvSpPr txBox="1"/>
          <p:nvPr/>
        </p:nvSpPr>
        <p:spPr>
          <a:xfrm>
            <a:off x="597776" y="5595329"/>
            <a:ext cx="2907161" cy="346843"/>
          </a:xfrm>
          <a:prstGeom prst="rect">
            <a:avLst/>
          </a:prstGeom>
        </p:spPr>
        <p:txBody>
          <a:bodyPr vert="horz" wrap="square" lIns="0" tIns="0" rIns="0" bIns="0" rtlCol="0" anchor="t" anchorCtr="0">
            <a:noAutofit/>
          </a:bodyPr>
          <a:lstStyle/>
          <a:p>
            <a:pPr marL="0" marR="0" lvl="0" indent="0" algn="l" defTabSz="914377" rtl="0" eaLnBrk="1" fontAlgn="auto" latinLnBrk="0" hangingPunct="1">
              <a:lnSpc>
                <a:spcPct val="100000"/>
              </a:lnSpc>
              <a:spcBef>
                <a:spcPts val="0"/>
              </a:spcBef>
              <a:spcAft>
                <a:spcPts val="600"/>
              </a:spcAft>
              <a:buClrTx/>
              <a:buSzTx/>
              <a:buFontTx/>
              <a:buNone/>
              <a:tabLst/>
              <a:defRPr/>
            </a:pPr>
            <a:r>
              <a:rPr lang="en-GB" sz="1600" dirty="0">
                <a:solidFill>
                  <a:srgbClr val="FFFFFF"/>
                </a:solidFill>
                <a:latin typeface="Arial"/>
              </a:rPr>
              <a:t>December 2024</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AutoShape 2" descr="Detailed comic-style illustration in a 16:9 aspect ratio, capturing a group of five diverse salespeople from a prominent corporation. Each individual is distinctly unique, showcasing a blend of corporate attire and superhero elements. A male figure's cufflinks gleam with energy, resembling power gauntlets. A woman's heels transform into rocket boosters, while another's elegant scarf billows out as a majestic cape. A briefcase beside them opens slightly, revealing a shield emblem, while another salesperson's glasses glint, suggesting high-tech vision enhancements. The city backdrop is adorned with superhero insignias, and the atmosphere pulsates with energy, reminiscent of intense Marvel comic showdowns.">
            <a:extLst>
              <a:ext uri="{FF2B5EF4-FFF2-40B4-BE49-F238E27FC236}">
                <a16:creationId xmlns:a16="http://schemas.microsoft.com/office/drawing/2014/main" id="{9401B1B2-356F-BB0B-FC3D-0450FA451CE1}"/>
              </a:ext>
            </a:extLst>
          </p:cNvPr>
          <p:cNvSpPr>
            <a:spLocks noChangeAspect="1" noChangeArrowheads="1"/>
          </p:cNvSpPr>
          <p:nvPr/>
        </p:nvSpPr>
        <p:spPr bwMode="auto">
          <a:xfrm>
            <a:off x="5951836" y="3155707"/>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a-DK" sz="1800" b="0" i="0" u="none" strike="noStrike" kern="1200" cap="none" spc="0" normalizeH="0" baseline="0" noProof="0">
              <a:ln>
                <a:noFill/>
              </a:ln>
              <a:solidFill>
                <a:srgbClr val="000000"/>
              </a:solidFill>
              <a:effectLst/>
              <a:uLnTx/>
              <a:uFillTx/>
              <a:latin typeface="Arial"/>
              <a:ea typeface="+mn-ea"/>
              <a:cs typeface="+mn-cs"/>
            </a:endParaRPr>
          </a:p>
        </p:txBody>
      </p:sp>
      <p:sp>
        <p:nvSpPr>
          <p:cNvPr id="2" name="Title 1">
            <a:extLst>
              <a:ext uri="{FF2B5EF4-FFF2-40B4-BE49-F238E27FC236}">
                <a16:creationId xmlns:a16="http://schemas.microsoft.com/office/drawing/2014/main" id="{06BCF54A-0625-BAA8-EEF9-D502A1DB2962}"/>
              </a:ext>
            </a:extLst>
          </p:cNvPr>
          <p:cNvSpPr>
            <a:spLocks noGrp="1"/>
          </p:cNvSpPr>
          <p:nvPr>
            <p:ph type="title"/>
          </p:nvPr>
        </p:nvSpPr>
        <p:spPr>
          <a:xfrm>
            <a:off x="592050" y="3099327"/>
            <a:ext cx="6173675" cy="533400"/>
          </a:xfrm>
        </p:spPr>
        <p:txBody>
          <a:bodyPr vert="horz"/>
          <a:lstStyle/>
          <a:p>
            <a:r>
              <a:rPr lang="en-GB" sz="7200" dirty="0">
                <a:solidFill>
                  <a:schemeClr val="bg1"/>
                </a:solidFill>
              </a:rPr>
              <a:t>[CUSTOMGPT NAME]</a:t>
            </a:r>
          </a:p>
        </p:txBody>
      </p:sp>
    </p:spTree>
    <p:extLst>
      <p:ext uri="{BB962C8B-B14F-4D97-AF65-F5344CB8AC3E}">
        <p14:creationId xmlns:p14="http://schemas.microsoft.com/office/powerpoint/2010/main" val="36433871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C25181C5-4DA3-F826-76E4-593023CAB3F8}"/>
              </a:ext>
            </a:extLst>
          </p:cNvPr>
          <p:cNvGraphicFramePr>
            <a:graphicFrameLocks noChangeAspect="1"/>
          </p:cNvGraphicFramePr>
          <p:nvPr>
            <p:custDataLst>
              <p:tags r:id="rId1"/>
            </p:custDataLst>
            <p:extLst>
              <p:ext uri="{D42A27DB-BD31-4B8C-83A1-F6EECF244321}">
                <p14:modId xmlns:p14="http://schemas.microsoft.com/office/powerpoint/2010/main" val="21208599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4" name="think-cell data - do not delete" hidden="1">
                        <a:extLst>
                          <a:ext uri="{FF2B5EF4-FFF2-40B4-BE49-F238E27FC236}">
                            <a16:creationId xmlns:a16="http://schemas.microsoft.com/office/drawing/2014/main" id="{C25181C5-4DA3-F826-76E4-593023CAB3F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A36E8A5-5ECE-5839-9A66-40430D82AB35}"/>
              </a:ext>
            </a:extLst>
          </p:cNvPr>
          <p:cNvSpPr>
            <a:spLocks noGrp="1"/>
          </p:cNvSpPr>
          <p:nvPr>
            <p:ph type="title"/>
          </p:nvPr>
        </p:nvSpPr>
        <p:spPr/>
        <p:txBody>
          <a:bodyPr vert="horz"/>
          <a:lstStyle/>
          <a:p>
            <a:r>
              <a:rPr lang="da-DK" dirty="0" err="1"/>
              <a:t>We</a:t>
            </a:r>
            <a:r>
              <a:rPr lang="da-DK" dirty="0"/>
              <a:t> have </a:t>
            </a:r>
            <a:r>
              <a:rPr lang="da-DK" dirty="0" err="1"/>
              <a:t>built</a:t>
            </a:r>
            <a:r>
              <a:rPr lang="da-DK" dirty="0"/>
              <a:t> a </a:t>
            </a:r>
            <a:r>
              <a:rPr lang="da-DK" dirty="0" err="1"/>
              <a:t>CustomGPT</a:t>
            </a:r>
            <a:r>
              <a:rPr lang="da-DK" dirty="0"/>
              <a:t> to </a:t>
            </a:r>
            <a:r>
              <a:rPr lang="da-DK" dirty="0" err="1"/>
              <a:t>solve</a:t>
            </a:r>
            <a:r>
              <a:rPr lang="da-DK" dirty="0"/>
              <a:t> [PROBLEM] by </a:t>
            </a:r>
            <a:r>
              <a:rPr lang="da-DK" dirty="0" err="1"/>
              <a:t>feeding</a:t>
            </a:r>
            <a:r>
              <a:rPr lang="da-DK" dirty="0"/>
              <a:t> it [DATA] and [INSTRUCTIONS]</a:t>
            </a:r>
          </a:p>
        </p:txBody>
      </p:sp>
      <p:sp>
        <p:nvSpPr>
          <p:cNvPr id="28" name="Rectangle 27">
            <a:extLst>
              <a:ext uri="{FF2B5EF4-FFF2-40B4-BE49-F238E27FC236}">
                <a16:creationId xmlns:a16="http://schemas.microsoft.com/office/drawing/2014/main" id="{6A27A91D-C615-6D98-A445-4CCD5980BBE2}"/>
              </a:ext>
            </a:extLst>
          </p:cNvPr>
          <p:cNvSpPr/>
          <p:nvPr/>
        </p:nvSpPr>
        <p:spPr>
          <a:xfrm>
            <a:off x="995364" y="1573161"/>
            <a:ext cx="3094855" cy="825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da-DK" sz="2800" dirty="0">
                <a:solidFill>
                  <a:schemeClr val="bg1"/>
                </a:solidFill>
                <a:latin typeface="+mj-lt"/>
              </a:rPr>
              <a:t>WHAT?</a:t>
            </a:r>
          </a:p>
        </p:txBody>
      </p:sp>
      <p:sp>
        <p:nvSpPr>
          <p:cNvPr id="29" name="Rectangle 28">
            <a:extLst>
              <a:ext uri="{FF2B5EF4-FFF2-40B4-BE49-F238E27FC236}">
                <a16:creationId xmlns:a16="http://schemas.microsoft.com/office/drawing/2014/main" id="{929D7184-F394-B0F8-A637-75239B0236C2}"/>
              </a:ext>
            </a:extLst>
          </p:cNvPr>
          <p:cNvSpPr/>
          <p:nvPr/>
        </p:nvSpPr>
        <p:spPr>
          <a:xfrm>
            <a:off x="4548572" y="1573161"/>
            <a:ext cx="3094855" cy="825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da-DK" sz="2800" dirty="0">
                <a:solidFill>
                  <a:schemeClr val="bg1"/>
                </a:solidFill>
                <a:latin typeface="+mj-lt"/>
              </a:rPr>
              <a:t>WHY?</a:t>
            </a:r>
          </a:p>
        </p:txBody>
      </p:sp>
      <p:sp>
        <p:nvSpPr>
          <p:cNvPr id="30" name="Rectangle 29">
            <a:extLst>
              <a:ext uri="{FF2B5EF4-FFF2-40B4-BE49-F238E27FC236}">
                <a16:creationId xmlns:a16="http://schemas.microsoft.com/office/drawing/2014/main" id="{9D291BBB-4E0F-80BC-A166-D8D6B6FB2602}"/>
              </a:ext>
            </a:extLst>
          </p:cNvPr>
          <p:cNvSpPr/>
          <p:nvPr/>
        </p:nvSpPr>
        <p:spPr>
          <a:xfrm>
            <a:off x="8101780" y="1573161"/>
            <a:ext cx="3094855" cy="825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da-DK" sz="2800" dirty="0">
                <a:solidFill>
                  <a:schemeClr val="bg1"/>
                </a:solidFill>
                <a:latin typeface="+mj-lt"/>
              </a:rPr>
              <a:t>HOW?</a:t>
            </a:r>
          </a:p>
        </p:txBody>
      </p:sp>
      <p:sp>
        <p:nvSpPr>
          <p:cNvPr id="31" name="Rectangle 30">
            <a:extLst>
              <a:ext uri="{FF2B5EF4-FFF2-40B4-BE49-F238E27FC236}">
                <a16:creationId xmlns:a16="http://schemas.microsoft.com/office/drawing/2014/main" id="{2AEC6419-E87B-F219-603B-EB8F8D55453C}"/>
              </a:ext>
            </a:extLst>
          </p:cNvPr>
          <p:cNvSpPr/>
          <p:nvPr/>
        </p:nvSpPr>
        <p:spPr>
          <a:xfrm>
            <a:off x="992185" y="5282382"/>
            <a:ext cx="10204450" cy="82836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r>
              <a:rPr lang="da-DK" sz="2800" dirty="0">
                <a:solidFill>
                  <a:schemeClr val="bg1"/>
                </a:solidFill>
                <a:latin typeface="+mj-lt"/>
              </a:rPr>
              <a:t>DATA SOURCES: </a:t>
            </a:r>
          </a:p>
        </p:txBody>
      </p:sp>
      <p:sp>
        <p:nvSpPr>
          <p:cNvPr id="32" name="Rectangle 31">
            <a:extLst>
              <a:ext uri="{FF2B5EF4-FFF2-40B4-BE49-F238E27FC236}">
                <a16:creationId xmlns:a16="http://schemas.microsoft.com/office/drawing/2014/main" id="{D0CC024D-8AB1-D922-2484-3A1AFF5BFAD1}"/>
              </a:ext>
            </a:extLst>
          </p:cNvPr>
          <p:cNvSpPr/>
          <p:nvPr/>
        </p:nvSpPr>
        <p:spPr>
          <a:xfrm>
            <a:off x="995363" y="2483875"/>
            <a:ext cx="3094855" cy="27137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da-DK" sz="1500" dirty="0" err="1">
              <a:solidFill>
                <a:schemeClr val="bg1"/>
              </a:solidFill>
            </a:endParaRPr>
          </a:p>
        </p:txBody>
      </p:sp>
      <p:sp>
        <p:nvSpPr>
          <p:cNvPr id="33" name="Rectangle 32">
            <a:extLst>
              <a:ext uri="{FF2B5EF4-FFF2-40B4-BE49-F238E27FC236}">
                <a16:creationId xmlns:a16="http://schemas.microsoft.com/office/drawing/2014/main" id="{06C1B110-69E6-DE06-8C25-93766BABF83D}"/>
              </a:ext>
            </a:extLst>
          </p:cNvPr>
          <p:cNvSpPr/>
          <p:nvPr/>
        </p:nvSpPr>
        <p:spPr>
          <a:xfrm>
            <a:off x="4548571" y="2483875"/>
            <a:ext cx="3094855" cy="27137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da-DK" sz="1500" dirty="0" err="1">
              <a:solidFill>
                <a:schemeClr val="bg1"/>
              </a:solidFill>
            </a:endParaRPr>
          </a:p>
        </p:txBody>
      </p:sp>
      <p:sp>
        <p:nvSpPr>
          <p:cNvPr id="34" name="Rectangle 33">
            <a:extLst>
              <a:ext uri="{FF2B5EF4-FFF2-40B4-BE49-F238E27FC236}">
                <a16:creationId xmlns:a16="http://schemas.microsoft.com/office/drawing/2014/main" id="{357213EA-E0E4-EA28-7BE9-FBBD9E5618D3}"/>
              </a:ext>
            </a:extLst>
          </p:cNvPr>
          <p:cNvSpPr/>
          <p:nvPr/>
        </p:nvSpPr>
        <p:spPr>
          <a:xfrm>
            <a:off x="8104958" y="2483875"/>
            <a:ext cx="3094855" cy="27137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da-DK" sz="1500" dirty="0" err="1">
              <a:solidFill>
                <a:schemeClr val="bg1"/>
              </a:solidFill>
            </a:endParaRPr>
          </a:p>
        </p:txBody>
      </p:sp>
    </p:spTree>
    <p:extLst>
      <p:ext uri="{BB962C8B-B14F-4D97-AF65-F5344CB8AC3E}">
        <p14:creationId xmlns:p14="http://schemas.microsoft.com/office/powerpoint/2010/main" val="1198750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188F852-7CB4-D0B5-A958-54E6EBE2A395}"/>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8194B8CA-FD25-BB1B-7D0C-A45C4795AA49}"/>
              </a:ext>
            </a:extLst>
          </p:cNvPr>
          <p:cNvGraphicFramePr>
            <a:graphicFrameLocks noChangeAspect="1"/>
          </p:cNvGraphicFramePr>
          <p:nvPr>
            <p:custDataLst>
              <p:tags r:id="rId1"/>
            </p:custDataLst>
            <p:extLst>
              <p:ext uri="{D42A27DB-BD31-4B8C-83A1-F6EECF244321}">
                <p14:modId xmlns:p14="http://schemas.microsoft.com/office/powerpoint/2010/main" val="27067811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10" name="think-cell data - do not delete" hidden="1">
                        <a:extLst>
                          <a:ext uri="{FF2B5EF4-FFF2-40B4-BE49-F238E27FC236}">
                            <a16:creationId xmlns:a16="http://schemas.microsoft.com/office/drawing/2014/main" id="{8194B8CA-FD25-BB1B-7D0C-A45C4795AA4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a:extLst>
              <a:ext uri="{FF2B5EF4-FFF2-40B4-BE49-F238E27FC236}">
                <a16:creationId xmlns:a16="http://schemas.microsoft.com/office/drawing/2014/main" id="{191C3B71-BF99-A9FE-1C91-5751B6396F83}"/>
              </a:ext>
            </a:extLst>
          </p:cNvPr>
          <p:cNvSpPr/>
          <p:nvPr/>
        </p:nvSpPr>
        <p:spPr>
          <a:xfrm>
            <a:off x="0" y="0"/>
            <a:ext cx="12192000" cy="6858000"/>
          </a:xfrm>
          <a:prstGeom prst="rect">
            <a:avLst/>
          </a:prstGeom>
          <a:solidFill>
            <a:schemeClr val="tx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da-DK" sz="1500" dirty="0" err="1">
              <a:solidFill>
                <a:schemeClr val="bg1"/>
              </a:solidFill>
            </a:endParaRPr>
          </a:p>
        </p:txBody>
      </p:sp>
      <p:sp>
        <p:nvSpPr>
          <p:cNvPr id="2" name="Title 1">
            <a:extLst>
              <a:ext uri="{FF2B5EF4-FFF2-40B4-BE49-F238E27FC236}">
                <a16:creationId xmlns:a16="http://schemas.microsoft.com/office/drawing/2014/main" id="{D034CC9D-99BD-C7C6-D6E0-A845D2624513}"/>
              </a:ext>
            </a:extLst>
          </p:cNvPr>
          <p:cNvSpPr>
            <a:spLocks noGrp="1"/>
          </p:cNvSpPr>
          <p:nvPr>
            <p:ph type="title"/>
          </p:nvPr>
        </p:nvSpPr>
        <p:spPr/>
        <p:txBody>
          <a:bodyPr vert="horz"/>
          <a:lstStyle/>
          <a:p>
            <a:r>
              <a:rPr lang="da-DK" dirty="0" err="1">
                <a:solidFill>
                  <a:schemeClr val="bg1"/>
                </a:solidFill>
              </a:rPr>
              <a:t>CustomGPT</a:t>
            </a:r>
            <a:r>
              <a:rPr lang="da-DK" dirty="0">
                <a:solidFill>
                  <a:schemeClr val="bg1"/>
                </a:solidFill>
              </a:rPr>
              <a:t> </a:t>
            </a:r>
            <a:r>
              <a:rPr lang="da-DK" dirty="0" err="1">
                <a:solidFill>
                  <a:schemeClr val="bg1"/>
                </a:solidFill>
              </a:rPr>
              <a:t>Canvas</a:t>
            </a:r>
            <a:endParaRPr lang="da-DK" dirty="0">
              <a:solidFill>
                <a:schemeClr val="bg1"/>
              </a:solidFill>
            </a:endParaRPr>
          </a:p>
        </p:txBody>
      </p:sp>
      <p:sp>
        <p:nvSpPr>
          <p:cNvPr id="3" name="Rectangle: Rounded Corners 2">
            <a:extLst>
              <a:ext uri="{FF2B5EF4-FFF2-40B4-BE49-F238E27FC236}">
                <a16:creationId xmlns:a16="http://schemas.microsoft.com/office/drawing/2014/main" id="{73A646C3-A733-92EC-A2A7-E7CA9B537D9D}"/>
              </a:ext>
            </a:extLst>
          </p:cNvPr>
          <p:cNvSpPr/>
          <p:nvPr/>
        </p:nvSpPr>
        <p:spPr>
          <a:xfrm>
            <a:off x="906869" y="1123951"/>
            <a:ext cx="5100637" cy="1436370"/>
          </a:xfrm>
          <a:prstGeom prst="roundRect">
            <a:avLst>
              <a:gd name="adj" fmla="val 7711"/>
            </a:avLst>
          </a:prstGeom>
          <a:solidFill>
            <a:schemeClr val="accent1">
              <a:lumMod val="20000"/>
              <a:lumOff val="80000"/>
            </a:schemeClr>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t"/>
          <a:lstStyle/>
          <a:p>
            <a:pPr algn="l"/>
            <a:r>
              <a:rPr lang="da-DK" sz="2000" dirty="0">
                <a:solidFill>
                  <a:schemeClr val="tx2"/>
                </a:solidFill>
                <a:latin typeface="+mj-lt"/>
              </a:rPr>
              <a:t>#1 WHAT</a:t>
            </a:r>
            <a:endParaRPr lang="da-DK" sz="1100" i="1" dirty="0">
              <a:solidFill>
                <a:schemeClr val="tx2"/>
              </a:solidFill>
            </a:endParaRPr>
          </a:p>
          <a:p>
            <a:pPr marL="342900" indent="-342900" algn="l">
              <a:buFont typeface="Wingdings" panose="05000000000000000000" pitchFamily="2" charset="2"/>
              <a:buChar char="§"/>
            </a:pPr>
            <a:r>
              <a:rPr lang="da-DK" sz="1100" i="1" dirty="0" err="1">
                <a:solidFill>
                  <a:schemeClr val="tx2"/>
                </a:solidFill>
              </a:rPr>
              <a:t>Describe</a:t>
            </a:r>
            <a:r>
              <a:rPr lang="da-DK" sz="1100" i="1" dirty="0">
                <a:solidFill>
                  <a:schemeClr val="tx2"/>
                </a:solidFill>
              </a:rPr>
              <a:t> the task </a:t>
            </a:r>
            <a:r>
              <a:rPr lang="da-DK" sz="1100" i="1" dirty="0" err="1">
                <a:solidFill>
                  <a:schemeClr val="tx2"/>
                </a:solidFill>
              </a:rPr>
              <a:t>you</a:t>
            </a:r>
            <a:r>
              <a:rPr lang="da-DK" sz="1100" i="1" dirty="0">
                <a:solidFill>
                  <a:schemeClr val="tx2"/>
                </a:solidFill>
              </a:rPr>
              <a:t> </a:t>
            </a:r>
            <a:r>
              <a:rPr lang="da-DK" sz="1100" i="1" dirty="0" err="1">
                <a:solidFill>
                  <a:schemeClr val="tx2"/>
                </a:solidFill>
              </a:rPr>
              <a:t>want</a:t>
            </a:r>
            <a:r>
              <a:rPr lang="da-DK" sz="1100" i="1" dirty="0">
                <a:solidFill>
                  <a:schemeClr val="tx2"/>
                </a:solidFill>
              </a:rPr>
              <a:t> to augment with GenAI</a:t>
            </a:r>
          </a:p>
        </p:txBody>
      </p:sp>
      <p:sp>
        <p:nvSpPr>
          <p:cNvPr id="4" name="Rectangle: Rounded Corners 3">
            <a:extLst>
              <a:ext uri="{FF2B5EF4-FFF2-40B4-BE49-F238E27FC236}">
                <a16:creationId xmlns:a16="http://schemas.microsoft.com/office/drawing/2014/main" id="{560A70C5-78CF-1A4B-81ED-C075F6CD0F5A}"/>
              </a:ext>
            </a:extLst>
          </p:cNvPr>
          <p:cNvSpPr/>
          <p:nvPr/>
        </p:nvSpPr>
        <p:spPr>
          <a:xfrm>
            <a:off x="906869" y="2729231"/>
            <a:ext cx="5100638" cy="3300094"/>
          </a:xfrm>
          <a:prstGeom prst="roundRect">
            <a:avLst>
              <a:gd name="adj" fmla="val 4541"/>
            </a:avLst>
          </a:prstGeom>
          <a:solidFill>
            <a:schemeClr val="accent1">
              <a:lumMod val="20000"/>
              <a:lumOff val="80000"/>
            </a:schemeClr>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t"/>
          <a:lstStyle/>
          <a:p>
            <a:pPr algn="l"/>
            <a:r>
              <a:rPr lang="da-DK" sz="2000" dirty="0">
                <a:solidFill>
                  <a:schemeClr val="tx2"/>
                </a:solidFill>
                <a:latin typeface="+mj-lt"/>
              </a:rPr>
              <a:t>#2 WHY</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da-DK" sz="1100" b="0" i="1" u="none" strike="noStrike" kern="1200" cap="none" spc="0" normalizeH="0" baseline="0" noProof="0" dirty="0" err="1">
                <a:ln>
                  <a:noFill/>
                </a:ln>
                <a:solidFill>
                  <a:schemeClr val="tx2"/>
                </a:solidFill>
                <a:effectLst/>
                <a:uLnTx/>
                <a:uFillTx/>
                <a:latin typeface="Arial"/>
                <a:ea typeface="+mn-ea"/>
                <a:cs typeface="+mn-cs"/>
              </a:rPr>
              <a:t>Describe</a:t>
            </a:r>
            <a:r>
              <a:rPr lang="da-DK" sz="1100" i="1" dirty="0">
                <a:solidFill>
                  <a:schemeClr val="tx2"/>
                </a:solidFill>
                <a:latin typeface="Arial"/>
              </a:rPr>
              <a:t> </a:t>
            </a:r>
            <a:r>
              <a:rPr lang="da-DK" sz="1100" i="1" dirty="0" err="1">
                <a:solidFill>
                  <a:schemeClr val="tx2"/>
                </a:solidFill>
                <a:latin typeface="Arial"/>
              </a:rPr>
              <a:t>why</a:t>
            </a:r>
            <a:r>
              <a:rPr lang="da-DK" sz="1100" i="1" dirty="0">
                <a:solidFill>
                  <a:schemeClr val="tx2"/>
                </a:solidFill>
                <a:latin typeface="Arial"/>
              </a:rPr>
              <a:t> it </a:t>
            </a:r>
            <a:r>
              <a:rPr lang="da-DK" sz="1100" i="1" dirty="0" err="1">
                <a:solidFill>
                  <a:schemeClr val="tx2"/>
                </a:solidFill>
                <a:latin typeface="Arial"/>
              </a:rPr>
              <a:t>makes</a:t>
            </a:r>
            <a:r>
              <a:rPr lang="da-DK" sz="1100" i="1" dirty="0">
                <a:solidFill>
                  <a:schemeClr val="tx2"/>
                </a:solidFill>
                <a:latin typeface="Arial"/>
              </a:rPr>
              <a:t> sense to augment the task with GenAI</a:t>
            </a:r>
            <a:endParaRPr kumimoji="0" lang="da-DK" sz="1100" b="0" i="1" u="none" strike="noStrike" kern="1200" cap="none" spc="0" normalizeH="0" baseline="0" noProof="0" dirty="0">
              <a:ln>
                <a:noFill/>
              </a:ln>
              <a:solidFill>
                <a:schemeClr val="tx2"/>
              </a:solidFill>
              <a:effectLst/>
              <a:uLnTx/>
              <a:uFillTx/>
              <a:latin typeface="Arial"/>
              <a:ea typeface="+mn-ea"/>
              <a:cs typeface="+mn-cs"/>
            </a:endParaRPr>
          </a:p>
          <a:p>
            <a:pPr algn="l"/>
            <a:endParaRPr lang="da-DK" sz="2000" dirty="0">
              <a:solidFill>
                <a:schemeClr val="tx2"/>
              </a:solidFill>
              <a:latin typeface="+mj-lt"/>
            </a:endParaRPr>
          </a:p>
        </p:txBody>
      </p:sp>
      <p:sp>
        <p:nvSpPr>
          <p:cNvPr id="5" name="Rectangle: Rounded Corners 4">
            <a:extLst>
              <a:ext uri="{FF2B5EF4-FFF2-40B4-BE49-F238E27FC236}">
                <a16:creationId xmlns:a16="http://schemas.microsoft.com/office/drawing/2014/main" id="{FB0285E5-540E-2C03-9A90-E3C8571B7594}"/>
              </a:ext>
            </a:extLst>
          </p:cNvPr>
          <p:cNvSpPr/>
          <p:nvPr/>
        </p:nvSpPr>
        <p:spPr>
          <a:xfrm>
            <a:off x="6184494" y="1123951"/>
            <a:ext cx="5103813" cy="2117090"/>
          </a:xfrm>
          <a:prstGeom prst="roundRect">
            <a:avLst>
              <a:gd name="adj" fmla="val 4110"/>
            </a:avLst>
          </a:prstGeom>
          <a:solidFill>
            <a:schemeClr val="accent1">
              <a:lumMod val="20000"/>
              <a:lumOff val="80000"/>
            </a:schemeClr>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t"/>
          <a:lstStyle/>
          <a:p>
            <a:pPr algn="l"/>
            <a:r>
              <a:rPr lang="da-DK" sz="2000" dirty="0">
                <a:solidFill>
                  <a:schemeClr val="tx2"/>
                </a:solidFill>
                <a:latin typeface="+mj-lt"/>
              </a:rPr>
              <a:t>#3 DATA</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da-DK" sz="1100" b="0" i="1" u="none" strike="noStrike" kern="1200" cap="none" spc="0" normalizeH="0" baseline="0" noProof="0" dirty="0" err="1">
                <a:ln>
                  <a:noFill/>
                </a:ln>
                <a:solidFill>
                  <a:schemeClr val="tx2"/>
                </a:solidFill>
                <a:effectLst/>
                <a:uLnTx/>
                <a:uFillTx/>
                <a:latin typeface="Arial"/>
                <a:ea typeface="+mn-ea"/>
                <a:cs typeface="+mn-cs"/>
              </a:rPr>
              <a:t>Describe</a:t>
            </a:r>
            <a:r>
              <a:rPr kumimoji="0" lang="da-DK" sz="1100" b="0" i="1" u="none" strike="noStrike" kern="1200" cap="none" spc="0" normalizeH="0" baseline="0" noProof="0" dirty="0">
                <a:ln>
                  <a:noFill/>
                </a:ln>
                <a:solidFill>
                  <a:schemeClr val="tx2"/>
                </a:solidFill>
                <a:effectLst/>
                <a:uLnTx/>
                <a:uFillTx/>
                <a:latin typeface="Arial"/>
                <a:ea typeface="+mn-ea"/>
                <a:cs typeface="+mn-cs"/>
              </a:rPr>
              <a:t> the data </a:t>
            </a:r>
            <a:r>
              <a:rPr kumimoji="0" lang="da-DK" sz="1100" b="0" i="1" u="none" strike="noStrike" kern="1200" cap="none" spc="0" normalizeH="0" baseline="0" noProof="0" dirty="0" err="1">
                <a:ln>
                  <a:noFill/>
                </a:ln>
                <a:solidFill>
                  <a:schemeClr val="tx2"/>
                </a:solidFill>
                <a:effectLst/>
                <a:uLnTx/>
                <a:uFillTx/>
                <a:latin typeface="Arial"/>
                <a:ea typeface="+mn-ea"/>
                <a:cs typeface="+mn-cs"/>
              </a:rPr>
              <a:t>needed</a:t>
            </a:r>
            <a:r>
              <a:rPr kumimoji="0" lang="da-DK" sz="1100" b="0" i="1" u="none" strike="noStrike" kern="1200" cap="none" spc="0" normalizeH="0" baseline="0" noProof="0" dirty="0">
                <a:ln>
                  <a:noFill/>
                </a:ln>
                <a:solidFill>
                  <a:schemeClr val="tx2"/>
                </a:solidFill>
                <a:effectLst/>
                <a:uLnTx/>
                <a:uFillTx/>
                <a:latin typeface="Arial"/>
                <a:ea typeface="+mn-ea"/>
                <a:cs typeface="+mn-cs"/>
              </a:rPr>
              <a:t> to augment the task with GenAI</a:t>
            </a:r>
          </a:p>
          <a:p>
            <a:pPr algn="l"/>
            <a:endParaRPr lang="da-DK" sz="2000" dirty="0">
              <a:solidFill>
                <a:schemeClr val="tx2"/>
              </a:solidFill>
              <a:latin typeface="+mj-lt"/>
            </a:endParaRPr>
          </a:p>
        </p:txBody>
      </p:sp>
      <p:sp>
        <p:nvSpPr>
          <p:cNvPr id="6" name="Rectangle: Rounded Corners 5">
            <a:extLst>
              <a:ext uri="{FF2B5EF4-FFF2-40B4-BE49-F238E27FC236}">
                <a16:creationId xmlns:a16="http://schemas.microsoft.com/office/drawing/2014/main" id="{729F2F34-00F7-5F1F-750D-537D6A9E93AC}"/>
              </a:ext>
            </a:extLst>
          </p:cNvPr>
          <p:cNvSpPr/>
          <p:nvPr/>
        </p:nvSpPr>
        <p:spPr>
          <a:xfrm>
            <a:off x="6184494" y="3399792"/>
            <a:ext cx="5103813" cy="2645408"/>
          </a:xfrm>
          <a:prstGeom prst="roundRect">
            <a:avLst>
              <a:gd name="adj" fmla="val 3531"/>
            </a:avLst>
          </a:prstGeom>
          <a:solidFill>
            <a:schemeClr val="accent1">
              <a:lumMod val="20000"/>
              <a:lumOff val="80000"/>
            </a:schemeClr>
          </a:solidFill>
          <a:ln>
            <a:noFill/>
          </a:ln>
          <a:effectLst>
            <a:glow rad="228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t"/>
          <a:lstStyle/>
          <a:p>
            <a:pPr algn="l"/>
            <a:r>
              <a:rPr lang="da-DK" sz="2000" dirty="0">
                <a:solidFill>
                  <a:schemeClr val="tx2"/>
                </a:solidFill>
                <a:latin typeface="+mj-lt"/>
              </a:rPr>
              <a:t>#4 HOW</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da-DK" sz="1100" b="0" i="1" u="none" strike="noStrike" kern="1200" cap="none" spc="0" normalizeH="0" baseline="0" noProof="0" dirty="0" err="1">
                <a:ln>
                  <a:noFill/>
                </a:ln>
                <a:solidFill>
                  <a:schemeClr val="tx2"/>
                </a:solidFill>
                <a:effectLst/>
                <a:uLnTx/>
                <a:uFillTx/>
                <a:latin typeface="Arial"/>
                <a:ea typeface="+mn-ea"/>
                <a:cs typeface="+mn-cs"/>
              </a:rPr>
              <a:t>Describe</a:t>
            </a:r>
            <a:r>
              <a:rPr kumimoji="0" lang="da-DK" sz="1100" b="0" i="1" u="none" strike="noStrike" kern="1200" cap="none" spc="0" normalizeH="0" baseline="0" noProof="0" dirty="0">
                <a:ln>
                  <a:noFill/>
                </a:ln>
                <a:solidFill>
                  <a:schemeClr val="tx2"/>
                </a:solidFill>
                <a:effectLst/>
                <a:uLnTx/>
                <a:uFillTx/>
                <a:latin typeface="Arial"/>
                <a:ea typeface="+mn-ea"/>
                <a:cs typeface="+mn-cs"/>
              </a:rPr>
              <a:t> </a:t>
            </a:r>
            <a:r>
              <a:rPr kumimoji="0" lang="da-DK" sz="1100" b="0" i="1" u="none" strike="noStrike" kern="1200" cap="none" spc="0" normalizeH="0" baseline="0" noProof="0" dirty="0" err="1">
                <a:ln>
                  <a:noFill/>
                </a:ln>
                <a:solidFill>
                  <a:schemeClr val="tx2"/>
                </a:solidFill>
                <a:effectLst/>
                <a:uLnTx/>
                <a:uFillTx/>
                <a:latin typeface="Arial"/>
                <a:ea typeface="+mn-ea"/>
                <a:cs typeface="+mn-cs"/>
              </a:rPr>
              <a:t>how</a:t>
            </a:r>
            <a:r>
              <a:rPr kumimoji="0" lang="da-DK" sz="1100" b="0" i="1" u="none" strike="noStrike" kern="1200" cap="none" spc="0" normalizeH="0" baseline="0" noProof="0" dirty="0">
                <a:ln>
                  <a:noFill/>
                </a:ln>
                <a:solidFill>
                  <a:schemeClr val="tx2"/>
                </a:solidFill>
                <a:effectLst/>
                <a:uLnTx/>
                <a:uFillTx/>
                <a:latin typeface="Arial"/>
                <a:ea typeface="+mn-ea"/>
                <a:cs typeface="+mn-cs"/>
              </a:rPr>
              <a:t> </a:t>
            </a:r>
            <a:r>
              <a:rPr kumimoji="0" lang="da-DK" sz="1100" b="0" i="1" u="none" strike="noStrike" kern="1200" cap="none" spc="0" normalizeH="0" baseline="0" noProof="0" dirty="0" err="1">
                <a:ln>
                  <a:noFill/>
                </a:ln>
                <a:solidFill>
                  <a:schemeClr val="tx2"/>
                </a:solidFill>
                <a:effectLst/>
                <a:uLnTx/>
                <a:uFillTx/>
                <a:latin typeface="Arial"/>
                <a:ea typeface="+mn-ea"/>
                <a:cs typeface="+mn-cs"/>
              </a:rPr>
              <a:t>you</a:t>
            </a:r>
            <a:r>
              <a:rPr kumimoji="0" lang="da-DK" sz="1100" b="0" i="1" u="none" strike="noStrike" kern="1200" cap="none" spc="0" normalizeH="0" baseline="0" noProof="0" dirty="0">
                <a:ln>
                  <a:noFill/>
                </a:ln>
                <a:solidFill>
                  <a:schemeClr val="tx2"/>
                </a:solidFill>
                <a:effectLst/>
                <a:uLnTx/>
                <a:uFillTx/>
                <a:latin typeface="Arial"/>
                <a:ea typeface="+mn-ea"/>
                <a:cs typeface="+mn-cs"/>
              </a:rPr>
              <a:t> </a:t>
            </a:r>
            <a:r>
              <a:rPr kumimoji="0" lang="da-DK" sz="1100" b="0" i="1" u="none" strike="noStrike" kern="1200" cap="none" spc="0" normalizeH="0" baseline="0" noProof="0" dirty="0" err="1">
                <a:ln>
                  <a:noFill/>
                </a:ln>
                <a:solidFill>
                  <a:schemeClr val="tx2"/>
                </a:solidFill>
                <a:effectLst/>
                <a:uLnTx/>
                <a:uFillTx/>
                <a:latin typeface="Arial"/>
                <a:ea typeface="+mn-ea"/>
                <a:cs typeface="+mn-cs"/>
              </a:rPr>
              <a:t>expect</a:t>
            </a:r>
            <a:r>
              <a:rPr kumimoji="0" lang="da-DK" sz="1100" b="0" i="1" u="none" strike="noStrike" kern="1200" cap="none" spc="0" normalizeH="0" baseline="0" noProof="0" dirty="0">
                <a:ln>
                  <a:noFill/>
                </a:ln>
                <a:solidFill>
                  <a:schemeClr val="tx2"/>
                </a:solidFill>
                <a:effectLst/>
                <a:uLnTx/>
                <a:uFillTx/>
                <a:latin typeface="Arial"/>
                <a:ea typeface="+mn-ea"/>
                <a:cs typeface="+mn-cs"/>
              </a:rPr>
              <a:t> to </a:t>
            </a:r>
            <a:r>
              <a:rPr kumimoji="0" lang="da-DK" sz="1100" b="0" i="1" u="none" strike="noStrike" kern="1200" cap="none" spc="0" normalizeH="0" baseline="0" noProof="0" dirty="0" err="1">
                <a:ln>
                  <a:noFill/>
                </a:ln>
                <a:solidFill>
                  <a:schemeClr val="tx2"/>
                </a:solidFill>
                <a:effectLst/>
                <a:uLnTx/>
                <a:uFillTx/>
                <a:latin typeface="Arial"/>
                <a:ea typeface="+mn-ea"/>
                <a:cs typeface="+mn-cs"/>
              </a:rPr>
              <a:t>solve</a:t>
            </a:r>
            <a:r>
              <a:rPr kumimoji="0" lang="da-DK" sz="1100" b="0" i="1" u="none" strike="noStrike" kern="1200" cap="none" spc="0" normalizeH="0" baseline="0" noProof="0" dirty="0">
                <a:ln>
                  <a:noFill/>
                </a:ln>
                <a:solidFill>
                  <a:schemeClr val="tx2"/>
                </a:solidFill>
                <a:effectLst/>
                <a:uLnTx/>
                <a:uFillTx/>
                <a:latin typeface="Arial"/>
                <a:ea typeface="+mn-ea"/>
                <a:cs typeface="+mn-cs"/>
              </a:rPr>
              <a:t> the task with GenAI</a:t>
            </a:r>
          </a:p>
          <a:p>
            <a:pPr algn="l"/>
            <a:endParaRPr lang="da-DK" sz="2000" dirty="0">
              <a:solidFill>
                <a:schemeClr val="tx2"/>
              </a:solidFill>
              <a:latin typeface="+mj-lt"/>
            </a:endParaRPr>
          </a:p>
        </p:txBody>
      </p:sp>
      <p:pic>
        <p:nvPicPr>
          <p:cNvPr id="8" name="Picture 7">
            <a:extLst>
              <a:ext uri="{FF2B5EF4-FFF2-40B4-BE49-F238E27FC236}">
                <a16:creationId xmlns:a16="http://schemas.microsoft.com/office/drawing/2014/main" id="{1A8AD0B3-3E0C-B86E-0EED-2BB902B7F65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35162" y="6351227"/>
            <a:ext cx="721677" cy="290260"/>
          </a:xfrm>
          <a:prstGeom prst="rect">
            <a:avLst/>
          </a:prstGeom>
        </p:spPr>
      </p:pic>
    </p:spTree>
    <p:extLst>
      <p:ext uri="{BB962C8B-B14F-4D97-AF65-F5344CB8AC3E}">
        <p14:creationId xmlns:p14="http://schemas.microsoft.com/office/powerpoint/2010/main" val="31433450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43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p:cNvSpPr>
            <a:spLocks noGrp="1"/>
          </p:cNvSpPr>
          <p:nvPr>
            <p:ph type="body" sz="quarter" idx="10"/>
            <p:custDataLst>
              <p:tags r:id="rId1"/>
            </p:custDataLst>
          </p:nvPr>
        </p:nvSpPr>
        <p:spPr>
          <a:xfrm>
            <a:off x="989012" y="3702050"/>
            <a:ext cx="6660000" cy="1843088"/>
          </a:xfrm>
        </p:spPr>
        <p:txBody>
          <a:bodyPr/>
          <a:lstStyle/>
          <a:p>
            <a:r>
              <a:rPr lang="en-GB"/>
              <a:t>The information contained herein is of a general nature and is not intended to address the circumstances of any particular individual or entity. Although we </a:t>
            </a:r>
            <a:r>
              <a:rPr lang="en-GB" err="1"/>
              <a:t>endeavor</a:t>
            </a:r>
            <a:r>
              <a:rPr lang="en-GB"/>
              <a:t> to provide accurate and timely information, there can be no guarantee that such information is accurate as of the date it is received or that it will continue to be accurate in the future. No one should act on such information without appropriate professional advice after a thorough examination of the particular situation.</a:t>
            </a:r>
          </a:p>
          <a:p>
            <a:r>
              <a:rPr lang="en-GB" noProof="0"/>
              <a:t>© [year] [legal member firm name], a [jurisdiction] [legal structure] </a:t>
            </a:r>
            <a:r>
              <a:rPr lang="en-GB"/>
              <a:t>and a member firm of the KPMG global organization of independent member firms affiliated with KPMG International Limited, a private English company limited by guarantee. All rights reserved.</a:t>
            </a:r>
          </a:p>
          <a:p>
            <a:r>
              <a:rPr lang="en-GB"/>
              <a:t>The KPMG name and logo are trademarks used under license by the independent member firms of the KPMG global organization.</a:t>
            </a:r>
            <a:endParaRPr lang="en-GB" noProof="0"/>
          </a:p>
          <a:p>
            <a:endParaRPr lang="en-GB" noProof="0"/>
          </a:p>
          <a:p>
            <a:endParaRPr lang="en-GB"/>
          </a:p>
        </p:txBody>
      </p:sp>
      <p:sp>
        <p:nvSpPr>
          <p:cNvPr id="3" name="Text Placeholder 2">
            <a:extLst>
              <a:ext uri="{FF2B5EF4-FFF2-40B4-BE49-F238E27FC236}">
                <a16:creationId xmlns:a16="http://schemas.microsoft.com/office/drawing/2014/main" id="{F6EEA471-6A52-47BC-8B3C-F5BB3B547B3B}"/>
              </a:ext>
            </a:extLst>
          </p:cNvPr>
          <p:cNvSpPr>
            <a:spLocks noGrp="1"/>
          </p:cNvSpPr>
          <p:nvPr>
            <p:ph type="body" sz="quarter" idx="14"/>
          </p:nvPr>
        </p:nvSpPr>
        <p:spPr/>
        <p:txBody>
          <a:bodyPr/>
          <a:lstStyle/>
          <a:p>
            <a:r>
              <a:rPr lang="en-GB"/>
              <a:t>kpmg.com/</a:t>
            </a:r>
            <a:r>
              <a:rPr lang="en-GB" err="1"/>
              <a:t>socialmedia</a:t>
            </a:r>
            <a:endParaRPr lang="en-GB">
              <a:hlinkClick r:id="rId3"/>
            </a:endParaRPr>
          </a:p>
          <a:p>
            <a:endParaRPr lang="en-GB">
              <a:hlinkClick r:id="rId3"/>
            </a:endParaRPr>
          </a:p>
        </p:txBody>
      </p:sp>
      <p:sp>
        <p:nvSpPr>
          <p:cNvPr id="4" name="Text Placeholder 39">
            <a:extLst>
              <a:ext uri="{FF2B5EF4-FFF2-40B4-BE49-F238E27FC236}">
                <a16:creationId xmlns:a16="http://schemas.microsoft.com/office/drawing/2014/main" id="{90960A18-A1B2-4883-B353-C366E4041B44}"/>
              </a:ext>
            </a:extLst>
          </p:cNvPr>
          <p:cNvSpPr txBox="1">
            <a:spLocks/>
          </p:cNvSpPr>
          <p:nvPr/>
        </p:nvSpPr>
        <p:spPr>
          <a:xfrm>
            <a:off x="989012" y="1330325"/>
            <a:ext cx="7927066" cy="389255"/>
          </a:xfrm>
          <a:prstGeom prst="rect">
            <a:avLst/>
          </a:prstGeom>
        </p:spPr>
        <p:txBody>
          <a:bodyPr vert="horz" wrap="square" lIns="0" tIns="0" rIns="0" bIns="0" rtlCol="0" anchor="t"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a:spcBef>
                <a:spcPts val="0"/>
              </a:spcBef>
              <a:spcAft>
                <a:spcPts val="0"/>
              </a:spcAft>
            </a:pPr>
            <a:r>
              <a:rPr lang="en-GB" sz="1200" kern="1200">
                <a:solidFill>
                  <a:schemeClr val="bg1"/>
                </a:solidFill>
                <a:effectLst/>
                <a:latin typeface="Arial" panose="020B0604020202020204" pitchFamily="34" charset="0"/>
                <a:ea typeface="Times New Roman" panose="02020603050405020304" pitchFamily="18" charset="0"/>
                <a:cs typeface="Cordia New"/>
              </a:rPr>
              <a:t>Some or all of the services described herein may not be permissible for KPMG audit clients and their affiliates or related entities.</a:t>
            </a:r>
            <a:endParaRPr lang="en-GB" sz="120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610487"/>
      </p:ext>
    </p:extLst>
  </p:cSld>
  <p:clrMapOvr>
    <a:masterClrMapping/>
  </p:clrMapOvr>
  <mc:AlternateContent xmlns:mc="http://schemas.openxmlformats.org/markup-compatibility/2006" xmlns:p14="http://schemas.microsoft.com/office/powerpoint/2010/main">
    <mc:Choice Requires="p14">
      <p:transition spd="med" p14:dur="700" advTm="10758">
        <p:fade/>
      </p:transition>
    </mc:Choice>
    <mc:Fallback xmlns="">
      <p:transition spd="med" advTm="10758">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ADV_COPYRIGHT" val="TRUE"/>
</p:tagLst>
</file>

<file path=ppt/tags/tag100.xml><?xml version="1.0" encoding="utf-8"?>
<p:tagLst xmlns:a="http://schemas.openxmlformats.org/drawingml/2006/main" xmlns:r="http://schemas.openxmlformats.org/officeDocument/2006/relationships" xmlns:p="http://schemas.openxmlformats.org/presentationml/2006/main">
  <p:tag name="[SUBGRID]" val="[SubGrid]"/>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COPYRIGHT1" val="TRUE"/>
</p:tagLst>
</file>

<file path=ppt/tags/tag11.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12.xml><?xml version="1.0" encoding="utf-8"?>
<p:tagLst xmlns:a="http://schemas.openxmlformats.org/drawingml/2006/main" xmlns:r="http://schemas.openxmlformats.org/officeDocument/2006/relationships" xmlns:p="http://schemas.openxmlformats.org/presentationml/2006/main">
  <p:tag name="ADV_COPYRIGHT" val="TRUE"/>
</p:tagLst>
</file>

<file path=ppt/tags/tag13.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14.xml><?xml version="1.0" encoding="utf-8"?>
<p:tagLst xmlns:a="http://schemas.openxmlformats.org/drawingml/2006/main" xmlns:r="http://schemas.openxmlformats.org/officeDocument/2006/relationships" xmlns:p="http://schemas.openxmlformats.org/presentationml/2006/main">
  <p:tag name="ADV_COPYRIGHT" val="TRUE"/>
</p:tagLst>
</file>

<file path=ppt/tags/tag15.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16.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17.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18.xml><?xml version="1.0" encoding="utf-8"?>
<p:tagLst xmlns:a="http://schemas.openxmlformats.org/drawingml/2006/main" xmlns:r="http://schemas.openxmlformats.org/officeDocument/2006/relationships" xmlns:p="http://schemas.openxmlformats.org/presentationml/2006/main">
  <p:tag name="ADV_COPYRIGHT" val="TRU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21.xml><?xml version="1.0" encoding="utf-8"?>
<p:tagLst xmlns:a="http://schemas.openxmlformats.org/drawingml/2006/main" xmlns:r="http://schemas.openxmlformats.org/officeDocument/2006/relationships" xmlns:p="http://schemas.openxmlformats.org/presentationml/2006/main">
  <p:tag name="ADV_TOP" val="493,4643"/>
  <p:tag name="ADV_LEFT" val="148,4791"/>
  <p:tag name="ADV_HEIGHT" val="14,54063"/>
  <p:tag name="ADV_WIDTH" val="364,0209"/>
  <p:tag name="ADV_COPYRIGHT" val="TRUE"/>
</p:tagLst>
</file>

<file path=ppt/tags/tag22.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23.xml><?xml version="1.0" encoding="utf-8"?>
<p:tagLst xmlns:a="http://schemas.openxmlformats.org/drawingml/2006/main" xmlns:r="http://schemas.openxmlformats.org/officeDocument/2006/relationships" xmlns:p="http://schemas.openxmlformats.org/presentationml/2006/main">
  <p:tag name="ADV_COPYRIGHT" val="TRUE"/>
</p:tagLst>
</file>

<file path=ppt/tags/tag24.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25.xml><?xml version="1.0" encoding="utf-8"?>
<p:tagLst xmlns:a="http://schemas.openxmlformats.org/drawingml/2006/main" xmlns:r="http://schemas.openxmlformats.org/officeDocument/2006/relationships" xmlns:p="http://schemas.openxmlformats.org/presentationml/2006/main">
  <p:tag name="ADV_COPYRIGHT" val="TRUE"/>
</p:tagLst>
</file>

<file path=ppt/tags/tag26.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27.xml><?xml version="1.0" encoding="utf-8"?>
<p:tagLst xmlns:a="http://schemas.openxmlformats.org/drawingml/2006/main" xmlns:r="http://schemas.openxmlformats.org/officeDocument/2006/relationships" xmlns:p="http://schemas.openxmlformats.org/presentationml/2006/main">
  <p:tag name="ADV_COPYRIGHT" val="TRUE"/>
</p:tagLst>
</file>

<file path=ppt/tags/tag28.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29.xml><?xml version="1.0" encoding="utf-8"?>
<p:tagLst xmlns:a="http://schemas.openxmlformats.org/drawingml/2006/main" xmlns:r="http://schemas.openxmlformats.org/officeDocument/2006/relationships" xmlns:p="http://schemas.openxmlformats.org/presentationml/2006/main">
  <p:tag name="ADV_COPYRIGHT" val="TRUE"/>
</p:tagLst>
</file>

<file path=ppt/tags/tag3.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30.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31.xml><?xml version="1.0" encoding="utf-8"?>
<p:tagLst xmlns:a="http://schemas.openxmlformats.org/drawingml/2006/main" xmlns:r="http://schemas.openxmlformats.org/officeDocument/2006/relationships" xmlns:p="http://schemas.openxmlformats.org/presentationml/2006/main">
  <p:tag name="ADV_COPYRIGHT" val="TRUE"/>
</p:tagLst>
</file>

<file path=ppt/tags/tag32.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33.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36.xml><?xml version="1.0" encoding="utf-8"?>
<p:tagLst xmlns:a="http://schemas.openxmlformats.org/drawingml/2006/main" xmlns:r="http://schemas.openxmlformats.org/officeDocument/2006/relationships" xmlns:p="http://schemas.openxmlformats.org/presentationml/2006/main">
  <p:tag name="ADV_TOP" val="493,4643"/>
  <p:tag name="ADV_LEFT" val="148,4791"/>
  <p:tag name="ADV_HEIGHT" val="14,54063"/>
  <p:tag name="ADV_WIDTH" val="364,0209"/>
  <p:tag name="ADV_COPYRIGHT" val="TRUE"/>
</p:tagLst>
</file>

<file path=ppt/tags/tag37.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38.xml><?xml version="1.0" encoding="utf-8"?>
<p:tagLst xmlns:a="http://schemas.openxmlformats.org/drawingml/2006/main" xmlns:r="http://schemas.openxmlformats.org/officeDocument/2006/relationships" xmlns:p="http://schemas.openxmlformats.org/presentationml/2006/main">
  <p:tag name="ADV_COPYRIGHT" val="TRUE"/>
</p:tagLst>
</file>

<file path=ppt/tags/tag39.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4.xml><?xml version="1.0" encoding="utf-8"?>
<p:tagLst xmlns:a="http://schemas.openxmlformats.org/drawingml/2006/main" xmlns:r="http://schemas.openxmlformats.org/officeDocument/2006/relationships" xmlns:p="http://schemas.openxmlformats.org/presentationml/2006/main">
  <p:tag name="ADV_TOP" val="493,4643"/>
  <p:tag name="ADV_LEFT" val="148,4791"/>
  <p:tag name="ADV_HEIGHT" val="14,54063"/>
  <p:tag name="ADV_WIDTH" val="364,0209"/>
  <p:tag name="ADV_COPYRIGHT" val="TRUE"/>
</p:tagLst>
</file>

<file path=ppt/tags/tag40.xml><?xml version="1.0" encoding="utf-8"?>
<p:tagLst xmlns:a="http://schemas.openxmlformats.org/drawingml/2006/main" xmlns:r="http://schemas.openxmlformats.org/officeDocument/2006/relationships" xmlns:p="http://schemas.openxmlformats.org/presentationml/2006/main">
  <p:tag name="ADV_COPYRIGHT" val="TRUE"/>
</p:tagLst>
</file>

<file path=ppt/tags/tag41.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42.xml><?xml version="1.0" encoding="utf-8"?>
<p:tagLst xmlns:a="http://schemas.openxmlformats.org/drawingml/2006/main" xmlns:r="http://schemas.openxmlformats.org/officeDocument/2006/relationships" xmlns:p="http://schemas.openxmlformats.org/presentationml/2006/main">
  <p:tag name="ADV_COPYRIGHT" val="TRUE"/>
</p:tagLst>
</file>

<file path=ppt/tags/tag43.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44.xml><?xml version="1.0" encoding="utf-8"?>
<p:tagLst xmlns:a="http://schemas.openxmlformats.org/drawingml/2006/main" xmlns:r="http://schemas.openxmlformats.org/officeDocument/2006/relationships" xmlns:p="http://schemas.openxmlformats.org/presentationml/2006/main">
  <p:tag name="ADV_COPYRIGHT" val="TRUE"/>
</p:tagLst>
</file>

<file path=ppt/tags/tag45.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46.xml><?xml version="1.0" encoding="utf-8"?>
<p:tagLst xmlns:a="http://schemas.openxmlformats.org/drawingml/2006/main" xmlns:r="http://schemas.openxmlformats.org/officeDocument/2006/relationships" xmlns:p="http://schemas.openxmlformats.org/presentationml/2006/main">
  <p:tag name="ADV_COPYRIGHT" val="TRUE"/>
</p:tagLst>
</file>

<file path=ppt/tags/tag47.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48.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50.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51.xml><?xml version="1.0" encoding="utf-8"?>
<p:tagLst xmlns:a="http://schemas.openxmlformats.org/drawingml/2006/main" xmlns:r="http://schemas.openxmlformats.org/officeDocument/2006/relationships" xmlns:p="http://schemas.openxmlformats.org/presentationml/2006/main">
  <p:tag name="ADV_TOP" val="493,4643"/>
  <p:tag name="ADV_LEFT" val="148,4791"/>
  <p:tag name="ADV_HEIGHT" val="14,54063"/>
  <p:tag name="ADV_WIDTH" val="364,0209"/>
  <p:tag name="ADV_COPYRIGHT" val="TRUE"/>
</p:tagLst>
</file>

<file path=ppt/tags/tag52.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SUBGRID]" val="[SubGrid]"/>
</p:tagLst>
</file>

<file path=ppt/tags/tag55.xml><?xml version="1.0" encoding="utf-8"?>
<p:tagLst xmlns:a="http://schemas.openxmlformats.org/drawingml/2006/main" xmlns:r="http://schemas.openxmlformats.org/officeDocument/2006/relationships" xmlns:p="http://schemas.openxmlformats.org/presentationml/2006/main">
  <p:tag name="[SUBGRID]" val="[SubGrid]"/>
</p:tagLst>
</file>

<file path=ppt/tags/tag56.xml><?xml version="1.0" encoding="utf-8"?>
<p:tagLst xmlns:a="http://schemas.openxmlformats.org/drawingml/2006/main" xmlns:r="http://schemas.openxmlformats.org/officeDocument/2006/relationships" xmlns:p="http://schemas.openxmlformats.org/presentationml/2006/main">
  <p:tag name="[SUBGRID]" val="[SubGrid]"/>
</p:tagLst>
</file>

<file path=ppt/tags/tag57.xml><?xml version="1.0" encoding="utf-8"?>
<p:tagLst xmlns:a="http://schemas.openxmlformats.org/drawingml/2006/main" xmlns:r="http://schemas.openxmlformats.org/officeDocument/2006/relationships" xmlns:p="http://schemas.openxmlformats.org/presentationml/2006/main">
  <p:tag name="[SUBGRID]" val="[SubGrid]"/>
</p:tagLst>
</file>

<file path=ppt/tags/tag58.xml><?xml version="1.0" encoding="utf-8"?>
<p:tagLst xmlns:a="http://schemas.openxmlformats.org/drawingml/2006/main" xmlns:r="http://schemas.openxmlformats.org/officeDocument/2006/relationships" xmlns:p="http://schemas.openxmlformats.org/presentationml/2006/main">
  <p:tag name="[SUBGRID]" val="[SubGrid]"/>
</p:tagLst>
</file>

<file path=ppt/tags/tag59.xml><?xml version="1.0" encoding="utf-8"?>
<p:tagLst xmlns:a="http://schemas.openxmlformats.org/drawingml/2006/main" xmlns:r="http://schemas.openxmlformats.org/officeDocument/2006/relationships" xmlns:p="http://schemas.openxmlformats.org/presentationml/2006/main">
  <p:tag name="[SUBGRID]" val="[SubGrid]"/>
</p:tagLst>
</file>

<file path=ppt/tags/tag6.xml><?xml version="1.0" encoding="utf-8"?>
<p:tagLst xmlns:a="http://schemas.openxmlformats.org/drawingml/2006/main" xmlns:r="http://schemas.openxmlformats.org/officeDocument/2006/relationships" xmlns:p="http://schemas.openxmlformats.org/presentationml/2006/main">
  <p:tag name="ADV_COPYRIGHT" val="TRUE"/>
</p:tagLst>
</file>

<file path=ppt/tags/tag60.xml><?xml version="1.0" encoding="utf-8"?>
<p:tagLst xmlns:a="http://schemas.openxmlformats.org/drawingml/2006/main" xmlns:r="http://schemas.openxmlformats.org/officeDocument/2006/relationships" xmlns:p="http://schemas.openxmlformats.org/presentationml/2006/main">
  <p:tag name="[SUBGRID]" val="[SubGrid]"/>
</p:tagLst>
</file>

<file path=ppt/tags/tag61.xml><?xml version="1.0" encoding="utf-8"?>
<p:tagLst xmlns:a="http://schemas.openxmlformats.org/drawingml/2006/main" xmlns:r="http://schemas.openxmlformats.org/officeDocument/2006/relationships" xmlns:p="http://schemas.openxmlformats.org/presentationml/2006/main">
  <p:tag name="[SUBGRID]" val="[SubGrid]"/>
</p:tagLst>
</file>

<file path=ppt/tags/tag62.xml><?xml version="1.0" encoding="utf-8"?>
<p:tagLst xmlns:a="http://schemas.openxmlformats.org/drawingml/2006/main" xmlns:r="http://schemas.openxmlformats.org/officeDocument/2006/relationships" xmlns:p="http://schemas.openxmlformats.org/presentationml/2006/main">
  <p:tag name="[SUBGRID]" val="[SubGrid]"/>
</p:tagLst>
</file>

<file path=ppt/tags/tag63.xml><?xml version="1.0" encoding="utf-8"?>
<p:tagLst xmlns:a="http://schemas.openxmlformats.org/drawingml/2006/main" xmlns:r="http://schemas.openxmlformats.org/officeDocument/2006/relationships" xmlns:p="http://schemas.openxmlformats.org/presentationml/2006/main">
  <p:tag name="[SUBGRID]" val="[SubGrid]"/>
</p:tagLst>
</file>

<file path=ppt/tags/tag64.xml><?xml version="1.0" encoding="utf-8"?>
<p:tagLst xmlns:a="http://schemas.openxmlformats.org/drawingml/2006/main" xmlns:r="http://schemas.openxmlformats.org/officeDocument/2006/relationships" xmlns:p="http://schemas.openxmlformats.org/presentationml/2006/main">
  <p:tag name="[SUBGRID]" val="[SubGrid]"/>
</p:tagLst>
</file>

<file path=ppt/tags/tag65.xml><?xml version="1.0" encoding="utf-8"?>
<p:tagLst xmlns:a="http://schemas.openxmlformats.org/drawingml/2006/main" xmlns:r="http://schemas.openxmlformats.org/officeDocument/2006/relationships" xmlns:p="http://schemas.openxmlformats.org/presentationml/2006/main">
  <p:tag name="[SUBGRID]" val="[SubGrid]"/>
</p:tagLst>
</file>

<file path=ppt/tags/tag66.xml><?xml version="1.0" encoding="utf-8"?>
<p:tagLst xmlns:a="http://schemas.openxmlformats.org/drawingml/2006/main" xmlns:r="http://schemas.openxmlformats.org/officeDocument/2006/relationships" xmlns:p="http://schemas.openxmlformats.org/presentationml/2006/main">
  <p:tag name="[SUBGRID]" val="[SubGrid]"/>
</p:tagLst>
</file>

<file path=ppt/tags/tag67.xml><?xml version="1.0" encoding="utf-8"?>
<p:tagLst xmlns:a="http://schemas.openxmlformats.org/drawingml/2006/main" xmlns:r="http://schemas.openxmlformats.org/officeDocument/2006/relationships" xmlns:p="http://schemas.openxmlformats.org/presentationml/2006/main">
  <p:tag name="[SUBGRID]" val="[SubGrid]"/>
</p:tagLst>
</file>

<file path=ppt/tags/tag68.xml><?xml version="1.0" encoding="utf-8"?>
<p:tagLst xmlns:a="http://schemas.openxmlformats.org/drawingml/2006/main" xmlns:r="http://schemas.openxmlformats.org/officeDocument/2006/relationships" xmlns:p="http://schemas.openxmlformats.org/presentationml/2006/main">
  <p:tag name="[SUBGRID]" val="[SubGrid]"/>
</p:tagLst>
</file>

<file path=ppt/tags/tag69.xml><?xml version="1.0" encoding="utf-8"?>
<p:tagLst xmlns:a="http://schemas.openxmlformats.org/drawingml/2006/main" xmlns:r="http://schemas.openxmlformats.org/officeDocument/2006/relationships" xmlns:p="http://schemas.openxmlformats.org/presentationml/2006/main">
  <p:tag name="[SUBGRID]" val="[SubGrid]"/>
</p:tagLst>
</file>

<file path=ppt/tags/tag7.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70.xml><?xml version="1.0" encoding="utf-8"?>
<p:tagLst xmlns:a="http://schemas.openxmlformats.org/drawingml/2006/main" xmlns:r="http://schemas.openxmlformats.org/officeDocument/2006/relationships" xmlns:p="http://schemas.openxmlformats.org/presentationml/2006/main">
  <p:tag name="[SUBGRID]" val="[SubGrid]"/>
</p:tagLst>
</file>

<file path=ppt/tags/tag71.xml><?xml version="1.0" encoding="utf-8"?>
<p:tagLst xmlns:a="http://schemas.openxmlformats.org/drawingml/2006/main" xmlns:r="http://schemas.openxmlformats.org/officeDocument/2006/relationships" xmlns:p="http://schemas.openxmlformats.org/presentationml/2006/main">
  <p:tag name="[SUBGRID]" val="[SubGrid]"/>
</p:tagLst>
</file>

<file path=ppt/tags/tag72.xml><?xml version="1.0" encoding="utf-8"?>
<p:tagLst xmlns:a="http://schemas.openxmlformats.org/drawingml/2006/main" xmlns:r="http://schemas.openxmlformats.org/officeDocument/2006/relationships" xmlns:p="http://schemas.openxmlformats.org/presentationml/2006/main">
  <p:tag name="[SUBGRID]" val="[SubGrid]"/>
</p:tagLst>
</file>

<file path=ppt/tags/tag73.xml><?xml version="1.0" encoding="utf-8"?>
<p:tagLst xmlns:a="http://schemas.openxmlformats.org/drawingml/2006/main" xmlns:r="http://schemas.openxmlformats.org/officeDocument/2006/relationships" xmlns:p="http://schemas.openxmlformats.org/presentationml/2006/main">
  <p:tag name="[SUBGRID]" val="[SubGrid]"/>
</p:tagLst>
</file>

<file path=ppt/tags/tag74.xml><?xml version="1.0" encoding="utf-8"?>
<p:tagLst xmlns:a="http://schemas.openxmlformats.org/drawingml/2006/main" xmlns:r="http://schemas.openxmlformats.org/officeDocument/2006/relationships" xmlns:p="http://schemas.openxmlformats.org/presentationml/2006/main">
  <p:tag name="[SUBGRID]" val="[SubGrid]"/>
</p:tagLst>
</file>

<file path=ppt/tags/tag75.xml><?xml version="1.0" encoding="utf-8"?>
<p:tagLst xmlns:a="http://schemas.openxmlformats.org/drawingml/2006/main" xmlns:r="http://schemas.openxmlformats.org/officeDocument/2006/relationships" xmlns:p="http://schemas.openxmlformats.org/presentationml/2006/main">
  <p:tag name="[SUBGRID]" val="[SubGrid]"/>
</p:tagLst>
</file>

<file path=ppt/tags/tag76.xml><?xml version="1.0" encoding="utf-8"?>
<p:tagLst xmlns:a="http://schemas.openxmlformats.org/drawingml/2006/main" xmlns:r="http://schemas.openxmlformats.org/officeDocument/2006/relationships" xmlns:p="http://schemas.openxmlformats.org/presentationml/2006/main">
  <p:tag name="[SUBGRID]" val="[SubGrid]"/>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SUBGRID]" val="[SubGrid]"/>
</p:tagLst>
</file>

<file path=ppt/tags/tag79.xml><?xml version="1.0" encoding="utf-8"?>
<p:tagLst xmlns:a="http://schemas.openxmlformats.org/drawingml/2006/main" xmlns:r="http://schemas.openxmlformats.org/officeDocument/2006/relationships" xmlns:p="http://schemas.openxmlformats.org/presentationml/2006/main">
  <p:tag name="[SUBGRID]" val="[SubGrid]"/>
</p:tagLst>
</file>

<file path=ppt/tags/tag8.xml><?xml version="1.0" encoding="utf-8"?>
<p:tagLst xmlns:a="http://schemas.openxmlformats.org/drawingml/2006/main" xmlns:r="http://schemas.openxmlformats.org/officeDocument/2006/relationships" xmlns:p="http://schemas.openxmlformats.org/presentationml/2006/main">
  <p:tag name="ADV_COPYRIGHT" val="TRUE"/>
</p:tagLst>
</file>

<file path=ppt/tags/tag80.xml><?xml version="1.0" encoding="utf-8"?>
<p:tagLst xmlns:a="http://schemas.openxmlformats.org/drawingml/2006/main" xmlns:r="http://schemas.openxmlformats.org/officeDocument/2006/relationships" xmlns:p="http://schemas.openxmlformats.org/presentationml/2006/main">
  <p:tag name="[SUBGRID]" val="[SubGrid]"/>
</p:tagLst>
</file>

<file path=ppt/tags/tag81.xml><?xml version="1.0" encoding="utf-8"?>
<p:tagLst xmlns:a="http://schemas.openxmlformats.org/drawingml/2006/main" xmlns:r="http://schemas.openxmlformats.org/officeDocument/2006/relationships" xmlns:p="http://schemas.openxmlformats.org/presentationml/2006/main">
  <p:tag name="[SUBGRID]" val="[SubGrid]"/>
</p:tagLst>
</file>

<file path=ppt/tags/tag82.xml><?xml version="1.0" encoding="utf-8"?>
<p:tagLst xmlns:a="http://schemas.openxmlformats.org/drawingml/2006/main" xmlns:r="http://schemas.openxmlformats.org/officeDocument/2006/relationships" xmlns:p="http://schemas.openxmlformats.org/presentationml/2006/main">
  <p:tag name="[SUBGRID]" val="[SubGrid]"/>
</p:tagLst>
</file>

<file path=ppt/tags/tag83.xml><?xml version="1.0" encoding="utf-8"?>
<p:tagLst xmlns:a="http://schemas.openxmlformats.org/drawingml/2006/main" xmlns:r="http://schemas.openxmlformats.org/officeDocument/2006/relationships" xmlns:p="http://schemas.openxmlformats.org/presentationml/2006/main">
  <p:tag name="[SUBGRID]" val="[SubGrid]"/>
</p:tagLst>
</file>

<file path=ppt/tags/tag84.xml><?xml version="1.0" encoding="utf-8"?>
<p:tagLst xmlns:a="http://schemas.openxmlformats.org/drawingml/2006/main" xmlns:r="http://schemas.openxmlformats.org/officeDocument/2006/relationships" xmlns:p="http://schemas.openxmlformats.org/presentationml/2006/main">
  <p:tag name="[SUBGRID]" val="[SubGrid]"/>
</p:tagLst>
</file>

<file path=ppt/tags/tag85.xml><?xml version="1.0" encoding="utf-8"?>
<p:tagLst xmlns:a="http://schemas.openxmlformats.org/drawingml/2006/main" xmlns:r="http://schemas.openxmlformats.org/officeDocument/2006/relationships" xmlns:p="http://schemas.openxmlformats.org/presentationml/2006/main">
  <p:tag name="[SUBGRID]" val="[SubGrid]"/>
</p:tagLst>
</file>

<file path=ppt/tags/tag86.xml><?xml version="1.0" encoding="utf-8"?>
<p:tagLst xmlns:a="http://schemas.openxmlformats.org/drawingml/2006/main" xmlns:r="http://schemas.openxmlformats.org/officeDocument/2006/relationships" xmlns:p="http://schemas.openxmlformats.org/presentationml/2006/main">
  <p:tag name="[SUBGRID]" val="[SubGrid]"/>
</p:tagLst>
</file>

<file path=ppt/tags/tag87.xml><?xml version="1.0" encoding="utf-8"?>
<p:tagLst xmlns:a="http://schemas.openxmlformats.org/drawingml/2006/main" xmlns:r="http://schemas.openxmlformats.org/officeDocument/2006/relationships" xmlns:p="http://schemas.openxmlformats.org/presentationml/2006/main">
  <p:tag name="[SUBGRID]" val="[SubGrid]"/>
</p:tagLst>
</file>

<file path=ppt/tags/tag88.xml><?xml version="1.0" encoding="utf-8"?>
<p:tagLst xmlns:a="http://schemas.openxmlformats.org/drawingml/2006/main" xmlns:r="http://schemas.openxmlformats.org/officeDocument/2006/relationships" xmlns:p="http://schemas.openxmlformats.org/presentationml/2006/main">
  <p:tag name="[SUBGRID]" val="[SubGrid]"/>
</p:tagLst>
</file>

<file path=ppt/tags/tag89.xml><?xml version="1.0" encoding="utf-8"?>
<p:tagLst xmlns:a="http://schemas.openxmlformats.org/drawingml/2006/main" xmlns:r="http://schemas.openxmlformats.org/officeDocument/2006/relationships" xmlns:p="http://schemas.openxmlformats.org/presentationml/2006/main">
  <p:tag name="[SUBGRID]" val="[SubGrid]"/>
</p:tagLst>
</file>

<file path=ppt/tags/tag9.xml><?xml version="1.0" encoding="utf-8"?>
<p:tagLst xmlns:a="http://schemas.openxmlformats.org/drawingml/2006/main" xmlns:r="http://schemas.openxmlformats.org/officeDocument/2006/relationships" xmlns:p="http://schemas.openxmlformats.org/presentationml/2006/main">
  <p:tag name="DOCUMENTCLASSIFICATION" val="TRUE"/>
</p:tagLst>
</file>

<file path=ppt/tags/tag90.xml><?xml version="1.0" encoding="utf-8"?>
<p:tagLst xmlns:a="http://schemas.openxmlformats.org/drawingml/2006/main" xmlns:r="http://schemas.openxmlformats.org/officeDocument/2006/relationships" xmlns:p="http://schemas.openxmlformats.org/presentationml/2006/main">
  <p:tag name="[SUBGRID]" val="[SubGrid]"/>
</p:tagLst>
</file>

<file path=ppt/tags/tag91.xml><?xml version="1.0" encoding="utf-8"?>
<p:tagLst xmlns:a="http://schemas.openxmlformats.org/drawingml/2006/main" xmlns:r="http://schemas.openxmlformats.org/officeDocument/2006/relationships" xmlns:p="http://schemas.openxmlformats.org/presentationml/2006/main">
  <p:tag name="[SUBGRID]" val="[SubGrid]"/>
</p:tagLst>
</file>

<file path=ppt/tags/tag92.xml><?xml version="1.0" encoding="utf-8"?>
<p:tagLst xmlns:a="http://schemas.openxmlformats.org/drawingml/2006/main" xmlns:r="http://schemas.openxmlformats.org/officeDocument/2006/relationships" xmlns:p="http://schemas.openxmlformats.org/presentationml/2006/main">
  <p:tag name="[SUBGRID]" val="[SubGrid]"/>
</p:tagLst>
</file>

<file path=ppt/tags/tag93.xml><?xml version="1.0" encoding="utf-8"?>
<p:tagLst xmlns:a="http://schemas.openxmlformats.org/drawingml/2006/main" xmlns:r="http://schemas.openxmlformats.org/officeDocument/2006/relationships" xmlns:p="http://schemas.openxmlformats.org/presentationml/2006/main">
  <p:tag name="[SUBGRID]" val="[SubGrid]"/>
</p:tagLst>
</file>

<file path=ppt/tags/tag94.xml><?xml version="1.0" encoding="utf-8"?>
<p:tagLst xmlns:a="http://schemas.openxmlformats.org/drawingml/2006/main" xmlns:r="http://schemas.openxmlformats.org/officeDocument/2006/relationships" xmlns:p="http://schemas.openxmlformats.org/presentationml/2006/main">
  <p:tag name="[SUBGRID]" val="[SubGrid]"/>
</p:tagLst>
</file>

<file path=ppt/tags/tag95.xml><?xml version="1.0" encoding="utf-8"?>
<p:tagLst xmlns:a="http://schemas.openxmlformats.org/drawingml/2006/main" xmlns:r="http://schemas.openxmlformats.org/officeDocument/2006/relationships" xmlns:p="http://schemas.openxmlformats.org/presentationml/2006/main">
  <p:tag name="[SUBGRID]" val="[SubGrid]"/>
</p:tagLst>
</file>

<file path=ppt/tags/tag96.xml><?xml version="1.0" encoding="utf-8"?>
<p:tagLst xmlns:a="http://schemas.openxmlformats.org/drawingml/2006/main" xmlns:r="http://schemas.openxmlformats.org/officeDocument/2006/relationships" xmlns:p="http://schemas.openxmlformats.org/presentationml/2006/main">
  <p:tag name="[SUBGRID]" val="[SubGrid]"/>
</p:tagLst>
</file>

<file path=ppt/tags/tag97.xml><?xml version="1.0" encoding="utf-8"?>
<p:tagLst xmlns:a="http://schemas.openxmlformats.org/drawingml/2006/main" xmlns:r="http://schemas.openxmlformats.org/officeDocument/2006/relationships" xmlns:p="http://schemas.openxmlformats.org/presentationml/2006/main">
  <p:tag name="[SUBGRID]" val="[SubGrid]"/>
</p:tagLst>
</file>

<file path=ppt/tags/tag98.xml><?xml version="1.0" encoding="utf-8"?>
<p:tagLst xmlns:a="http://schemas.openxmlformats.org/drawingml/2006/main" xmlns:r="http://schemas.openxmlformats.org/officeDocument/2006/relationships" xmlns:p="http://schemas.openxmlformats.org/presentationml/2006/main">
  <p:tag name="[SUBGRID]" val="[SubGrid]"/>
</p:tagLst>
</file>

<file path=ppt/tags/tag99.xml><?xml version="1.0" encoding="utf-8"?>
<p:tagLst xmlns:a="http://schemas.openxmlformats.org/drawingml/2006/main" xmlns:r="http://schemas.openxmlformats.org/officeDocument/2006/relationships" xmlns:p="http://schemas.openxmlformats.org/presentationml/2006/main">
  <p:tag name="[SUBGRID]" val="[SubGrid]"/>
</p:tagLst>
</file>

<file path=ppt/theme/theme1.xml><?xml version="1.0" encoding="utf-8"?>
<a:theme xmlns:a="http://schemas.openxmlformats.org/drawingml/2006/main" name="KPMG Widescreen [16:9] Feb 2022">
  <a:themeElements>
    <a:clrScheme name="KPMG_MAR">
      <a:dk1>
        <a:srgbClr val="000000"/>
      </a:dk1>
      <a:lt1>
        <a:srgbClr val="FFFFFF"/>
      </a:lt1>
      <a:dk2>
        <a:srgbClr val="00338D"/>
      </a:dk2>
      <a:lt2>
        <a:srgbClr val="E5E5E5"/>
      </a:lt2>
      <a:accent1>
        <a:srgbClr val="1E49E2"/>
      </a:accent1>
      <a:accent2>
        <a:srgbClr val="00338D"/>
      </a:accent2>
      <a:accent3>
        <a:srgbClr val="0C233C"/>
      </a:accent3>
      <a:accent4>
        <a:srgbClr val="00B8F5"/>
      </a:accent4>
      <a:accent5>
        <a:srgbClr val="7213EA"/>
      </a:accent5>
      <a:accent6>
        <a:srgbClr val="FD349C"/>
      </a:accent6>
      <a:hlink>
        <a:srgbClr val="00B8F5"/>
      </a:hlink>
      <a:folHlink>
        <a:srgbClr val="098E7E"/>
      </a:folHlink>
    </a:clrScheme>
    <a:fontScheme name="Custom 49">
      <a:majorFont>
        <a:latin typeface="KPMG Bold"/>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nchor="t" anchorCtr="0">
        <a:noAutofit/>
      </a:bodyPr>
      <a:lstStyle>
        <a:defPPr algn="l">
          <a:spcAft>
            <a:spcPts val="600"/>
          </a:spcAft>
          <a:defRPr sz="1500" b="1" dirty="0" smtClean="0">
            <a:solidFill>
              <a:schemeClr val="tx2"/>
            </a:solidFill>
          </a:defRPr>
        </a:defPPr>
      </a:lstStyle>
    </a:txDef>
  </a:objectDefaults>
  <a:extraClrSchemeLst/>
  <a:custClrLst>
    <a:custClr name="KPMG Blue">
      <a:srgbClr val="00338D"/>
    </a:custClr>
    <a:custClr name="Pacific Blue">
      <a:srgbClr val="00B8F5"/>
    </a:custClr>
    <a:custClr name="Cobalt Blue">
      <a:srgbClr val="1E49E2"/>
    </a:custClr>
    <a:custClr name="Blue">
      <a:srgbClr val="76D2FF"/>
    </a:custClr>
    <a:custClr name="Purple">
      <a:srgbClr val="7213EA"/>
    </a:custClr>
    <a:custClr name="Light Purple">
      <a:srgbClr val="B497FF"/>
    </a:custClr>
    <a:custClr name="Dark Green">
      <a:srgbClr val="098E7E"/>
    </a:custClr>
    <a:custClr name="Green">
      <a:srgbClr val="00C0AE"/>
    </a:custClr>
    <a:custClr name="Dark Pink">
      <a:srgbClr val="AB0D82"/>
    </a:custClr>
    <a:custClr name="Pink">
      <a:srgbClr val="FD349C"/>
    </a:custClr>
    <a:custClr name="Light Pink">
      <a:srgbClr val="FFA3DA"/>
    </a:custClr>
    <a:custClr name="Grey 2">
      <a:srgbClr val="666666"/>
    </a:custClr>
    <a:custClr name="Dark Purple">
      <a:srgbClr val="510DBC"/>
    </a:custClr>
  </a:custClrLst>
  <a:extLst>
    <a:ext uri="{05A4C25C-085E-4340-85A3-A5531E510DB2}">
      <thm15:themeFamily xmlns:thm15="http://schemas.microsoft.com/office/thememl/2012/main" name="KPMG Widescreen Standard Template.potx" id="{C5849B9B-BBCA-4B57-9905-4604938C9D6D}" vid="{2F750BEF-7D48-4BC6-98F6-F7AC69B86882}"/>
    </a:ext>
  </a:extLst>
</a:theme>
</file>

<file path=ppt/theme/theme2.xml><?xml version="1.0" encoding="utf-8"?>
<a:theme xmlns:a="http://schemas.openxmlformats.org/drawingml/2006/main" name="1_KPMG Widescreen [16:9] Feb 2022">
  <a:themeElements>
    <a:clrScheme name="KPMG_MAR">
      <a:dk1>
        <a:srgbClr val="000000"/>
      </a:dk1>
      <a:lt1>
        <a:srgbClr val="FFFFFF"/>
      </a:lt1>
      <a:dk2>
        <a:srgbClr val="00338D"/>
      </a:dk2>
      <a:lt2>
        <a:srgbClr val="E5E5E5"/>
      </a:lt2>
      <a:accent1>
        <a:srgbClr val="1E49E2"/>
      </a:accent1>
      <a:accent2>
        <a:srgbClr val="00338D"/>
      </a:accent2>
      <a:accent3>
        <a:srgbClr val="0C233C"/>
      </a:accent3>
      <a:accent4>
        <a:srgbClr val="00B8F5"/>
      </a:accent4>
      <a:accent5>
        <a:srgbClr val="7213EA"/>
      </a:accent5>
      <a:accent6>
        <a:srgbClr val="FD349C"/>
      </a:accent6>
      <a:hlink>
        <a:srgbClr val="00B8F5"/>
      </a:hlink>
      <a:folHlink>
        <a:srgbClr val="098E7E"/>
      </a:folHlink>
    </a:clrScheme>
    <a:fontScheme name="Custom 49">
      <a:majorFont>
        <a:latin typeface="KPMG Bold"/>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nchor="t" anchorCtr="0">
        <a:noAutofit/>
      </a:bodyPr>
      <a:lstStyle>
        <a:defPPr algn="l">
          <a:spcAft>
            <a:spcPts val="600"/>
          </a:spcAft>
          <a:defRPr sz="1500" b="1" dirty="0" smtClean="0">
            <a:solidFill>
              <a:schemeClr val="tx2"/>
            </a:solidFill>
          </a:defRPr>
        </a:defPPr>
      </a:lstStyle>
    </a:txDef>
  </a:objectDefaults>
  <a:extraClrSchemeLst/>
  <a:custClrLst>
    <a:custClr name="KPMG Blue">
      <a:srgbClr val="00338D"/>
    </a:custClr>
    <a:custClr name="Pacific Blue">
      <a:srgbClr val="00B8F5"/>
    </a:custClr>
    <a:custClr name="Cobalt Blue">
      <a:srgbClr val="1E49E2"/>
    </a:custClr>
    <a:custClr name="Blue">
      <a:srgbClr val="76D2FF"/>
    </a:custClr>
    <a:custClr name="Purple">
      <a:srgbClr val="7213EA"/>
    </a:custClr>
    <a:custClr name="Light Purple">
      <a:srgbClr val="B497FF"/>
    </a:custClr>
    <a:custClr name="Dark Green">
      <a:srgbClr val="098E7E"/>
    </a:custClr>
    <a:custClr name="Green">
      <a:srgbClr val="00C0AE"/>
    </a:custClr>
    <a:custClr name="Dark Pink">
      <a:srgbClr val="AB0D82"/>
    </a:custClr>
    <a:custClr name="Pink">
      <a:srgbClr val="FD349C"/>
    </a:custClr>
    <a:custClr name="Light Pink">
      <a:srgbClr val="FFA3DA"/>
    </a:custClr>
    <a:custClr name="Grey 2">
      <a:srgbClr val="666666"/>
    </a:custClr>
    <a:custClr name="Dark Purple">
      <a:srgbClr val="510DBC"/>
    </a:custClr>
  </a:custClrLst>
  <a:extLst>
    <a:ext uri="{05A4C25C-085E-4340-85A3-A5531E510DB2}">
      <thm15:themeFamily xmlns:thm15="http://schemas.microsoft.com/office/thememl/2012/main" name="KPMG Wide screen presentation.pptx" id="{471686CD-7C3E-4F6D-924F-B03B70A68514}" vid="{ABF5E3E6-FFA0-4333-9E53-489C4A6DAC0F}"/>
    </a:ext>
  </a:extLst>
</a:theme>
</file>

<file path=ppt/theme/theme3.xml><?xml version="1.0" encoding="utf-8"?>
<a:theme xmlns:a="http://schemas.openxmlformats.org/drawingml/2006/main" name="2_KPMG Widescreen [16:9] Feb 2022">
  <a:themeElements>
    <a:clrScheme name="KPMG_MAR">
      <a:dk1>
        <a:srgbClr val="000000"/>
      </a:dk1>
      <a:lt1>
        <a:srgbClr val="FFFFFF"/>
      </a:lt1>
      <a:dk2>
        <a:srgbClr val="00338D"/>
      </a:dk2>
      <a:lt2>
        <a:srgbClr val="E5E5E5"/>
      </a:lt2>
      <a:accent1>
        <a:srgbClr val="1E49E2"/>
      </a:accent1>
      <a:accent2>
        <a:srgbClr val="00338D"/>
      </a:accent2>
      <a:accent3>
        <a:srgbClr val="0C233C"/>
      </a:accent3>
      <a:accent4>
        <a:srgbClr val="00B8F5"/>
      </a:accent4>
      <a:accent5>
        <a:srgbClr val="7213EA"/>
      </a:accent5>
      <a:accent6>
        <a:srgbClr val="FD349C"/>
      </a:accent6>
      <a:hlink>
        <a:srgbClr val="00B8F5"/>
      </a:hlink>
      <a:folHlink>
        <a:srgbClr val="098E7E"/>
      </a:folHlink>
    </a:clrScheme>
    <a:fontScheme name="Custom 49">
      <a:majorFont>
        <a:latin typeface="KPMG Bold"/>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nchor="t" anchorCtr="0">
        <a:noAutofit/>
      </a:bodyPr>
      <a:lstStyle>
        <a:defPPr algn="l">
          <a:spcAft>
            <a:spcPts val="600"/>
          </a:spcAft>
          <a:defRPr sz="1500" b="1" dirty="0" smtClean="0">
            <a:solidFill>
              <a:schemeClr val="tx2"/>
            </a:solidFill>
          </a:defRPr>
        </a:defPPr>
      </a:lstStyle>
    </a:txDef>
  </a:objectDefaults>
  <a:extraClrSchemeLst/>
  <a:custClrLst>
    <a:custClr name="KPMG Blue">
      <a:srgbClr val="00338D"/>
    </a:custClr>
    <a:custClr name="Pacific Blue">
      <a:srgbClr val="00B8F5"/>
    </a:custClr>
    <a:custClr name="Cobalt Blue">
      <a:srgbClr val="1E49E2"/>
    </a:custClr>
    <a:custClr name="Blue">
      <a:srgbClr val="76D2FF"/>
    </a:custClr>
    <a:custClr name="Purple">
      <a:srgbClr val="7213EA"/>
    </a:custClr>
    <a:custClr name="Light Purple">
      <a:srgbClr val="B497FF"/>
    </a:custClr>
    <a:custClr name="Dark Green">
      <a:srgbClr val="098E7E"/>
    </a:custClr>
    <a:custClr name="Green">
      <a:srgbClr val="00C0AE"/>
    </a:custClr>
    <a:custClr name="Dark Pink">
      <a:srgbClr val="AB0D82"/>
    </a:custClr>
    <a:custClr name="Pink">
      <a:srgbClr val="FD349C"/>
    </a:custClr>
    <a:custClr name="Light Pink">
      <a:srgbClr val="FFA3DA"/>
    </a:custClr>
    <a:custClr name="Grey 2">
      <a:srgbClr val="666666"/>
    </a:custClr>
    <a:custClr name="Dark Purple">
      <a:srgbClr val="510DBC"/>
    </a:custClr>
  </a:custClrLst>
  <a:extLst>
    <a:ext uri="{05A4C25C-085E-4340-85A3-A5531E510DB2}">
      <thm15:themeFamily xmlns:thm15="http://schemas.microsoft.com/office/thememl/2012/main" name="KPMG Wide screen presentation.pptx" id="{471686CD-7C3E-4F6D-924F-B03B70A68514}" vid="{ABF5E3E6-FFA0-4333-9E53-489C4A6DAC0F}"/>
    </a:ext>
  </a:extLst>
</a:theme>
</file>

<file path=ppt/theme/theme4.xml><?xml version="1.0" encoding="utf-8"?>
<a:theme xmlns:a="http://schemas.openxmlformats.org/drawingml/2006/main" name="3_KPMG Widescreen [16:9] Feb 2022">
  <a:themeElements>
    <a:clrScheme name="KPMG_MAR">
      <a:dk1>
        <a:srgbClr val="000000"/>
      </a:dk1>
      <a:lt1>
        <a:srgbClr val="FFFFFF"/>
      </a:lt1>
      <a:dk2>
        <a:srgbClr val="00338D"/>
      </a:dk2>
      <a:lt2>
        <a:srgbClr val="E5E5E5"/>
      </a:lt2>
      <a:accent1>
        <a:srgbClr val="1E49E2"/>
      </a:accent1>
      <a:accent2>
        <a:srgbClr val="00338D"/>
      </a:accent2>
      <a:accent3>
        <a:srgbClr val="0C233C"/>
      </a:accent3>
      <a:accent4>
        <a:srgbClr val="00B8F5"/>
      </a:accent4>
      <a:accent5>
        <a:srgbClr val="7213EA"/>
      </a:accent5>
      <a:accent6>
        <a:srgbClr val="FD349C"/>
      </a:accent6>
      <a:hlink>
        <a:srgbClr val="00B8F5"/>
      </a:hlink>
      <a:folHlink>
        <a:srgbClr val="098E7E"/>
      </a:folHlink>
    </a:clrScheme>
    <a:fontScheme name="Custom 49">
      <a:majorFont>
        <a:latin typeface="KPMG Bold"/>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nchor="t" anchorCtr="0">
        <a:noAutofit/>
      </a:bodyPr>
      <a:lstStyle>
        <a:defPPr algn="l">
          <a:spcAft>
            <a:spcPts val="600"/>
          </a:spcAft>
          <a:defRPr sz="1500" b="1" dirty="0" smtClean="0">
            <a:solidFill>
              <a:schemeClr val="tx2"/>
            </a:solidFill>
          </a:defRPr>
        </a:defPPr>
      </a:lstStyle>
    </a:txDef>
  </a:objectDefaults>
  <a:extraClrSchemeLst/>
  <a:custClrLst>
    <a:custClr name="KPMG Blue">
      <a:srgbClr val="00338D"/>
    </a:custClr>
    <a:custClr name="Pacific Blue">
      <a:srgbClr val="00B8F5"/>
    </a:custClr>
    <a:custClr name="Cobalt Blue">
      <a:srgbClr val="1E49E2"/>
    </a:custClr>
    <a:custClr name="Blue">
      <a:srgbClr val="76D2FF"/>
    </a:custClr>
    <a:custClr name="Purple">
      <a:srgbClr val="7213EA"/>
    </a:custClr>
    <a:custClr name="Light Purple">
      <a:srgbClr val="B497FF"/>
    </a:custClr>
    <a:custClr name="Dark Green">
      <a:srgbClr val="098E7E"/>
    </a:custClr>
    <a:custClr name="Green">
      <a:srgbClr val="00C0AE"/>
    </a:custClr>
    <a:custClr name="Dark Pink">
      <a:srgbClr val="AB0D82"/>
    </a:custClr>
    <a:custClr name="Pink">
      <a:srgbClr val="FD349C"/>
    </a:custClr>
    <a:custClr name="Light Pink">
      <a:srgbClr val="FFA3DA"/>
    </a:custClr>
    <a:custClr name="Grey 2">
      <a:srgbClr val="666666"/>
    </a:custClr>
    <a:custClr name="Dark Purple">
      <a:srgbClr val="510DBC"/>
    </a:custClr>
  </a:custClrLst>
  <a:extLst>
    <a:ext uri="{05A4C25C-085E-4340-85A3-A5531E510DB2}">
      <thm15:themeFamily xmlns:thm15="http://schemas.microsoft.com/office/thememl/2012/main" name="KPMG Wide screen presentation.pptx" id="{471686CD-7C3E-4F6D-924F-B03B70A68514}" vid="{ABF5E3E6-FFA0-4333-9E53-489C4A6DAC0F}"/>
    </a:ext>
  </a:extLst>
</a:theme>
</file>

<file path=ppt/theme/theme5.xml><?xml version="1.0" encoding="utf-8"?>
<a:theme xmlns:a="http://schemas.openxmlformats.org/drawingml/2006/main" name="Orifarm">
  <a:themeElements>
    <a:clrScheme name="Orifarm">
      <a:dk1>
        <a:srgbClr val="000000"/>
      </a:dk1>
      <a:lt1>
        <a:srgbClr val="FFFFFF"/>
      </a:lt1>
      <a:dk2>
        <a:srgbClr val="004295"/>
      </a:dk2>
      <a:lt2>
        <a:srgbClr val="009B7C"/>
      </a:lt2>
      <a:accent1>
        <a:srgbClr val="004295"/>
      </a:accent1>
      <a:accent2>
        <a:srgbClr val="009B7C"/>
      </a:accent2>
      <a:accent3>
        <a:srgbClr val="D3E0FC"/>
      </a:accent3>
      <a:accent4>
        <a:srgbClr val="D2E7DE"/>
      </a:accent4>
      <a:accent5>
        <a:srgbClr val="FFED99"/>
      </a:accent5>
      <a:accent6>
        <a:srgbClr val="FFEFE0"/>
      </a:accent6>
      <a:hlink>
        <a:srgbClr val="004295"/>
      </a:hlink>
      <a:folHlink>
        <a:srgbClr val="009B7C"/>
      </a:folHlink>
    </a:clrScheme>
    <a:fontScheme name="Orifarm">
      <a:majorFont>
        <a:latin typeface="Orifont Headline"/>
        <a:ea typeface=""/>
        <a:cs typeface=""/>
      </a:majorFont>
      <a:minorFont>
        <a:latin typeface="Orifont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72000" tIns="36000" rIns="72000" bIns="36000" rtlCol="0" anchor="ctr"/>
      <a:lstStyle>
        <a:defPPr algn="ctr">
          <a:defRPr sz="1600" noProof="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1600" dirty="0" err="1" smtClean="0"/>
        </a:defPPr>
      </a:lstStyle>
    </a:txDef>
  </a:objectDefaults>
  <a:extraClrSchemeLst/>
  <a:custClrLst>
    <a:custClr name="Blue #004295">
      <a:srgbClr val="004295"/>
    </a:custClr>
    <a:custClr name="Green #00987C">
      <a:srgbClr val="009B7C"/>
    </a:custClr>
    <a:custClr name="Yellow #FFED99">
      <a:srgbClr val="FFED99"/>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Blue #D3E0FD">
      <a:srgbClr val="D3E0FD"/>
    </a:custClr>
    <a:custClr name="Green #D2E7DE">
      <a:srgbClr val="D2E7DE"/>
    </a:custClr>
    <a:custClr name="Pale yellow #FFEFE0">
      <a:srgbClr val="FFEFE0"/>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Blue #E9EFFD">
      <a:srgbClr val="E9EFFD"/>
    </a:custClr>
    <a:custClr name="Green #E8F3EF">
      <a:srgbClr val="E8F3E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Blue #F4F7FE">
      <a:srgbClr val="F4F7FE"/>
    </a:custClr>
    <a:custClr name="Green F4F9F7">
      <a:srgbClr val="F4F9F7"/>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Lst>
  <a:extLst>
    <a:ext uri="{05A4C25C-085E-4340-85A3-A5531E510DB2}">
      <thm15:themeFamily xmlns:thm15="http://schemas.microsoft.com/office/thememl/2012/main" name="Blank  -  Read-Only" id="{4F996794-F5F6-46C7-9C94-C3705D679412}" vid="{4D7FEDC2-52C0-425C-8FF2-5A0938EA6C04}"/>
    </a:ext>
  </a:extLst>
</a:theme>
</file>

<file path=ppt/theme/theme6.xml><?xml version="1.0" encoding="utf-8"?>
<a:theme xmlns:a="http://schemas.openxmlformats.org/drawingml/2006/main" name="1_Orifarm">
  <a:themeElements>
    <a:clrScheme name="Orifarm">
      <a:dk1>
        <a:srgbClr val="000000"/>
      </a:dk1>
      <a:lt1>
        <a:srgbClr val="FFFFFF"/>
      </a:lt1>
      <a:dk2>
        <a:srgbClr val="004295"/>
      </a:dk2>
      <a:lt2>
        <a:srgbClr val="009B7C"/>
      </a:lt2>
      <a:accent1>
        <a:srgbClr val="004295"/>
      </a:accent1>
      <a:accent2>
        <a:srgbClr val="009B7C"/>
      </a:accent2>
      <a:accent3>
        <a:srgbClr val="D3E0FC"/>
      </a:accent3>
      <a:accent4>
        <a:srgbClr val="D2E7DE"/>
      </a:accent4>
      <a:accent5>
        <a:srgbClr val="FFED99"/>
      </a:accent5>
      <a:accent6>
        <a:srgbClr val="FFEFE0"/>
      </a:accent6>
      <a:hlink>
        <a:srgbClr val="004295"/>
      </a:hlink>
      <a:folHlink>
        <a:srgbClr val="009B7C"/>
      </a:folHlink>
    </a:clrScheme>
    <a:fontScheme name="Orifarm">
      <a:majorFont>
        <a:latin typeface="Orifont Headline"/>
        <a:ea typeface=""/>
        <a:cs typeface=""/>
      </a:majorFont>
      <a:minorFont>
        <a:latin typeface="Orifont Tex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72000" tIns="36000" rIns="72000" bIns="36000" rtlCol="0" anchor="ctr"/>
      <a:lstStyle>
        <a:defPPr algn="ctr">
          <a:defRPr sz="1600" noProof="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1600" dirty="0" err="1" smtClean="0"/>
        </a:defPPr>
      </a:lstStyle>
    </a:txDef>
  </a:objectDefaults>
  <a:extraClrSchemeLst/>
  <a:custClrLst>
    <a:custClr name="Blue #004295">
      <a:srgbClr val="004295"/>
    </a:custClr>
    <a:custClr name="Green #00987C">
      <a:srgbClr val="009B7C"/>
    </a:custClr>
    <a:custClr name="Yellow #FFED99">
      <a:srgbClr val="FFED99"/>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Blue #D3E0FD">
      <a:srgbClr val="D3E0FD"/>
    </a:custClr>
    <a:custClr name="Green #D2E7DE">
      <a:srgbClr val="D2E7DE"/>
    </a:custClr>
    <a:custClr name="Pale yellow #FFEFE0">
      <a:srgbClr val="FFEFE0"/>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Blue #E9EFFD">
      <a:srgbClr val="E9EFFD"/>
    </a:custClr>
    <a:custClr name="Green #E8F3EF">
      <a:srgbClr val="E8F3E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Blue #F4F7FE">
      <a:srgbClr val="F4F7FE"/>
    </a:custClr>
    <a:custClr name="Green F4F9F7">
      <a:srgbClr val="F4F9F7"/>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 name="Color has no name">
      <a:srgbClr val="FFFFFF"/>
    </a:custClr>
  </a:custClrLst>
  <a:extLst>
    <a:ext uri="{05A4C25C-085E-4340-85A3-A5531E510DB2}">
      <thm15:themeFamily xmlns:thm15="http://schemas.microsoft.com/office/thememl/2012/main" name="Blank  -  Read-Only" id="{4F996794-F5F6-46C7-9C94-C3705D679412}" vid="{4D7FEDC2-52C0-425C-8FF2-5A0938EA6C04}"/>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37d7173-abfd-4e9d-82a5-a117c14c7b84">
      <Terms xmlns="http://schemas.microsoft.com/office/infopath/2007/PartnerControls"/>
    </lcf76f155ced4ddcb4097134ff3c332f>
    <TaxCatchAll xmlns="7095a609-7350-403e-92d8-2cae68e64593" xsi:nil="true"/>
    <Timeframe xmlns="937d7173-abfd-4e9d-82a5-a117c14c7b84" xsi:nil="true"/>
    <SharedWithUsers xmlns="7095a609-7350-403e-92d8-2cae68e64593">
      <UserInfo>
        <DisplayName>Jakobsen, Rasmus</DisplayName>
        <AccountId>145</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1677288DD52BB4083E94E1679E38A6A" ma:contentTypeVersion="16" ma:contentTypeDescription="Create a new document." ma:contentTypeScope="" ma:versionID="782e0bceca925ef56282a049a67c4d45">
  <xsd:schema xmlns:xsd="http://www.w3.org/2001/XMLSchema" xmlns:xs="http://www.w3.org/2001/XMLSchema" xmlns:p="http://schemas.microsoft.com/office/2006/metadata/properties" xmlns:ns2="937d7173-abfd-4e9d-82a5-a117c14c7b84" xmlns:ns3="7095a609-7350-403e-92d8-2cae68e64593" targetNamespace="http://schemas.microsoft.com/office/2006/metadata/properties" ma:root="true" ma:fieldsID="2638004a17835f4189f31f2f02283c37" ns2:_="" ns3:_="">
    <xsd:import namespace="937d7173-abfd-4e9d-82a5-a117c14c7b84"/>
    <xsd:import namespace="7095a609-7350-403e-92d8-2cae68e6459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MediaServiceLocation" minOccurs="0"/>
                <xsd:element ref="ns2:MediaServiceSearchProperties" minOccurs="0"/>
                <xsd:element ref="ns2:Timefr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7d7173-abfd-4e9d-82a5-a117c14c7b8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8883d318-f35c-4577-94aa-4c8e836d27a7"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Timeframe" ma:index="23" nillable="true" ma:displayName="Timeframe" ma:description="Workshop time" ma:format="Dropdown" ma:internalName="Timefram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095a609-7350-403e-92d8-2cae68e64593"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89426ed2-d574-460b-9ad0-19d5c91384ed}" ma:internalName="TaxCatchAll" ma:showField="CatchAllData" ma:web="7095a609-7350-403e-92d8-2cae68e64593">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B7F305-AC2A-48EA-8026-1AA401A1F746}">
  <ds:schemaRefs>
    <ds:schemaRef ds:uri="http://purl.org/dc/terms/"/>
    <ds:schemaRef ds:uri="7095a609-7350-403e-92d8-2cae68e64593"/>
    <ds:schemaRef ds:uri="http://schemas.microsoft.com/office/2006/documentManagement/types"/>
    <ds:schemaRef ds:uri="http://purl.org/dc/elements/1.1/"/>
    <ds:schemaRef ds:uri="http://purl.org/dc/dcmitype/"/>
    <ds:schemaRef ds:uri="http://schemas.openxmlformats.org/package/2006/metadata/core-properties"/>
    <ds:schemaRef ds:uri="http://schemas.microsoft.com/office/2006/metadata/properties"/>
    <ds:schemaRef ds:uri="937d7173-abfd-4e9d-82a5-a117c14c7b84"/>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FC547C87-9AE4-4114-BE49-235C00E34D85}"/>
</file>

<file path=customXml/itemProps3.xml><?xml version="1.0" encoding="utf-8"?>
<ds:datastoreItem xmlns:ds="http://schemas.openxmlformats.org/officeDocument/2006/customXml" ds:itemID="{FA5DB029-3BB8-4952-BA3C-BE28350370B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183</TotalTime>
  <Words>272</Words>
  <Application>Microsoft Office PowerPoint</Application>
  <PresentationFormat>Widescreen</PresentationFormat>
  <Paragraphs>23</Paragraphs>
  <Slides>5</Slides>
  <Notes>2</Notes>
  <HiddenSlides>1</HiddenSlides>
  <MMClips>0</MMClips>
  <ScaleCrop>false</ScaleCrop>
  <HeadingPairs>
    <vt:vector size="8" baseType="variant">
      <vt:variant>
        <vt:lpstr>Fonts Used</vt:lpstr>
      </vt:variant>
      <vt:variant>
        <vt:i4>6</vt:i4>
      </vt:variant>
      <vt:variant>
        <vt:lpstr>Theme</vt:lpstr>
      </vt:variant>
      <vt:variant>
        <vt:i4>6</vt:i4>
      </vt:variant>
      <vt:variant>
        <vt:lpstr>Embedded OLE Servers</vt:lpstr>
      </vt:variant>
      <vt:variant>
        <vt:i4>1</vt:i4>
      </vt:variant>
      <vt:variant>
        <vt:lpstr>Slide Titles</vt:lpstr>
      </vt:variant>
      <vt:variant>
        <vt:i4>5</vt:i4>
      </vt:variant>
    </vt:vector>
  </HeadingPairs>
  <TitlesOfParts>
    <vt:vector size="18" baseType="lpstr">
      <vt:lpstr>Arial</vt:lpstr>
      <vt:lpstr>Calibri</vt:lpstr>
      <vt:lpstr>KPMG Bold</vt:lpstr>
      <vt:lpstr>Orifont Headline</vt:lpstr>
      <vt:lpstr>Orifont Text</vt:lpstr>
      <vt:lpstr>Wingdings</vt:lpstr>
      <vt:lpstr>KPMG Widescreen [16:9] Feb 2022</vt:lpstr>
      <vt:lpstr>1_KPMG Widescreen [16:9] Feb 2022</vt:lpstr>
      <vt:lpstr>2_KPMG Widescreen [16:9] Feb 2022</vt:lpstr>
      <vt:lpstr>3_KPMG Widescreen [16:9] Feb 2022</vt:lpstr>
      <vt:lpstr>Orifarm</vt:lpstr>
      <vt:lpstr>1_Orifarm</vt:lpstr>
      <vt:lpstr>think-cell Slide</vt:lpstr>
      <vt:lpstr>[CUSTOMGPT NAME]</vt:lpstr>
      <vt:lpstr>We have built a CustomGPT to solve [PROBLEM] by feeding it [DATA] and [INSTRUCTIONS]</vt:lpstr>
      <vt:lpstr>CustomGPT Canvas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Kjaergaard, Nikoline</dc:creator>
  <cp:lastModifiedBy>Buur, Jeppe</cp:lastModifiedBy>
  <cp:revision>1</cp:revision>
  <dcterms:created xsi:type="dcterms:W3CDTF">2013-07-15T20:26:40Z</dcterms:created>
  <dcterms:modified xsi:type="dcterms:W3CDTF">2024-12-09T13:00:23Z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0x01010001677288DD52BB4083E94E1679E38A6A</vt:lpwstr>
  </property>
  <property fmtid="{D5CDD505-2E9C-101B-9397-08002B2CF9AE}" pid="3" name="MediaServiceImageTags">
    <vt:lpwstr/>
  </property>
</Properties>
</file>