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ink/ink1.xml" ContentType="application/inkml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ink/ink2.xml" ContentType="application/inkml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752" r:id="rId2"/>
  </p:sldMasterIdLst>
  <p:notesMasterIdLst>
    <p:notesMasterId r:id="rId9"/>
  </p:notesMasterIdLst>
  <p:sldIdLst>
    <p:sldId id="267" r:id="rId3"/>
    <p:sldId id="483" r:id="rId4"/>
    <p:sldId id="485" r:id="rId5"/>
    <p:sldId id="484" r:id="rId6"/>
    <p:sldId id="486" r:id="rId7"/>
    <p:sldId id="487" r:id="rId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4444" autoAdjust="0"/>
  </p:normalViewPr>
  <p:slideViewPr>
    <p:cSldViewPr snapToGrid="0" snapToObjects="1" showGuides="1">
      <p:cViewPr varScale="1">
        <p:scale>
          <a:sx n="76" d="100"/>
          <a:sy n="76" d="100"/>
        </p:scale>
        <p:origin x="72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20T11:41:27.09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2024 154 24575,'-19'-5'0,"0"0"0,-6-1 0,-6-2 0,2 1 0,-14-6 0,7 2 0,-14-3 0,15 6 0,-9 1 0,6 3 0,2-1 0,-3 4 0,10 0 0,-4-1 0,5 1 0,-2 0 0,5 0 0,-4 1 0,4-2 0,-6 1 0,7 0 0,1 1 0,6-1 0,-6 0 0,3-1 0,-8 0 0,3 1 0,3 0 0,-1 1 0,5-2 0,0 1 0,-6-2 0,0 2 0,-6 1 0,-2-2 0,-1 2 0,4-3 0,-8 2 0,5-1 0,-3-2 0,-1 2 0,4-2 0,1 2 0,2-2 0,4 3 0,-4 0 0,0-1 0,-1-1 0,1 3 0,3-2 0,4 2 0,1-1 0,3 1 0,1 0 0,0 0 0,3 1 0,0-1 0,1 1 0,-3 0 0,2 0 0,-3 3 0,2-2 0,-5 2 0,2-2 0,-1 2 0,1-1 0,2 3 0,2-1 0,-2 2 0,0-1 0,0 0 0,1 1 0,2-2 0,1 2 0,2-1 0,2 0 0,1-2 0,-1 2 0,1-1 0,-1 2 0,0 0 0,2 1 0,0-1 0,0 3 0,1-1 0,-3 4 0,2 1 0,-1 1 0,1 2 0,0 2 0,0 2 0,3 1 0,-2 0 0,1-1 0,1-1 0,-1 2 0,3 1 0,-1 1 0,0 0 0,1 0 0,-1-1 0,1 0 0,1-3 0,0-1 0,0-1 0,0-2 0,0 0 0,0 1 0,0-1 0,0 1 0,1 3 0,2-1 0,1 0 0,1-1 0,1-4 0,0 0 0,1 0 0,0 0 0,3 2 0,3 4 0,4 1 0,1 1 0,6 3 0,-4-5 0,4 2 0,-4-1 0,4 1 0,-1 0 0,6 4 0,0-2 0,3 3 0,5 0 0,-5-5 0,1 0 0,1-3 0,1-7 0,2 1 0,9-5 0,-1-1 0,3 0 0,3-1 0,-2 2 0,1-2 0,3 0 0,-9-3 0,9 1 0,-5-2 0,2-1 0,2 1 0,-3-2 0,-4 1 0,5-2 0,-4-1 0,0-2 0,7-3 0,-3-2 0,2-4 0,7-6 0,-8-2 0,0-1 0,-5 0 0,-11 3 0,-2 3 0,-5-1 0,-5 2 0,0 0 0,0-2 0,-1 2 0,-2-1 0,2-1 0,-5 0 0,3 1 0,-2-1 0,-2 1 0,1 2 0,-1-4 0,0 2 0,-2 0 0,1-3 0,-4 0 0,1-3 0,-2 0 0,0-1 0,-3 4 0,3-2 0,-2 1 0,0-1 0,0 1 0,-2-1 0,0 1 0,-1-2 0,-2 0 0,2 2 0,-4-2 0,3 3 0,-2 0 0,2-2 0,-2 4 0,-1-3 0,-1 1 0,1 0 0,-2-2 0,1 3 0,-1 1 0,-2 2 0,0 4 0,-3-1 0,0 3 0,0 1 0,0 0 0,1 2 0,0 0 0,0 1 0,-4 0 0,1 0 0,-1 1 0,-2-1 0,4 2 0,-2-1 0,2 2 0,2-1 0,-3 1 0,5 0 0,-2-1 0,0 2 0,0-1 0,0 0 0,2 0 0,-1 2 0,2 0 0,-1-1 0,0 1 0,0-2 0,1 2 0,2-1 0,-1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10-04T13:01:31.38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2348 178 24575,'-21'-5'0,"-2"-1"0,-6-1 0,-6-2 0,1 1 0,-16-8 0,8 4 0,-16-4 0,18 6 0,-12 2 0,8 3 0,3 0 0,-5 3 0,13 1 0,-6-1 0,7 1 0,-3 0 0,6 0 0,-5 0 0,5-1 0,-7 1 0,9 0 0,0 1 0,7-1 0,-6-1 0,2 0 0,-8 0 0,3 1 0,3-1 0,0 2 0,5-2 0,0 1 0,-7-2 0,0 2 0,-7 0 0,-2-1 0,-1 2 0,4-3 0,-9 1 0,6 0 0,-3-2 0,-2 1 0,5-2 0,1 3 0,2-2 0,5 3 0,-5-1 0,1 0 0,-2-1 0,1 2 0,4-1 0,4 2 0,2-1 0,3 1 0,2 0 0,-1 0 0,4 1 0,-1-1 0,2 1 0,-3 1 0,2-1 0,-4 3 0,2-1 0,-5 1 0,2-2 0,-1 3 0,1-1 0,3 3 0,1-1 0,-1 1 0,-1 1 0,1-1 0,0 1 0,3-2 0,1 1 0,3 0 0,1 0 0,2-2 0,-1 2 0,1-1 0,-1 2 0,0 0 0,1 1 0,2-1 0,-1 4 0,1-1 0,-3 4 0,2 1 0,-2 1 0,2 3 0,1 2 0,-1 2 0,3 2 0,-2 0 0,2-2 0,0-1 0,0 3 0,2 0 0,0 2 0,0 0 0,0 0 0,0-1 0,1-1 0,1-3 0,0-1 0,0-1 0,0-2 0,0-1 0,0 2 0,0-1 0,0 1 0,1 3 0,3-1 0,0 0 0,2-1 0,1-5 0,0 0 0,1 0 0,0 1 0,4 1 0,3 5 0,5 2 0,1 0 0,6 4 0,-3-5 0,3 1 0,-3 0 0,4 0 0,-2 0 0,8 6 0,0-3 0,3 3 0,6 0 0,-6-5 0,1-1 0,1-3 0,2-8 0,2 1 0,10-6 0,0 0 0,2-1 0,5-1 0,-4 2 0,2-2 0,4 0 0,-11-3 0,10 0 0,-5-2 0,2 0 0,3 0 0,-5-2 0,-3 1 0,4-2 0,-3-1 0,-1-3 0,9-3 0,-4-3 0,2-4 0,9-7 0,-10-2 0,0-2 0,-6 1 0,-12 3 0,-3 3 0,-5-1 0,-7 3 0,1 0 0,0-3 0,-2 3 0,-1-2 0,1-1 0,-5 1 0,3 0 0,-2-1 0,-2 2 0,0 1 0,0-3 0,-1 1 0,-2 0 0,2-3 0,-5 0 0,1-3 0,-3-1 0,1 0 0,-4 3 0,4-1 0,-3 1 0,0-1 0,0 0 0,-2 0 0,0 1 0,-1-3 0,-2 1 0,1 2 0,-3-3 0,2 4 0,-1 0 0,1-2 0,-2 4 0,0-3 0,-2 0 0,1 1 0,-2-2 0,1 3 0,-2 2 0,-1 1 0,-1 5 0,-2 0 0,-1 2 0,0 2 0,0 0 0,1 2 0,0 0 0,0 1 0,-4 0 0,0 0 0,0 1 0,-3 0 0,5 1 0,-2 0 0,2 1 0,2 0 0,-3 0 0,5 1 0,-2-1 0,1 1 0,-1 0 0,0 0 0,2 0 0,0 2 0,2-1 0,-2 0 0,0 1 0,1-2 0,1 2 0,2-1 0,-1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62A74-7274-EA41-9825-D49312D42A2A}" type="datetimeFigureOut">
              <a:rPr lang="da-DK" smtClean="0"/>
              <a:t>20-01-2024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C631D-C9FE-7C49-99DD-C37CCC90B4A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35416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customXml" Target="../ink/ink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_uden bille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DB7F70B-7FAA-4779-86E3-793C97A7F48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F216041-B81B-5D4D-BF9D-9AFA774360C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8368"/>
            <a:ext cx="10944225" cy="1551194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5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5" name="Undertitel 2">
            <a:extLst>
              <a:ext uri="{FF2B5EF4-FFF2-40B4-BE49-F238E27FC236}">
                <a16:creationId xmlns:a16="http://schemas.microsoft.com/office/drawing/2014/main" id="{8141941C-9BB1-8649-B48A-EBEC950219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4329113"/>
            <a:ext cx="10944225" cy="920059"/>
          </a:xfrm>
          <a:noFill/>
        </p:spPr>
        <p:txBody>
          <a:bodyPr wrap="square"/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C21BF057-B238-8618-6F01-33D72EC3F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2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CFBA731-EBD0-4B18-8F53-F95885CF6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6024563" cy="6858000"/>
          </a:xfrm>
        </p:spPr>
        <p:txBody>
          <a:bodyPr tIns="792000"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081" y="1052513"/>
            <a:ext cx="5076031" cy="99719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Her kan du skrive en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DCCC9F2-76A4-442C-A3D9-7126081F18A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0800" y="2420939"/>
            <a:ext cx="5076000" cy="2988000"/>
          </a:xfrm>
        </p:spPr>
        <p:txBody>
          <a:bodyPr wrap="square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A4078-7E9A-486C-9298-5F9FE950440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52DB0AB-886E-454E-8B05-3947A5A3A761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443A98-CDCC-439F-B84F-A0D7F788680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9B1DED-8526-4E39-AEB5-AE6F4412491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52365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_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7FA0F9B-D52C-4A96-B022-E571B0B0F7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6024563" cy="6858000"/>
          </a:xfrm>
        </p:spPr>
        <p:txBody>
          <a:bodyPr tIns="792000" anchor="ctr" anchorCtr="0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081" y="1052513"/>
            <a:ext cx="5076031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1C190B3-0F7A-459A-AE41-6594E882F9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90800" y="2420939"/>
            <a:ext cx="5076000" cy="2988000"/>
          </a:xfrm>
        </p:spPr>
        <p:txBody>
          <a:bodyPr wrap="square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  <a:lvl6pPr>
              <a:defRPr>
                <a:solidFill>
                  <a:schemeClr val="bg2"/>
                </a:solidFill>
              </a:defRPr>
            </a:lvl6pPr>
            <a:lvl7pPr>
              <a:defRPr>
                <a:solidFill>
                  <a:schemeClr val="bg2"/>
                </a:solidFill>
              </a:defRPr>
            </a:lvl7pPr>
            <a:lvl8pPr>
              <a:defRPr>
                <a:solidFill>
                  <a:schemeClr val="bg2"/>
                </a:solidFill>
              </a:defRPr>
            </a:lvl8pPr>
            <a:lvl9pP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572E1C-F54A-4421-9CCC-FB29148DB8C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E4F8F1C-F2A2-4663-8EA3-C7E8A66127C6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D9FBE8-C6D6-4D90-AA15-EE5F0AFD988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4067422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DA12350-D3C6-445E-BCFA-A3AE756956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5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1592263"/>
            <a:ext cx="3564000" cy="3816000"/>
          </a:xfrm>
          <a:solidFill>
            <a:schemeClr val="accent1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2"/>
                </a:solidFill>
              </a:defRPr>
            </a:lvl1pPr>
            <a:lvl2pPr>
              <a:defRPr sz="1600">
                <a:solidFill>
                  <a:schemeClr val="bg2"/>
                </a:solidFill>
              </a:defRPr>
            </a:lvl2pPr>
            <a:lvl3pPr>
              <a:defRPr sz="14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  <a:lvl6pPr>
              <a:defRPr sz="800">
                <a:solidFill>
                  <a:schemeClr val="bg2"/>
                </a:solidFill>
              </a:defRPr>
            </a:lvl6pPr>
            <a:lvl7pPr>
              <a:defRPr sz="800">
                <a:solidFill>
                  <a:schemeClr val="bg2"/>
                </a:solidFill>
              </a:defRPr>
            </a:lvl7pPr>
            <a:lvl8pPr>
              <a:defRPr sz="800">
                <a:solidFill>
                  <a:schemeClr val="bg2"/>
                </a:solidFill>
              </a:defRPr>
            </a:lvl8pPr>
            <a:lvl9pPr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0800" y="1592263"/>
            <a:ext cx="3564000" cy="3816000"/>
          </a:xfrm>
          <a:solidFill>
            <a:schemeClr val="accent1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2"/>
                </a:solidFill>
              </a:defRPr>
            </a:lvl1pPr>
            <a:lvl2pPr>
              <a:defRPr sz="1600">
                <a:solidFill>
                  <a:schemeClr val="bg2"/>
                </a:solidFill>
              </a:defRPr>
            </a:lvl2pPr>
            <a:lvl3pPr>
              <a:defRPr sz="14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  <a:lvl6pPr>
              <a:defRPr sz="800">
                <a:solidFill>
                  <a:schemeClr val="bg2"/>
                </a:solidFill>
              </a:defRPr>
            </a:lvl6pPr>
            <a:lvl7pPr>
              <a:defRPr sz="800">
                <a:solidFill>
                  <a:schemeClr val="bg2"/>
                </a:solidFill>
              </a:defRPr>
            </a:lvl7pPr>
            <a:lvl8pPr>
              <a:defRPr sz="800">
                <a:solidFill>
                  <a:schemeClr val="bg2"/>
                </a:solidFill>
              </a:defRPr>
            </a:lvl8pPr>
            <a:lvl9pPr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2800" y="1592263"/>
            <a:ext cx="3564000" cy="3816000"/>
          </a:xfrm>
          <a:solidFill>
            <a:schemeClr val="accent1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2"/>
                </a:solidFill>
              </a:defRPr>
            </a:lvl1pPr>
            <a:lvl2pPr>
              <a:defRPr sz="1600">
                <a:solidFill>
                  <a:schemeClr val="bg2"/>
                </a:solidFill>
              </a:defRPr>
            </a:lvl2pPr>
            <a:lvl3pPr>
              <a:defRPr sz="14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000">
                <a:solidFill>
                  <a:schemeClr val="bg2"/>
                </a:solidFill>
              </a:defRPr>
            </a:lvl5pPr>
            <a:lvl6pPr>
              <a:defRPr sz="800">
                <a:solidFill>
                  <a:schemeClr val="bg2"/>
                </a:solidFill>
              </a:defRPr>
            </a:lvl6pPr>
            <a:lvl7pPr>
              <a:defRPr sz="800">
                <a:solidFill>
                  <a:schemeClr val="bg2"/>
                </a:solidFill>
              </a:defRPr>
            </a:lvl7pPr>
            <a:lvl8pPr>
              <a:defRPr sz="800">
                <a:solidFill>
                  <a:schemeClr val="bg2"/>
                </a:solidFill>
              </a:defRPr>
            </a:lvl8pPr>
            <a:lvl9pPr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C15BD71-7243-4029-A128-A4FE54EE4D40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1991903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FF515F-034C-4821-B362-D16536A5A4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5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36916E8-FE82-4435-A30B-6FB1195766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1592263"/>
            <a:ext cx="3564000" cy="3816000"/>
          </a:xfrm>
          <a:solidFill>
            <a:schemeClr val="tx2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800">
                <a:solidFill>
                  <a:schemeClr val="bg1"/>
                </a:solidFill>
              </a:defRPr>
            </a:lvl6pPr>
            <a:lvl7pPr>
              <a:defRPr sz="800">
                <a:solidFill>
                  <a:schemeClr val="bg1"/>
                </a:solidFill>
              </a:defRPr>
            </a:lvl7pPr>
            <a:lvl8pPr>
              <a:defRPr sz="800">
                <a:solidFill>
                  <a:schemeClr val="bg1"/>
                </a:solidFill>
              </a:defRPr>
            </a:lvl8pPr>
            <a:lvl9pPr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182AB2-27F2-4240-AAA9-5FBDAA5213D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0800" y="1592263"/>
            <a:ext cx="3564000" cy="3816000"/>
          </a:xfrm>
          <a:solidFill>
            <a:schemeClr val="tx2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800">
                <a:solidFill>
                  <a:schemeClr val="bg1"/>
                </a:solidFill>
              </a:defRPr>
            </a:lvl6pPr>
            <a:lvl7pPr>
              <a:defRPr sz="800">
                <a:solidFill>
                  <a:schemeClr val="bg1"/>
                </a:solidFill>
              </a:defRPr>
            </a:lvl7pPr>
            <a:lvl8pPr>
              <a:defRPr sz="800">
                <a:solidFill>
                  <a:schemeClr val="bg1"/>
                </a:solidFill>
              </a:defRPr>
            </a:lvl8pPr>
            <a:lvl9pPr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7D62CAB-A7CE-4392-92BC-B2ACD8F07C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2800" y="1592263"/>
            <a:ext cx="3564000" cy="3816000"/>
          </a:xfrm>
          <a:solidFill>
            <a:schemeClr val="tx2"/>
          </a:solidFill>
        </p:spPr>
        <p:txBody>
          <a:bodyPr lIns="144000" tIns="180000" rIns="144000"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  <a:lvl6pPr>
              <a:defRPr sz="800">
                <a:solidFill>
                  <a:schemeClr val="bg1"/>
                </a:solidFill>
              </a:defRPr>
            </a:lvl6pPr>
            <a:lvl7pPr>
              <a:defRPr sz="800">
                <a:solidFill>
                  <a:schemeClr val="bg1"/>
                </a:solidFill>
              </a:defRPr>
            </a:lvl7pPr>
            <a:lvl8pPr>
              <a:defRPr sz="800">
                <a:solidFill>
                  <a:schemeClr val="bg1"/>
                </a:solidFill>
              </a:defRPr>
            </a:lvl8pPr>
            <a:lvl9pPr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A605CA-C10C-45F6-8182-24B1627611C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A6CE9F40-E2D3-4AF5-8361-22BA131EBBBA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AEC16A-1A8C-4077-BF1E-0E64FF45F8E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19EFAB-3079-4788-B3AC-ABB3B4330846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07790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63068A3-CDB9-4C7F-86CF-BDB8C8CBAF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5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F1C2378-9B5C-462C-B07E-CFC2C14CC1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23F7BD0-1B6E-4692-9BBE-1BF2A7EC04C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0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37B8AA8D-7295-4CBE-B19A-8EAAA602DC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2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9F5452-67B7-4999-8C7E-3E597745B2C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13580CCC-2A68-4269-9431-35CC32760FEE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DA6D493-EF26-4C77-AD85-DAACBF34F0D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81D2B18-8F85-45B0-AE4D-1DF15F79F14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41796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5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D35EEAB-19E7-4B73-87AD-6D86F5DF3F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9F8B955-8BB1-4E03-A6BD-6278C11F9C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0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4D49FC7C-542F-4E5B-A942-C3D5348C9AD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2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E70BB6-E424-4666-8E71-DAF56A477AE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9B6723-E3A4-4973-AFEE-0EC9527D2ABD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DB3D20-CF12-4669-9D5A-ECC537A85B6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704756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5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620713"/>
            <a:ext cx="10944225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1CEDC58-3F98-4090-BAF7-A8C11617E7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CD18CE72-EB8F-434F-B54E-CADA0856C5A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0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98F851BC-E92F-43AA-8C93-DA072195F11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002800" y="1592263"/>
            <a:ext cx="3564000" cy="3816000"/>
          </a:xfrm>
          <a:solidFill>
            <a:schemeClr val="bg2"/>
          </a:solidFill>
        </p:spPr>
        <p:txBody>
          <a:bodyPr lIns="144000" tIns="180000" rIns="144000"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200">
                <a:solidFill>
                  <a:schemeClr val="tx2"/>
                </a:solidFill>
              </a:defRPr>
            </a:lvl4pPr>
            <a:lvl5pPr>
              <a:defRPr sz="1000">
                <a:solidFill>
                  <a:schemeClr val="tx2"/>
                </a:solidFill>
              </a:defRPr>
            </a:lvl5pPr>
            <a:lvl6pPr>
              <a:defRPr sz="800">
                <a:solidFill>
                  <a:schemeClr val="tx2"/>
                </a:solidFill>
              </a:defRPr>
            </a:lvl6pPr>
            <a:lvl7pPr>
              <a:defRPr sz="800">
                <a:solidFill>
                  <a:schemeClr val="tx2"/>
                </a:solidFill>
              </a:defRPr>
            </a:lvl7pPr>
            <a:lvl8pPr>
              <a:defRPr sz="800">
                <a:solidFill>
                  <a:schemeClr val="tx2"/>
                </a:solidFill>
              </a:defRPr>
            </a:lvl8pPr>
            <a:lvl9pPr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87911-DEFB-4010-94ED-05A76F4B63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851F7B9-8E87-4AD8-84A0-787A03D3D0E4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0330E1-BCB8-4044-83A8-38693BAB0E6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2870088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tekstbokse_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2"/>
            <a:ext cx="10944224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948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668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424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B7DABEA-8283-4445-B096-DEC07FA7597C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288597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680FE6-139E-469D-A4BB-0BEE2A18C2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2"/>
            <a:ext cx="10944224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DE7888B-5250-4163-B263-3CED096854B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9FA60CA-FFC5-4DC2-9F57-C22DBE58EE8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948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0297CC1-7E53-48F6-A051-E512B923790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668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8FB93E38-34C9-4374-8767-62DB0382CAA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424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712E1-12BA-4FD2-84D4-7F4EF77C5CEF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4A20E91-8EFB-47A6-B64C-C0B43244DF45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10D4E9-A69F-4CED-969C-3C518227AD8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1367634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2"/>
            <a:ext cx="10944224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9C66669-278E-4AB3-B323-844A74EFAFC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E98160F-F008-42E8-A155-1CD4E9D27E6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948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A0F6CBD-F371-4039-9782-B97FE502643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668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E80AEDC-638E-4C35-A79F-AEC2ECB33CD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42400" y="1592263"/>
            <a:ext cx="2628000" cy="3816000"/>
          </a:xfrm>
          <a:solidFill>
            <a:schemeClr val="tx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bg1"/>
                </a:solidFill>
              </a:defRPr>
            </a:lvl1pPr>
            <a:lvl2pPr marL="360000" indent="-180000">
              <a:defRPr sz="1400">
                <a:solidFill>
                  <a:schemeClr val="bg1"/>
                </a:solidFill>
              </a:defRPr>
            </a:lvl2pPr>
            <a:lvl3pPr marL="540000" indent="-180000">
              <a:defRPr sz="1200">
                <a:solidFill>
                  <a:schemeClr val="bg1"/>
                </a:solidFill>
              </a:defRPr>
            </a:lvl3pPr>
            <a:lvl4pPr marL="720000" indent="-180000">
              <a:defRPr sz="1000">
                <a:solidFill>
                  <a:schemeClr val="bg1"/>
                </a:solidFill>
              </a:defRPr>
            </a:lvl4pPr>
            <a:lvl5pPr marL="900000" indent="-180000">
              <a:defRPr sz="800">
                <a:solidFill>
                  <a:schemeClr val="bg1"/>
                </a:solidFill>
              </a:defRPr>
            </a:lvl5pPr>
            <a:lvl6pPr marL="1080000" indent="-180000">
              <a:defRPr sz="800">
                <a:solidFill>
                  <a:schemeClr val="bg1"/>
                </a:solidFill>
              </a:defRPr>
            </a:lvl6pPr>
            <a:lvl7pPr marL="1080000" indent="-180000">
              <a:defRPr sz="800">
                <a:solidFill>
                  <a:schemeClr val="bg1"/>
                </a:solidFill>
              </a:defRPr>
            </a:lvl7pPr>
            <a:lvl8pPr marL="1080000" indent="-180000">
              <a:defRPr sz="800">
                <a:solidFill>
                  <a:schemeClr val="bg1"/>
                </a:solidFill>
              </a:defRPr>
            </a:lvl8pPr>
            <a:lvl9pPr marL="1080000" indent="-180000">
              <a:defRPr sz="800"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9E0FA-4940-41A1-9FAE-461D5049F34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EB04DC-BD14-4D23-AA1D-787C2C284123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60CB83-A1C0-44B8-974C-4F101BE2219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3064943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1205697"/>
            <a:ext cx="10944224" cy="1551194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7" name="Undertitel 2">
            <a:extLst>
              <a:ext uri="{FF2B5EF4-FFF2-40B4-BE49-F238E27FC236}">
                <a16:creationId xmlns:a16="http://schemas.microsoft.com/office/drawing/2014/main" id="{DBC9A24A-3CAE-7E41-A514-600CB815FE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3264465"/>
            <a:ext cx="10944224" cy="920059"/>
          </a:xfrm>
          <a:noFill/>
        </p:spPr>
        <p:txBody>
          <a:bodyPr wrap="square"/>
          <a:lstStyle>
            <a:lvl1pPr marL="0" indent="0" algn="l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AD4DB652-57D2-34EF-AD2A-EABD007AD8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7314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2"/>
            <a:ext cx="10944224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732428F-1AC6-4EBC-916B-BC34ACF3B8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CE7C5A3-3F1D-40FF-9B8F-365AC8CF230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948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9877449-6F41-421E-8870-2D6A9BB3F8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1668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F1C47EC-69C6-41AB-A2BB-CDF450B1BFB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42400" y="1592263"/>
            <a:ext cx="2628000" cy="3816000"/>
          </a:xfrm>
          <a:solidFill>
            <a:schemeClr val="bg2"/>
          </a:solidFill>
        </p:spPr>
        <p:txBody>
          <a:bodyPr lIns="144000" tIns="180000" rIns="144000"/>
          <a:lstStyle>
            <a:lvl1pPr marL="180000" indent="-180000">
              <a:defRPr sz="1600">
                <a:solidFill>
                  <a:schemeClr val="tx2"/>
                </a:solidFill>
              </a:defRPr>
            </a:lvl1pPr>
            <a:lvl2pPr marL="360000" indent="-180000">
              <a:defRPr sz="1400">
                <a:solidFill>
                  <a:schemeClr val="tx2"/>
                </a:solidFill>
              </a:defRPr>
            </a:lvl2pPr>
            <a:lvl3pPr marL="540000" indent="-180000">
              <a:defRPr sz="1200">
                <a:solidFill>
                  <a:schemeClr val="tx2"/>
                </a:solidFill>
              </a:defRPr>
            </a:lvl3pPr>
            <a:lvl4pPr marL="720000" indent="-180000">
              <a:defRPr sz="1000">
                <a:solidFill>
                  <a:schemeClr val="tx2"/>
                </a:solidFill>
              </a:defRPr>
            </a:lvl4pPr>
            <a:lvl5pPr marL="900000" indent="-180000">
              <a:defRPr sz="800">
                <a:solidFill>
                  <a:schemeClr val="tx2"/>
                </a:solidFill>
              </a:defRPr>
            </a:lvl5pPr>
            <a:lvl6pPr marL="1080000" indent="-180000">
              <a:defRPr sz="800">
                <a:solidFill>
                  <a:schemeClr val="tx2"/>
                </a:solidFill>
              </a:defRPr>
            </a:lvl6pPr>
            <a:lvl7pPr marL="1080000" indent="-180000">
              <a:defRPr sz="800">
                <a:solidFill>
                  <a:schemeClr val="tx2"/>
                </a:solidFill>
              </a:defRPr>
            </a:lvl7pPr>
            <a:lvl8pPr marL="1080000" indent="-180000">
              <a:defRPr sz="800">
                <a:solidFill>
                  <a:schemeClr val="tx2"/>
                </a:solidFill>
              </a:defRPr>
            </a:lvl8pPr>
            <a:lvl9pPr marL="1080000" indent="-180000">
              <a:defRPr sz="800"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A1A3E1-DF50-4286-85B0-AA7CAEBFC94F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FAAA7AA-860E-4291-8383-5C691B9A7A84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00AFF0-0183-4DF5-9481-237DC8983F19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62036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A0B63A1-1EDB-4E24-B65F-3AD9417AC6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3"/>
            <a:ext cx="10936160" cy="49859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3888" y="1592263"/>
            <a:ext cx="3563937" cy="2881312"/>
          </a:xfrm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6352" y="1592263"/>
            <a:ext cx="3523361" cy="2881312"/>
          </a:xfrm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12240" y="1601407"/>
            <a:ext cx="3563937" cy="2881312"/>
          </a:xfrm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23887" y="4473575"/>
            <a:ext cx="3555873" cy="355276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4344416" y="4473575"/>
            <a:ext cx="3515297" cy="355276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8004175" y="4473575"/>
            <a:ext cx="3555873" cy="355276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98248B1D-E1D8-4031-BF48-419A10F2750E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1058494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9E115D-8B4D-4BDB-896A-D5D77D3404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620713"/>
            <a:ext cx="10936160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3888" y="1592263"/>
            <a:ext cx="3563937" cy="2881312"/>
          </a:xfrm>
        </p:spPr>
        <p:txBody>
          <a:bodyPr tIns="612000" anchor="ctr" anchorCtr="0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6352" y="1592263"/>
            <a:ext cx="3523361" cy="2881312"/>
          </a:xfrm>
        </p:spPr>
        <p:txBody>
          <a:bodyPr tIns="612000" anchor="ctr" anchorCtr="0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12240" y="1601407"/>
            <a:ext cx="3563937" cy="2881312"/>
          </a:xfrm>
        </p:spPr>
        <p:txBody>
          <a:bodyPr tIns="612000" anchor="ctr" anchorCtr="0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23887" y="4473575"/>
            <a:ext cx="3555873" cy="355276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4344416" y="4473575"/>
            <a:ext cx="3555873" cy="355276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8004175" y="4473575"/>
            <a:ext cx="3555873" cy="355276"/>
          </a:xfrm>
        </p:spPr>
        <p:txBody>
          <a:bodyPr wrap="square" tIns="1080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74FC62-9A8D-4D24-B1CB-C998F03E64E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D17E6F53-5934-4FFC-987B-0781E8C1AF52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0F729-C999-4403-A911-368C6E424896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3147443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2CACAF4-2194-4356-ACC3-33ACAACA49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2513"/>
            <a:ext cx="4643437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90000"/>
              </a:lnSpc>
              <a:defRPr/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9"/>
            <a:ext cx="4643436" cy="2844800"/>
          </a:xfrm>
        </p:spPr>
        <p:txBody>
          <a:bodyPr wrap="square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024564" y="620712"/>
            <a:ext cx="5543549" cy="5580063"/>
          </a:xfrm>
        </p:spPr>
        <p:txBody>
          <a:bodyPr tIns="1188000" anchor="ctr" anchorCtr="0"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F54D3B5-2E41-49C3-AF27-E87710026B22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EFEA1005-70C3-4362-A07E-D0DA2CB44A17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971730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9D194E8-1D64-4534-84F4-47A6967565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2513"/>
            <a:ext cx="4643437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7B3ADBE-8C85-45F5-833C-04B294F05F7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9"/>
            <a:ext cx="4643436" cy="2844800"/>
          </a:xfrm>
        </p:spPr>
        <p:txBody>
          <a:bodyPr wrap="square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BE60E1A5-FE1C-4781-A134-D959E66F42D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024564" y="620712"/>
            <a:ext cx="5543549" cy="5580063"/>
          </a:xfrm>
        </p:spPr>
        <p:txBody>
          <a:bodyPr tIns="1188000" anchor="ctr" anchorCtr="0"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A4C22-3182-4975-AC5B-8EA602B6DB2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0CE56C3F-A9D8-43FA-915C-560A5CF3E0D1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82CB7605-A3EB-48B6-8215-1D7F1B7F1BA7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D7DF5E1-2DE8-4507-8ED1-ED1EFA3D6234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68791467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7737D84-51F7-4DB7-ACA5-293D02433F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1200"/>
            <a:ext cx="10944000" cy="360000"/>
          </a:xfrm>
        </p:spPr>
        <p:txBody>
          <a:bodyPr/>
          <a:lstStyle>
            <a:lvl1pPr>
              <a:defRPr sz="2000"/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592263"/>
            <a:ext cx="10944225" cy="4608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2005A90-E88D-402C-B80D-40FD4905E3B1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22434099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 hvi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1200"/>
            <a:ext cx="10944000" cy="360000"/>
          </a:xfrm>
        </p:spPr>
        <p:txBody>
          <a:bodyPr/>
          <a:lstStyle>
            <a:lvl1pPr>
              <a:defRPr sz="2000"/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592263"/>
            <a:ext cx="10944225" cy="46085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6F0B647-F21C-47F4-9913-D7B57095DC7B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564249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72DB13-714C-465F-8FAC-0D7579A58F6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1200"/>
            <a:ext cx="10944000" cy="360000"/>
          </a:xfr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3888" y="1592263"/>
            <a:ext cx="10944225" cy="4608512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marL="288000" marR="0" lvl="0" indent="-288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F0D0587-EB4F-427E-BA2B-40621F503D7A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</p:spTree>
    <p:extLst>
      <p:ext uri="{BB962C8B-B14F-4D97-AF65-F5344CB8AC3E}">
        <p14:creationId xmlns:p14="http://schemas.microsoft.com/office/powerpoint/2010/main" val="1360192052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citat/statement_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AA69923-121B-43BA-9AC9-127DC329E3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Date Placeholder 3" hidden="1">
            <a:extLst>
              <a:ext uri="{FF2B5EF4-FFF2-40B4-BE49-F238E27FC236}">
                <a16:creationId xmlns:a16="http://schemas.microsoft.com/office/drawing/2014/main" id="{5E8836FF-FF8E-4811-82A4-1143B55AA4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9A560CA4-AE61-4BFF-BB95-EDE00C93F3BA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4" hidden="1">
            <a:extLst>
              <a:ext uri="{FF2B5EF4-FFF2-40B4-BE49-F238E27FC236}">
                <a16:creationId xmlns:a16="http://schemas.microsoft.com/office/drawing/2014/main" id="{40CE9DEE-0D54-4F3B-AC22-3A5077617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5" name="Slide Number Placeholder 5" hidden="1">
            <a:extLst>
              <a:ext uri="{FF2B5EF4-FFF2-40B4-BE49-F238E27FC236}">
                <a16:creationId xmlns:a16="http://schemas.microsoft.com/office/drawing/2014/main" id="{BCA29EED-4819-4397-9678-E90CCD0F1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199E64C-767D-8445-9793-F27C370E05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1592263"/>
            <a:ext cx="10944225" cy="3102388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Side med plads til et vigtigt citat eller statement. Der skal ikke være andet på siden end denne tekst og et billede</a:t>
            </a:r>
          </a:p>
        </p:txBody>
      </p:sp>
    </p:spTree>
    <p:extLst>
      <p:ext uri="{BB962C8B-B14F-4D97-AF65-F5344CB8AC3E}">
        <p14:creationId xmlns:p14="http://schemas.microsoft.com/office/powerpoint/2010/main" val="34242456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citat/statement_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 hidden="1">
            <a:extLst>
              <a:ext uri="{FF2B5EF4-FFF2-40B4-BE49-F238E27FC236}">
                <a16:creationId xmlns:a16="http://schemas.microsoft.com/office/drawing/2014/main" id="{94D61988-1C27-416C-91EF-9C04D242F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E0102FAB-E7D7-44DD-B002-05ADDC82DA57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4" hidden="1">
            <a:extLst>
              <a:ext uri="{FF2B5EF4-FFF2-40B4-BE49-F238E27FC236}">
                <a16:creationId xmlns:a16="http://schemas.microsoft.com/office/drawing/2014/main" id="{F40AB920-0805-4C98-9D90-693451F0B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5" name="Slide Number Placeholder 5" hidden="1">
            <a:extLst>
              <a:ext uri="{FF2B5EF4-FFF2-40B4-BE49-F238E27FC236}">
                <a16:creationId xmlns:a16="http://schemas.microsoft.com/office/drawing/2014/main" id="{262B0284-9A18-4A2B-B128-D08199F638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199E64C-767D-8445-9793-F27C370E05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0938"/>
            <a:ext cx="10944225" cy="3102388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Side med plads til et vigtigt citat eller statement. Der skal ikke være andet på siden end denne tekst og et billede</a:t>
            </a:r>
          </a:p>
        </p:txBody>
      </p:sp>
    </p:spTree>
    <p:extLst>
      <p:ext uri="{BB962C8B-B14F-4D97-AF65-F5344CB8AC3E}">
        <p14:creationId xmlns:p14="http://schemas.microsoft.com/office/powerpoint/2010/main" val="266060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7E1DE35-770C-45F4-9AEC-8CD36894BA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4643436" cy="3779837"/>
          </a:xfrm>
        </p:spPr>
        <p:txBody>
          <a:bodyPr wrap="square"/>
          <a:lstStyle>
            <a:lvl1pPr>
              <a:defRPr/>
            </a:lvl1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34188" y="2420938"/>
            <a:ext cx="4598886" cy="3779837"/>
          </a:xfrm>
        </p:spPr>
        <p:txBody>
          <a:bodyPr wrap="square"/>
          <a:lstStyle>
            <a:lvl1pPr>
              <a:defRPr/>
            </a:lvl1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4EFF720-1F9B-4A22-A85F-893343F9B943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128676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citat/statement_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 hidden="1">
            <a:extLst>
              <a:ext uri="{FF2B5EF4-FFF2-40B4-BE49-F238E27FC236}">
                <a16:creationId xmlns:a16="http://schemas.microsoft.com/office/drawing/2014/main" id="{D97834C4-300B-4B4F-B92B-FE02FFF32C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7E88DCFF-258E-42E8-9FE5-121F1B2F0FA4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4" hidden="1">
            <a:extLst>
              <a:ext uri="{FF2B5EF4-FFF2-40B4-BE49-F238E27FC236}">
                <a16:creationId xmlns:a16="http://schemas.microsoft.com/office/drawing/2014/main" id="{070C9389-2CF9-4001-AC28-4C4B5797B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5" name="Slide Number Placeholder 5" hidden="1">
            <a:extLst>
              <a:ext uri="{FF2B5EF4-FFF2-40B4-BE49-F238E27FC236}">
                <a16:creationId xmlns:a16="http://schemas.microsoft.com/office/drawing/2014/main" id="{86329F23-CE19-4E92-B1E1-9D9620F55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199E64C-767D-8445-9793-F27C370E05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0938"/>
            <a:ext cx="10009187" cy="3102388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Side med plads til et vigtigt citat eller statement. Der skal ikke være andet på siden end denne tekst og et billede</a:t>
            </a:r>
          </a:p>
        </p:txBody>
      </p:sp>
    </p:spTree>
    <p:extLst>
      <p:ext uri="{BB962C8B-B14F-4D97-AF65-F5344CB8AC3E}">
        <p14:creationId xmlns:p14="http://schemas.microsoft.com/office/powerpoint/2010/main" val="32150290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t citat/statement_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 hidden="1">
            <a:extLst>
              <a:ext uri="{FF2B5EF4-FFF2-40B4-BE49-F238E27FC236}">
                <a16:creationId xmlns:a16="http://schemas.microsoft.com/office/drawing/2014/main" id="{47A2ECEA-83A4-4CDF-AF43-66BB65A49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52C8BD3B-C3E8-485B-9054-E41853C8B0ED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4" hidden="1">
            <a:extLst>
              <a:ext uri="{FF2B5EF4-FFF2-40B4-BE49-F238E27FC236}">
                <a16:creationId xmlns:a16="http://schemas.microsoft.com/office/drawing/2014/main" id="{87FB88C2-7693-4615-8355-634806FB8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5" name="Slide Number Placeholder 5" hidden="1">
            <a:extLst>
              <a:ext uri="{FF2B5EF4-FFF2-40B4-BE49-F238E27FC236}">
                <a16:creationId xmlns:a16="http://schemas.microsoft.com/office/drawing/2014/main" id="{E462447D-4371-465F-A3B6-140C45661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DC6B9A8D-73BA-264B-B647-3D9C1CA6CE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900173"/>
            <a:ext cx="10944225" cy="77559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Klik for at skrive kaffepause</a:t>
            </a:r>
          </a:p>
        </p:txBody>
      </p:sp>
    </p:spTree>
    <p:extLst>
      <p:ext uri="{BB962C8B-B14F-4D97-AF65-F5344CB8AC3E}">
        <p14:creationId xmlns:p14="http://schemas.microsoft.com/office/powerpoint/2010/main" val="23043248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k for i da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D67B20B-8C30-449A-BD54-06990B8D8DA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" name="Date Placeholder 3" hidden="1">
            <a:extLst>
              <a:ext uri="{FF2B5EF4-FFF2-40B4-BE49-F238E27FC236}">
                <a16:creationId xmlns:a16="http://schemas.microsoft.com/office/drawing/2014/main" id="{8A1C226A-309E-45C9-8727-A7FF1BE70D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F15F405C-89A7-4A3C-8B4D-D7B1B9D5AA37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4" hidden="1">
            <a:extLst>
              <a:ext uri="{FF2B5EF4-FFF2-40B4-BE49-F238E27FC236}">
                <a16:creationId xmlns:a16="http://schemas.microsoft.com/office/drawing/2014/main" id="{E2B60C00-D86D-4533-8B4A-D9A104F36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5" name="Slide Number Placeholder 5" hidden="1">
            <a:extLst>
              <a:ext uri="{FF2B5EF4-FFF2-40B4-BE49-F238E27FC236}">
                <a16:creationId xmlns:a16="http://schemas.microsoft.com/office/drawing/2014/main" id="{BC244FA0-578B-447E-B0B5-69F589AA46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E08C5D5-79A2-0B43-8115-059E69836B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900173"/>
            <a:ext cx="10944225" cy="77559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Klik for at skrive Tak for i dag</a:t>
            </a:r>
          </a:p>
        </p:txBody>
      </p:sp>
    </p:spTree>
    <p:extLst>
      <p:ext uri="{BB962C8B-B14F-4D97-AF65-F5344CB8AC3E}">
        <p14:creationId xmlns:p14="http://schemas.microsoft.com/office/powerpoint/2010/main" val="2502522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ntak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 hidden="1">
            <a:extLst>
              <a:ext uri="{FF2B5EF4-FFF2-40B4-BE49-F238E27FC236}">
                <a16:creationId xmlns:a16="http://schemas.microsoft.com/office/drawing/2014/main" id="{2ABE1149-E005-402D-8743-8E3CE35276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2058AE04-8CEB-426D-8849-E0AA77281D4D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8" name="Footer Placeholder 4" hidden="1">
            <a:extLst>
              <a:ext uri="{FF2B5EF4-FFF2-40B4-BE49-F238E27FC236}">
                <a16:creationId xmlns:a16="http://schemas.microsoft.com/office/drawing/2014/main" id="{BBC316DC-CA67-4781-8E50-D34E82B3C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9" name="Slide Number Placeholder 5" hidden="1">
            <a:extLst>
              <a:ext uri="{FF2B5EF4-FFF2-40B4-BE49-F238E27FC236}">
                <a16:creationId xmlns:a16="http://schemas.microsoft.com/office/drawing/2014/main" id="{F2E57F31-4F44-4C48-8AD7-C25C6E1AC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22" name="Titel 1">
            <a:extLst>
              <a:ext uri="{FF2B5EF4-FFF2-40B4-BE49-F238E27FC236}">
                <a16:creationId xmlns:a16="http://schemas.microsoft.com/office/drawing/2014/main" id="{9AE59CFE-D3BC-4179-B86E-9D8101B8C7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373525"/>
            <a:ext cx="10944225" cy="77559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Klik for at skrive </a:t>
            </a:r>
            <a:r>
              <a:rPr lang="da-DK" sz="5600" b="1" i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Kontakt os på:</a:t>
            </a:r>
          </a:p>
        </p:txBody>
      </p:sp>
      <p:sp>
        <p:nvSpPr>
          <p:cNvPr id="3" name="Pladsholder til tekst 10">
            <a:extLst>
              <a:ext uri="{FF2B5EF4-FFF2-40B4-BE49-F238E27FC236}">
                <a16:creationId xmlns:a16="http://schemas.microsoft.com/office/drawing/2014/main" id="{C985E40F-5C29-7B48-8373-3F56DB0DFE59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623888" y="3500438"/>
            <a:ext cx="8208962" cy="1908175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a-DK" dirty="0"/>
              <a:t>Skriv dit navn og dine kontaktoplysninger her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A2B39C36-D25A-19D8-9578-B62DCF1E16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62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ugergu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ast overskrift"/>
          <p:cNvSpPr txBox="1"/>
          <p:nvPr userDrawn="1"/>
        </p:nvSpPr>
        <p:spPr>
          <a:xfrm>
            <a:off x="631839" y="624966"/>
            <a:ext cx="11109321" cy="5400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da-DK" sz="2800" b="0" cap="all" baseline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TIPS &amp; TRICKS - DIN BRUGERGUIDE – Slet denne side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1E86B7E7-F87D-4375-BAE3-34A81C5D0F8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7213" y="1614980"/>
            <a:ext cx="2448910" cy="392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sz="1600" dirty="0">
                <a:latin typeface="+mn-lt"/>
                <a:cs typeface="Arial" panose="020B0604020202020204" pitchFamily="34" charset="0"/>
              </a:rPr>
              <a:t>TYPOGRAFIER</a:t>
            </a:r>
            <a:endParaRPr lang="da-DK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Brug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TAB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at gå frem i tekst-niveauer. Klik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ENTER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derefter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TAB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skifte fra et niveau til det næste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at gå tilbage i tekst-niveauer,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brug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SHIFT+TAB</a:t>
            </a: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Alternativt kan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Forøg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og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Formindsk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listeniveau bruges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sz="900" b="1" noProof="1">
                <a:latin typeface="+mn-lt"/>
                <a:cs typeface="Arial" panose="020B0604020202020204" pitchFamily="34" charset="0"/>
              </a:rPr>
              <a:t>TIP: Brug</a:t>
            </a:r>
            <a:r>
              <a:rPr lang="da-DK" sz="900" b="1" baseline="0" noProof="1">
                <a:latin typeface="+mn-lt"/>
                <a:cs typeface="Arial" panose="020B0604020202020204" pitchFamily="34" charset="0"/>
              </a:rPr>
              <a:t> bullet knappen</a:t>
            </a:r>
            <a:endParaRPr lang="da-DK" sz="900" b="1" noProof="1"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Fjern bullet for almindelig tekst.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bullet knappen for at sætte korrekt bullet igen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br>
              <a:rPr lang="da-DK" altLang="da-DK" sz="16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sz="1600" dirty="0">
                <a:latin typeface="+mn-lt"/>
                <a:cs typeface="Arial" panose="020B0604020202020204" pitchFamily="34" charset="0"/>
              </a:rPr>
              <a:t>SIDEHOVED &amp; -FOD</a:t>
            </a:r>
            <a:endParaRPr lang="da-DK" altLang="da-DK" sz="16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Gør dette som</a:t>
            </a:r>
            <a:r>
              <a:rPr lang="da-DK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det sidste i din præsentation, så ændringerne slår igennem på alle slides</a:t>
            </a:r>
            <a:endParaRPr 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Sidehoved og Sidefod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i fanen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Indsæt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(indtast evt. tekst i sidefod eller klik på dato)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Vælg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Anvend på alle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eller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Anvend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hvis det kun skal være på et enkelt slide</a:t>
            </a:r>
          </a:p>
        </p:txBody>
      </p:sp>
      <p:sp>
        <p:nvSpPr>
          <p:cNvPr id="28" name="Text Box 3">
            <a:extLst>
              <a:ext uri="{FF2B5EF4-FFF2-40B4-BE49-F238E27FC236}">
                <a16:creationId xmlns:a16="http://schemas.microsoft.com/office/drawing/2014/main" id="{F5D76AC5-956B-497C-88E2-05290D3AAF8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39467" y="1614980"/>
            <a:ext cx="2448911" cy="3891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sz="1600" dirty="0">
                <a:latin typeface="+mn-lt"/>
                <a:cs typeface="Arial" panose="020B0604020202020204" pitchFamily="34" charset="0"/>
              </a:rPr>
              <a:t>BILLEDER</a:t>
            </a:r>
            <a:endParaRPr lang="da-DK" sz="16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På slides med billedpladsholder,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ikonet og vælg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Indsæt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at søge efter billede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Beskær billede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Beskær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ændre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billedets fokus/størrelse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Ønsker du at skalere billedet, så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hold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SHIFT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-knappen nede, mens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du trækker i billedets hjørner</a:t>
            </a:r>
          </a:p>
          <a:p>
            <a:pPr eaLnBrk="1" hangingPunct="1">
              <a:spcAft>
                <a:spcPts val="600"/>
              </a:spcAft>
              <a:defRPr/>
            </a:pP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TIP: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Hvis du sletter billedet og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indsætter et nyt, kan billedet lægge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sig foran tekst og grafik. Hvis dette sker, højreklik på billedet og vælg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Placer bagest</a:t>
            </a: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sz="1596" cap="all" baseline="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Farver</a:t>
            </a:r>
            <a:br>
              <a:rPr lang="da-DK" sz="1198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898" b="0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t>De øverster farver i farvetemaet, </a:t>
            </a:r>
            <a:br>
              <a:rPr lang="da-DK" altLang="da-DK" sz="898" b="0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</a:br>
            <a:r>
              <a:rPr lang="da-DK" altLang="da-DK" sz="898" b="0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t>er jeres hoved farver, de andre </a:t>
            </a:r>
            <a:br>
              <a:rPr lang="da-DK" altLang="da-DK" sz="898" b="0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</a:br>
            <a:r>
              <a:rPr lang="da-DK" altLang="da-DK" sz="898" b="0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t>er nuancer.</a:t>
            </a:r>
            <a:endParaRPr lang="da-DK" altLang="da-DK" sz="673" b="0" kern="1200" noProof="1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460FBAEE-DC7E-44A6-BEA8-1DCAE4DE77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012606" y="1614980"/>
            <a:ext cx="2448911" cy="303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600" dirty="0">
                <a:latin typeface="+mn-lt"/>
                <a:cs typeface="Arial" panose="020B0604020202020204" pitchFamily="34" charset="0"/>
              </a:rPr>
              <a:t>HJÆLPELINJER</a:t>
            </a:r>
            <a:endParaRPr lang="da-DK" sz="16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fanen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Vis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og sæt hak ved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TIP: Alt + F9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hurtig visning af hjælpelinjer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Mac: </a:t>
            </a:r>
            <a:r>
              <a:rPr lang="da-DK" sz="900" b="0" i="0" dirty="0">
                <a:solidFill>
                  <a:srgbClr val="333333"/>
                </a:solidFill>
                <a:effectLst/>
                <a:latin typeface="Arial"/>
              </a:rPr>
              <a:t>⌘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+ option + ctrl + G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16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COPY/PASTE INDHOLD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Du har 2 muligheder, når du kopierer gammelt indhold over i din nye præsentation: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Best practice: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Opret et slide i din nye præsentation og kopier ét indholdselement ad gangen (fx kopier al tekst fra én tekstboks)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Eller kopier et helt slide over i din nye præsentation og vælg derefter et passende layout . Husk at slette de gamle, forkerte layouts (gå i Vis &gt; Slidemaster og slet dem)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7B73ADD-C9A2-4CC9-B9B1-829AB8120F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75667" y="3506940"/>
            <a:ext cx="257143" cy="28571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4E7EF11-FB06-4FF3-89B6-C9C7B40D4D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6577049" y="3148335"/>
            <a:ext cx="341204" cy="321707"/>
          </a:xfrm>
          <a:prstGeom prst="rect">
            <a:avLst/>
          </a:prstGeom>
        </p:spPr>
      </p:pic>
      <p:pic>
        <p:nvPicPr>
          <p:cNvPr id="36" name="Billede 5">
            <a:extLst>
              <a:ext uri="{FF2B5EF4-FFF2-40B4-BE49-F238E27FC236}">
                <a16:creationId xmlns:a16="http://schemas.microsoft.com/office/drawing/2014/main" id="{EBC4A3E5-1D15-4741-BFC6-17ACF4D5CD3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53193" y="3792654"/>
            <a:ext cx="366043" cy="4804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C19287C-813E-4966-89A1-64D6247DEA8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76208" y="2748899"/>
            <a:ext cx="457143" cy="257143"/>
          </a:xfrm>
          <a:prstGeom prst="rect">
            <a:avLst/>
          </a:prstGeom>
        </p:spPr>
      </p:pic>
      <p:pic>
        <p:nvPicPr>
          <p:cNvPr id="13" name="Billede 12">
            <a:extLst>
              <a:ext uri="{FF2B5EF4-FFF2-40B4-BE49-F238E27FC236}">
                <a16:creationId xmlns:a16="http://schemas.microsoft.com/office/drawing/2014/main" id="{35803521-009F-447D-8D16-21D9EADF441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55468" y="4646579"/>
            <a:ext cx="440195" cy="543366"/>
          </a:xfrm>
          <a:prstGeom prst="rect">
            <a:avLst/>
          </a:prstGeom>
        </p:spPr>
      </p:pic>
      <p:sp>
        <p:nvSpPr>
          <p:cNvPr id="14" name="Date Placeholder 6" hidden="1">
            <a:extLst>
              <a:ext uri="{FF2B5EF4-FFF2-40B4-BE49-F238E27FC236}">
                <a16:creationId xmlns:a16="http://schemas.microsoft.com/office/drawing/2014/main" id="{E4FD2B6E-39A9-4094-A5FF-CBA180265C0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B7B70143-F639-4B14-BA58-C87A1AC0FA08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5" name="Footer Placeholder 8" hidden="1">
            <a:extLst>
              <a:ext uri="{FF2B5EF4-FFF2-40B4-BE49-F238E27FC236}">
                <a16:creationId xmlns:a16="http://schemas.microsoft.com/office/drawing/2014/main" id="{AAFF8183-88DB-4217-8B14-93C3A2F3C6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6" name="Slide Number Placeholder 10" hidden="1">
            <a:extLst>
              <a:ext uri="{FF2B5EF4-FFF2-40B4-BE49-F238E27FC236}">
                <a16:creationId xmlns:a16="http://schemas.microsoft.com/office/drawing/2014/main" id="{2ECA3156-EAFA-499A-BDD3-C3FE309B573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B34891-CDAF-4F34-85C9-8009D12AAE10}"/>
              </a:ext>
            </a:extLst>
          </p:cNvPr>
          <p:cNvGrpSpPr/>
          <p:nvPr userDrawn="1"/>
        </p:nvGrpSpPr>
        <p:grpSpPr>
          <a:xfrm>
            <a:off x="6170801" y="4666530"/>
            <a:ext cx="1175997" cy="1705149"/>
            <a:chOff x="5778904" y="4592646"/>
            <a:chExt cx="1175997" cy="170514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6778500-7F39-4CB8-B9CE-40D71D372E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5780828" y="4592646"/>
              <a:ext cx="1172711" cy="1705149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4D6326-3D7B-4760-B947-0D1113353F90}"/>
                </a:ext>
              </a:extLst>
            </p:cNvPr>
            <p:cNvSpPr/>
            <p:nvPr userDrawn="1"/>
          </p:nvSpPr>
          <p:spPr>
            <a:xfrm>
              <a:off x="5778904" y="4777174"/>
              <a:ext cx="1175997" cy="16900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/>
              <a:endParaRPr lang="da-DK" sz="1796" dirty="0" err="1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713C46A-9381-4436-BC32-C2DDA76F6F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781479" y="5732619"/>
              <a:ext cx="1169294" cy="11670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CF032B3-91C0-429E-AE9C-27BB9E909EF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778905" y="5732619"/>
              <a:ext cx="1171867" cy="11670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1256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ugergu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ast overskrift"/>
          <p:cNvSpPr txBox="1"/>
          <p:nvPr userDrawn="1"/>
        </p:nvSpPr>
        <p:spPr>
          <a:xfrm>
            <a:off x="631839" y="624966"/>
            <a:ext cx="11109321" cy="54001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da-DK" sz="2800" b="0" cap="all" baseline="0" noProof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TIPS &amp; TRICKS - DIN BRUGERGUIDE – Slet denne side</a:t>
            </a: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1E86B7E7-F87D-4375-BAE3-34A81C5D0F8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7213" y="1614980"/>
            <a:ext cx="2448910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sz="1600" dirty="0">
                <a:latin typeface="+mn-lt"/>
                <a:cs typeface="Arial" panose="020B0604020202020204" pitchFamily="34" charset="0"/>
              </a:rPr>
              <a:t>SLIDES &amp; LAYOUTS</a:t>
            </a:r>
            <a:br>
              <a:rPr lang="da-DK" altLang="da-DK" sz="16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menupunktet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Nyt Slide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Hjem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fanen for at indsætte nyt slide. Du kan se her til højre hvilke layout du kan vælge mellem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Ændre layout</a:t>
            </a: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pilen</a:t>
            </a:r>
            <a:r>
              <a:rPr lang="da-DK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ved siden af </a:t>
            </a:r>
            <a:r>
              <a:rPr lang="da-DK" altLang="da-DK" sz="900" b="1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Layout </a:t>
            </a:r>
            <a:r>
              <a:rPr lang="da-DK" altLang="da-DK" sz="900" b="0" baseline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for at få vist en dropdown menu af mulige slides layout</a:t>
            </a:r>
          </a:p>
          <a:p>
            <a:pPr fontAlgn="auto">
              <a:spcBef>
                <a:spcPts val="120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Nulstil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Hjem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knappen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Vælg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Nulstil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nulstille placering, størrelse og formatering af pladsholdere til layoutets oprindelige design i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Hjem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fanen</a:t>
            </a:r>
            <a:endParaRPr lang="da-DK" sz="9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3" name="Billede 1">
            <a:extLst>
              <a:ext uri="{FF2B5EF4-FFF2-40B4-BE49-F238E27FC236}">
                <a16:creationId xmlns:a16="http://schemas.microsoft.com/office/drawing/2014/main" id="{58944A03-80A9-4768-89E7-4E910EFFBC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81114" y="1901044"/>
            <a:ext cx="308589" cy="52803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07658DD-99CF-4B02-82C0-E6D1C908CA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13486" y="2790692"/>
            <a:ext cx="475428" cy="176762"/>
          </a:xfrm>
          <a:prstGeom prst="rect">
            <a:avLst/>
          </a:prstGeom>
        </p:spPr>
      </p:pic>
      <p:sp>
        <p:nvSpPr>
          <p:cNvPr id="14" name="Date Placeholder 6" hidden="1">
            <a:extLst>
              <a:ext uri="{FF2B5EF4-FFF2-40B4-BE49-F238E27FC236}">
                <a16:creationId xmlns:a16="http://schemas.microsoft.com/office/drawing/2014/main" id="{E4FD2B6E-39A9-4094-A5FF-CBA180265C0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EF23797-AA9B-411C-A365-4F2BF850EEC4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5" name="Footer Placeholder 8" hidden="1">
            <a:extLst>
              <a:ext uri="{FF2B5EF4-FFF2-40B4-BE49-F238E27FC236}">
                <a16:creationId xmlns:a16="http://schemas.microsoft.com/office/drawing/2014/main" id="{AAFF8183-88DB-4217-8B14-93C3A2F3C6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6" name="Slide Number Placeholder 10" hidden="1">
            <a:extLst>
              <a:ext uri="{FF2B5EF4-FFF2-40B4-BE49-F238E27FC236}">
                <a16:creationId xmlns:a16="http://schemas.microsoft.com/office/drawing/2014/main" id="{2ECA3156-EAFA-499A-BDD3-C3FE309B573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  <p:pic>
        <p:nvPicPr>
          <p:cNvPr id="19" name="Billede 4">
            <a:extLst>
              <a:ext uri="{FF2B5EF4-FFF2-40B4-BE49-F238E27FC236}">
                <a16:creationId xmlns:a16="http://schemas.microsoft.com/office/drawing/2014/main" id="{85849B9D-4CA1-4FDB-8676-79D6185E38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031"/>
          <a:stretch/>
        </p:blipFill>
        <p:spPr>
          <a:xfrm>
            <a:off x="2959296" y="3804126"/>
            <a:ext cx="496606" cy="172842"/>
          </a:xfrm>
          <a:prstGeom prst="rect">
            <a:avLst/>
          </a:prstGeom>
        </p:spPr>
      </p:pic>
      <p:pic>
        <p:nvPicPr>
          <p:cNvPr id="17" name="Billede 18">
            <a:extLst>
              <a:ext uri="{FF2B5EF4-FFF2-40B4-BE49-F238E27FC236}">
                <a16:creationId xmlns:a16="http://schemas.microsoft.com/office/drawing/2014/main" id="{95B1AE21-C15A-4922-8038-C9D9189128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28"/>
          <a:stretch/>
        </p:blipFill>
        <p:spPr>
          <a:xfrm>
            <a:off x="8917276" y="3404035"/>
            <a:ext cx="2650838" cy="8792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Håndskrift 19">
                <a:extLst>
                  <a:ext uri="{FF2B5EF4-FFF2-40B4-BE49-F238E27FC236}">
                    <a16:creationId xmlns:a16="http://schemas.microsoft.com/office/drawing/2014/main" id="{DC77A05B-DD10-41E5-8B00-4416BDE80E04}"/>
                  </a:ext>
                </a:extLst>
              </p14:cNvPr>
              <p14:cNvContentPartPr/>
              <p14:nvPr userDrawn="1"/>
            </p14:nvContentPartPr>
            <p14:xfrm>
              <a:off x="10500850" y="3912371"/>
              <a:ext cx="799208" cy="443039"/>
            </p14:xfrm>
          </p:contentPart>
        </mc:Choice>
        <mc:Fallback xmlns="">
          <p:pic>
            <p:nvPicPr>
              <p:cNvPr id="18" name="Håndskrift 19">
                <a:extLst>
                  <a:ext uri="{FF2B5EF4-FFF2-40B4-BE49-F238E27FC236}">
                    <a16:creationId xmlns:a16="http://schemas.microsoft.com/office/drawing/2014/main" id="{DC77A05B-DD10-41E5-8B00-4416BDE80E0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491850" y="3903366"/>
                <a:ext cx="816848" cy="460689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Text Box 2">
            <a:extLst>
              <a:ext uri="{FF2B5EF4-FFF2-40B4-BE49-F238E27FC236}">
                <a16:creationId xmlns:a16="http://schemas.microsoft.com/office/drawing/2014/main" id="{DD231DDF-E45C-41BC-9A76-23B9F1C226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940799" y="1592263"/>
            <a:ext cx="2627313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sz="1600" cap="all" baseline="0" dirty="0">
                <a:latin typeface="+mn-lt"/>
                <a:cs typeface="Arial" panose="020B0604020202020204" pitchFamily="34" charset="0"/>
              </a:rPr>
              <a:t>Komprimer dine billeder</a:t>
            </a:r>
            <a:br>
              <a:rPr lang="da-DK" altLang="da-DK" sz="16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b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sz="900" b="1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t>VIGTIGT: Komprimer dine billeder, så dit slideshow fylder mindre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fanen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Filer/ Indstillinger/ avanceret/Billedstørrelse og –kvalitet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,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sæt standarddestinationsoutput til </a:t>
            </a:r>
            <a:r>
              <a:rPr lang="da-DK" altLang="da-DK" sz="9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96 ppi</a:t>
            </a: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. </a:t>
            </a:r>
            <a:b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Fjern flueben i feltet “komprimer ikke billeder” i filen</a:t>
            </a: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" name="Billede 1">
            <a:extLst>
              <a:ext uri="{FF2B5EF4-FFF2-40B4-BE49-F238E27FC236}">
                <a16:creationId xmlns:a16="http://schemas.microsoft.com/office/drawing/2014/main" id="{232E1C2C-601D-2ECF-60C7-D91CE69071E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669666" y="1592263"/>
            <a:ext cx="4565369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9647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Undlad at bruge layouts efter dette slide&gt;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da-DK" sz="1400" dirty="0" err="1">
              <a:solidFill>
                <a:schemeClr val="accent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430213" y="656823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4400" b="0" noProof="0" dirty="0">
                <a:solidFill>
                  <a:schemeClr val="bg1"/>
                </a:solidFill>
              </a:rPr>
              <a:t>Hvis du ser andre </a:t>
            </a:r>
            <a:r>
              <a:rPr lang="da-DK" sz="4400" b="1" i="1" noProof="0" dirty="0">
                <a:solidFill>
                  <a:schemeClr val="bg1"/>
                </a:solidFill>
              </a:rPr>
              <a:t>layouts efter dette slide,</a:t>
            </a:r>
            <a:br>
              <a:rPr lang="da-DK" sz="4400" b="0" i="0" noProof="0" dirty="0">
                <a:solidFill>
                  <a:schemeClr val="bg1"/>
                </a:solidFill>
              </a:rPr>
            </a:br>
            <a:r>
              <a:rPr lang="da-DK" sz="4400" b="0" noProof="0" dirty="0">
                <a:solidFill>
                  <a:schemeClr val="bg1"/>
                </a:solidFill>
              </a:rPr>
              <a:t>skal de ikke bruges. De er ikke en del af </a:t>
            </a:r>
            <a:r>
              <a:rPr lang="da-DK" sz="4400" b="0" noProof="0" dirty="0" err="1">
                <a:solidFill>
                  <a:schemeClr val="bg1"/>
                </a:solidFill>
              </a:rPr>
              <a:t>SDFI´s</a:t>
            </a:r>
            <a:r>
              <a:rPr lang="da-DK" sz="4400" b="0" noProof="0" dirty="0">
                <a:solidFill>
                  <a:schemeClr val="bg1"/>
                </a:solidFill>
              </a:rPr>
              <a:t> skabelon.</a:t>
            </a:r>
            <a:br>
              <a:rPr lang="da-DK" sz="2800" b="0" noProof="0" dirty="0">
                <a:solidFill>
                  <a:schemeClr val="bg1"/>
                </a:solidFill>
              </a:rPr>
            </a:br>
            <a:br>
              <a:rPr lang="da-DK" sz="2800" b="0" noProof="0" dirty="0">
                <a:solidFill>
                  <a:schemeClr val="bg1"/>
                </a:solidFill>
              </a:rPr>
            </a:br>
            <a:endParaRPr lang="da-DK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black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black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black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301669" y="2795157"/>
            <a:ext cx="1015234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a-DK" sz="7000" b="1" i="1" noProof="0" dirty="0">
                <a:solidFill>
                  <a:schemeClr val="bg1"/>
                </a:solidFill>
              </a:rPr>
              <a:t>Undlad at bruge </a:t>
            </a:r>
            <a:br>
              <a:rPr lang="da-DK" sz="7000" b="1" i="1" noProof="0" dirty="0">
                <a:solidFill>
                  <a:schemeClr val="bg1"/>
                </a:solidFill>
              </a:rPr>
            </a:br>
            <a:r>
              <a:rPr lang="da-DK" sz="7000" b="1" i="1" noProof="0" dirty="0">
                <a:solidFill>
                  <a:schemeClr val="bg1"/>
                </a:solidFill>
              </a:rPr>
              <a:t>layouts efter dette slide </a:t>
            </a:r>
            <a:br>
              <a:rPr lang="da-DK" sz="7000" b="1" i="1" noProof="0" dirty="0">
                <a:solidFill>
                  <a:schemeClr val="bg1"/>
                </a:solidFill>
              </a:rPr>
            </a:br>
            <a:endParaRPr lang="da-DK" sz="7000" b="1" i="1" noProof="0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432417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Pga. PowerPoints standard Kopier/Indsæt funktionalitet kan ekstra uønskede layouts forekomme.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br>
              <a:rPr lang="da-DK" sz="1800" b="0" noProof="0" dirty="0">
                <a:solidFill>
                  <a:schemeClr val="bg1"/>
                </a:solidFill>
              </a:rPr>
            </a:br>
            <a:endParaRPr lang="da-DK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64CEB7DD-E8FE-47C7-8823-750A10754EB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61C906A-2296-4EB3-8B79-910ACD730776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06739825-D1B6-4F3A-8216-BA5B32BD19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A2244AC4-18E1-41D9-B6D4-4D2415BE8C3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16908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1"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D52028BB-4295-4A52-ACDD-B8AB2EB1E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77062199-2BC4-4F89-970D-85A0513E98A3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FD362329-68C8-49CC-806E-0940490A8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E421289E-AD1B-46B6-877D-4B1E8E45A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8368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7" name="Undertitel 2">
            <a:extLst>
              <a:ext uri="{FF2B5EF4-FFF2-40B4-BE49-F238E27FC236}">
                <a16:creationId xmlns:a16="http://schemas.microsoft.com/office/drawing/2014/main" id="{DBC9A24A-3CAE-7E41-A514-600CB815FE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4329113"/>
            <a:ext cx="10944225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5096C4B8-E07F-4A21-2B08-793D213832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69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D6B15C2A-AD28-4A45-BD18-AB99B3AB5E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43DDE1C2-39AC-4546-A594-C7C86FEF1734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B3E10B2E-65B1-4835-B8E3-E120007EE0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67081C02-F78F-414F-9A9A-86249A052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7" y="969962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24" name="Undertitel 2">
            <a:extLst>
              <a:ext uri="{FF2B5EF4-FFF2-40B4-BE49-F238E27FC236}">
                <a16:creationId xmlns:a16="http://schemas.microsoft.com/office/drawing/2014/main" id="{272EE348-77C3-0144-B58A-D6E91A7901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3035777"/>
            <a:ext cx="10944225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0ECB821E-D89A-8329-C3E1-700E2F3113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55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94D12CE6-DC4F-4899-8139-FBB5CCCF1E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33776166-7CA4-4280-B2BA-237FCC06C1BB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6A85680C-61D6-441B-B40D-4DA5DD2CDB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52553EC7-E88A-4FE5-A6A5-779553F7C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790E1ED-3119-484E-B27D-81776F266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7" y="969962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23" name="Undertitel 2">
            <a:extLst>
              <a:ext uri="{FF2B5EF4-FFF2-40B4-BE49-F238E27FC236}">
                <a16:creationId xmlns:a16="http://schemas.microsoft.com/office/drawing/2014/main" id="{97F84B91-7607-A34C-93FC-C11F8E641A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3035777"/>
            <a:ext cx="10944225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20F14B46-9CA8-B0C3-01B9-39BFB60C349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96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709D005-9548-4164-BC88-848AFC8A0B1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D9DEE6-30E6-4964-A60D-DF88E5956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4643436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DF53538-1864-46D4-A295-B639EDC4645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34188" y="2420938"/>
            <a:ext cx="4598886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D033528-3D2F-4D77-A7BD-50FEECC3B9B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881FAE-0422-4324-8326-F046B8AA0F6D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42CCA0F-E063-4309-B1CD-781A2CBCC72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36A1E46-48A4-46A9-97FD-4006E1CC78F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04859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26FD7790-8808-4D8E-BF0F-3B1DB45F9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58561BA9-9FB4-4496-9728-E589BB410B4C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8BA2C016-3686-481B-95D8-0427076FF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06B3FDA7-9EFD-4892-948C-B60B79997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8368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7" name="Undertitel 2">
            <a:extLst>
              <a:ext uri="{FF2B5EF4-FFF2-40B4-BE49-F238E27FC236}">
                <a16:creationId xmlns:a16="http://schemas.microsoft.com/office/drawing/2014/main" id="{DBC9A24A-3CAE-7E41-A514-600CB815FE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329113"/>
            <a:ext cx="10944224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A13DE09C-CEF1-A601-077F-38FF38FDC3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54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5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67808240-EE76-4E5D-B5AA-8B803E5680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F8121CA1-4B7A-4662-A26E-073100EF6049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2F4AF368-047B-4645-84AA-C7483D927F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EC836783-3446-4266-A3BF-14B0D01EB2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620713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7" name="Undertitel 2">
            <a:extLst>
              <a:ext uri="{FF2B5EF4-FFF2-40B4-BE49-F238E27FC236}">
                <a16:creationId xmlns:a16="http://schemas.microsoft.com/office/drawing/2014/main" id="{DBC9A24A-3CAE-7E41-A514-600CB815FE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7" y="3500438"/>
            <a:ext cx="10944225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876C8802-9BB4-EE23-11DC-9D4733B375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73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kstra forside_06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 hidden="1">
            <a:extLst>
              <a:ext uri="{FF2B5EF4-FFF2-40B4-BE49-F238E27FC236}">
                <a16:creationId xmlns:a16="http://schemas.microsoft.com/office/drawing/2014/main" id="{8482BEBE-FDA9-4149-8EE0-7B05DB294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8E837BC1-4E68-4CF8-A085-3666E62656E6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6" name="Footer Placeholder 4" hidden="1">
            <a:extLst>
              <a:ext uri="{FF2B5EF4-FFF2-40B4-BE49-F238E27FC236}">
                <a16:creationId xmlns:a16="http://schemas.microsoft.com/office/drawing/2014/main" id="{1F568798-0B0B-413C-A3F1-AADE388B2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  <p:sp>
        <p:nvSpPr>
          <p:cNvPr id="17" name="Slide Number Placeholder 5" hidden="1">
            <a:extLst>
              <a:ext uri="{FF2B5EF4-FFF2-40B4-BE49-F238E27FC236}">
                <a16:creationId xmlns:a16="http://schemas.microsoft.com/office/drawing/2014/main" id="{079E0CBB-1AC6-462A-B66C-A35288D14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V="1"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37712256-89C2-224A-ABE3-4A4D5C1D79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420938"/>
            <a:ext cx="10944225" cy="1551194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algn="l">
              <a:defRPr sz="5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din </a:t>
            </a:r>
            <a:br>
              <a:rPr lang="da-DK" dirty="0"/>
            </a:br>
            <a:r>
              <a:rPr lang="da-DK" dirty="0"/>
              <a:t>titel i to linjer</a:t>
            </a:r>
          </a:p>
        </p:txBody>
      </p:sp>
      <p:sp>
        <p:nvSpPr>
          <p:cNvPr id="14" name="Undertitel 2">
            <a:extLst>
              <a:ext uri="{FF2B5EF4-FFF2-40B4-BE49-F238E27FC236}">
                <a16:creationId xmlns:a16="http://schemas.microsoft.com/office/drawing/2014/main" id="{1EAAA78D-12A9-4514-A3C0-6C8D958D92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3888" y="4329113"/>
            <a:ext cx="10944224" cy="920059"/>
          </a:xfrm>
          <a:prstGeom prst="rect">
            <a:avLst/>
          </a:prstGeom>
          <a:noFill/>
        </p:spPr>
        <p:txBody>
          <a:bodyPr wrap="square" lIns="0" tIns="0" rIns="0" bIns="0"/>
          <a:lstStyle>
            <a:lvl1pPr marL="0" indent="0" algn="l">
              <a:buNone/>
              <a:defRPr sz="2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pic>
        <p:nvPicPr>
          <p:cNvPr id="2" name="Logo">
            <a:extLst>
              <a:ext uri="{FF2B5EF4-FFF2-40B4-BE49-F238E27FC236}">
                <a16:creationId xmlns:a16="http://schemas.microsoft.com/office/drawing/2014/main" id="{C0087988-83F9-66E4-F93F-872E43D65D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655" y="5571705"/>
            <a:ext cx="4080193" cy="95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09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DA1513-1639-450B-B3F5-29D1B386BD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8208962" cy="3779837"/>
          </a:xfrm>
        </p:spPr>
        <p:txBody>
          <a:bodyPr wrap="square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7ED7481-6EC3-447B-A25B-3603ED042EEA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78991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2CD8A88-AC38-4C10-96F9-15FC1E9D249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60578"/>
            <a:ext cx="10009187" cy="498598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1D0FCFF-7F5E-4F74-8D10-1C35DFDE3A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8208962" cy="3779837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FD8D31-3629-4CA3-9CF7-D5575DDF4AF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4AC0687-A911-4214-A6F0-689797D782F3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8254F-8955-454E-96CD-3B3800F766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B59B27-F05C-4624-93FA-A1C3D82C24C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30903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plads til ik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2513"/>
            <a:ext cx="4643437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E6E91A1C-BAB0-D84F-A0D8-10C85DF3B696}"/>
              </a:ext>
            </a:extLst>
          </p:cNvPr>
          <p:cNvSpPr/>
          <p:nvPr userDrawn="1"/>
        </p:nvSpPr>
        <p:spPr>
          <a:xfrm>
            <a:off x="6167438" y="0"/>
            <a:ext cx="60245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DB05F512-1EBE-4290-9D28-CF97AE81C4F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8"/>
            <a:ext cx="4643436" cy="3779837"/>
          </a:xfrm>
        </p:spPr>
        <p:txBody>
          <a:bodyPr wrap="square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BB86E40-6813-4810-A725-6465019D31A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397750" y="302969"/>
            <a:ext cx="3563937" cy="221925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>
                <a:solidFill>
                  <a:schemeClr val="bg1"/>
                </a:solidFill>
              </a:defRPr>
            </a:lvl1pPr>
          </a:lstStyle>
          <a:p>
            <a:pPr algn="ctr"/>
            <a:r>
              <a:rPr lang="da-DK" dirty="0">
                <a:solidFill>
                  <a:schemeClr val="bg2"/>
                </a:solidFill>
              </a:rPr>
              <a:t>Sæt evt. et </a:t>
            </a:r>
            <a:br>
              <a:rPr lang="da-DK" dirty="0">
                <a:solidFill>
                  <a:schemeClr val="bg2"/>
                </a:solidFill>
              </a:rPr>
            </a:br>
            <a:r>
              <a:rPr lang="da-DK" dirty="0">
                <a:solidFill>
                  <a:schemeClr val="bg2"/>
                </a:solidFill>
              </a:rPr>
              <a:t>ikon ind her</a:t>
            </a:r>
            <a:br>
              <a:rPr lang="da-DK" dirty="0">
                <a:solidFill>
                  <a:schemeClr val="bg2"/>
                </a:solidFill>
              </a:rPr>
            </a:br>
            <a:r>
              <a:rPr lang="da-DK" dirty="0">
                <a:solidFill>
                  <a:schemeClr val="bg2"/>
                </a:solidFill>
              </a:rPr>
              <a:t>og slet denne tekstboks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BC394C-78DC-4F20-9B1F-57458C40D9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A56D1974-731B-48D2-8CDD-7F73ADCF15CB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FFCCBE-5F4D-4837-BEE7-950A9DAE21E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BB383-C8AB-42B6-BA3F-C9A947C4041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44508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E731FE2-FBB4-43CD-B28F-35A5BC225B1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858000"/>
          </a:xfrm>
        </p:spPr>
        <p:txBody>
          <a:bodyPr tIns="792000" anchor="ctr" anchorCtr="0"/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2513"/>
            <a:ext cx="4643437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3212433-1D68-4C2C-BDDD-B4F791915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9"/>
            <a:ext cx="4643436" cy="2844800"/>
          </a:xfrm>
        </p:spPr>
        <p:txBody>
          <a:bodyPr wrap="square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4FABB-3F4B-412C-813F-1044C6AB010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CB307677-CECB-429C-98D8-8A177B1B439D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736D8-64F2-4E70-8DCB-5C30A278E5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BF1C6D-995C-4E94-9364-B5703FEED5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06815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84449C-69D7-434C-AE99-35968C95FA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91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858000"/>
          </a:xfrm>
        </p:spPr>
        <p:txBody>
          <a:bodyPr tIns="792000" anchor="ctr" anchorCtr="0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7" y="1052513"/>
            <a:ext cx="4643437" cy="99719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84DDDE2-E445-4724-B767-E8A20D5D0B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3888" y="2420939"/>
            <a:ext cx="4643436" cy="2844800"/>
          </a:xfrm>
        </p:spPr>
        <p:txBody>
          <a:bodyPr wrap="square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F0C2A-082B-4822-8B9C-F5EA0FB3BDB7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01FDD1BC-25F2-42B4-B9FE-BF9F3CB3795E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3A672E-8A25-44FA-8F8D-4C0D4CC1A87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a-DK" dirty="0"/>
              <a:t>Styrelsen for Dataforsyning og Infrastruktur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C7929A5-26DA-4714-8B21-A866D45C38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86770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39.xml"/><Relationship Id="rId55" Type="http://schemas.openxmlformats.org/officeDocument/2006/relationships/image" Target="../media/image19.png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54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customXml" Target="../ink/ink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4AC0B7BB-C515-3B4A-AE4D-38BD73470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592263"/>
            <a:ext cx="10009187" cy="460851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da-DK" dirty="0"/>
              <a:t>Klik for at redigere teksttypografierne i masteren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CE5F07A-9932-7646-87AC-A6F4E7F11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5949" y="6200775"/>
            <a:ext cx="792163" cy="35083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14" name="Pladsholder til titel 113">
            <a:extLst>
              <a:ext uri="{FF2B5EF4-FFF2-40B4-BE49-F238E27FC236}">
                <a16:creationId xmlns:a16="http://schemas.microsoft.com/office/drawing/2014/main" id="{F0D53CA2-D5E9-CE4D-AEA7-5386DF8BE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10009187" cy="8286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da-DK" dirty="0"/>
              <a:t>Klik for at redigere titeltypografien i masteren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D8059D-4FC2-4366-96D3-4549CAE6E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89875" y="6200775"/>
            <a:ext cx="2743200" cy="352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da-DK" sz="1000" kern="1200" smtClean="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BB4919A6-3C93-41F0-8D6B-4F9C2B29127B}" type="datetime2">
              <a:rPr lang="da-DK" smtClean="0"/>
              <a:t>20. januar 2024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465355-CE26-4023-A03D-300D5CF39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3887" y="6200775"/>
            <a:ext cx="4643437" cy="352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lang="da-DK" sz="10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da-DK"/>
              <a:t>Styrelsen for Dataforsyning og Infrastruktur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854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22" r:id="rId2"/>
    <p:sldLayoutId id="2147483698" r:id="rId3"/>
    <p:sldLayoutId id="2147483726" r:id="rId4"/>
    <p:sldLayoutId id="2147483739" r:id="rId5"/>
    <p:sldLayoutId id="2147483740" r:id="rId6"/>
    <p:sldLayoutId id="2147483684" r:id="rId7"/>
    <p:sldLayoutId id="2147483720" r:id="rId8"/>
    <p:sldLayoutId id="2147483682" r:id="rId9"/>
    <p:sldLayoutId id="2147483721" r:id="rId10"/>
    <p:sldLayoutId id="2147483689" r:id="rId11"/>
    <p:sldLayoutId id="2147483681" r:id="rId12"/>
    <p:sldLayoutId id="2147483728" r:id="rId13"/>
    <p:sldLayoutId id="2147483727" r:id="rId14"/>
    <p:sldLayoutId id="2147483732" r:id="rId15"/>
    <p:sldLayoutId id="2147483751" r:id="rId16"/>
    <p:sldLayoutId id="2147483686" r:id="rId17"/>
    <p:sldLayoutId id="2147483729" r:id="rId18"/>
    <p:sldLayoutId id="2147483716" r:id="rId19"/>
    <p:sldLayoutId id="2147483730" r:id="rId20"/>
    <p:sldLayoutId id="2147483683" r:id="rId21"/>
    <p:sldLayoutId id="2147483731" r:id="rId22"/>
    <p:sldLayoutId id="2147483656" r:id="rId23"/>
    <p:sldLayoutId id="2147483717" r:id="rId24"/>
    <p:sldLayoutId id="2147483759" r:id="rId25"/>
    <p:sldLayoutId id="2147483756" r:id="rId26"/>
    <p:sldLayoutId id="2147483760" r:id="rId27"/>
    <p:sldLayoutId id="2147483687" r:id="rId28"/>
    <p:sldLayoutId id="2147483688" r:id="rId29"/>
    <p:sldLayoutId id="2147483714" r:id="rId30"/>
    <p:sldLayoutId id="2147483708" r:id="rId31"/>
    <p:sldLayoutId id="2147483709" r:id="rId32"/>
    <p:sldLayoutId id="2147483735" r:id="rId33"/>
    <p:sldLayoutId id="2147483754" r:id="rId34"/>
    <p:sldLayoutId id="2147483757" r:id="rId35"/>
    <p:sldLayoutId id="2147483758" r:id="rId3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52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40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28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728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728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728000" indent="-28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pos="892" userDrawn="1">
          <p15:clr>
            <a:srgbClr val="A4A3A4"/>
          </p15:clr>
        </p15:guide>
        <p15:guide id="3" pos="982" userDrawn="1">
          <p15:clr>
            <a:srgbClr val="A4A3A4"/>
          </p15:clr>
        </p15:guide>
        <p15:guide id="4" pos="1481" userDrawn="1">
          <p15:clr>
            <a:srgbClr val="A4A3A4"/>
          </p15:clr>
        </p15:guide>
        <p15:guide id="5" pos="1572" userDrawn="1">
          <p15:clr>
            <a:srgbClr val="A4A3A4"/>
          </p15:clr>
        </p15:guide>
        <p15:guide id="6" pos="2048" userDrawn="1">
          <p15:clr>
            <a:srgbClr val="A4A3A4"/>
          </p15:clr>
        </p15:guide>
        <p15:guide id="7" pos="2139" userDrawn="1">
          <p15:clr>
            <a:srgbClr val="A4A3A4"/>
          </p15:clr>
        </p15:guide>
        <p15:guide id="8" pos="2638" userDrawn="1">
          <p15:clr>
            <a:srgbClr val="A4A3A4"/>
          </p15:clr>
        </p15:guide>
        <p15:guide id="9" pos="2729" userDrawn="1">
          <p15:clr>
            <a:srgbClr val="A4A3A4"/>
          </p15:clr>
        </p15:guide>
        <p15:guide id="10" pos="3228" userDrawn="1">
          <p15:clr>
            <a:srgbClr val="A4A3A4"/>
          </p15:clr>
        </p15:guide>
        <p15:guide id="11" pos="3318" userDrawn="1">
          <p15:clr>
            <a:srgbClr val="A4A3A4"/>
          </p15:clr>
        </p15:guide>
        <p15:guide id="12" pos="3795" userDrawn="1">
          <p15:clr>
            <a:srgbClr val="A4A3A4"/>
          </p15:clr>
        </p15:guide>
        <p15:guide id="13" pos="3885" userDrawn="1">
          <p15:clr>
            <a:srgbClr val="A4A3A4"/>
          </p15:clr>
        </p15:guide>
        <p15:guide id="14" pos="4384" userDrawn="1">
          <p15:clr>
            <a:srgbClr val="A4A3A4"/>
          </p15:clr>
        </p15:guide>
        <p15:guide id="15" pos="4475" userDrawn="1">
          <p15:clr>
            <a:srgbClr val="A4A3A4"/>
          </p15:clr>
        </p15:guide>
        <p15:guide id="16" pos="4951" userDrawn="1">
          <p15:clr>
            <a:srgbClr val="A4A3A4"/>
          </p15:clr>
        </p15:guide>
        <p15:guide id="17" pos="5042" userDrawn="1">
          <p15:clr>
            <a:srgbClr val="A4A3A4"/>
          </p15:clr>
        </p15:guide>
        <p15:guide id="18" pos="5564" userDrawn="1">
          <p15:clr>
            <a:srgbClr val="A4A3A4"/>
          </p15:clr>
        </p15:guide>
        <p15:guide id="19" pos="5632" userDrawn="1">
          <p15:clr>
            <a:srgbClr val="A4A3A4"/>
          </p15:clr>
        </p15:guide>
        <p15:guide id="20" pos="6131" userDrawn="1">
          <p15:clr>
            <a:srgbClr val="A4A3A4"/>
          </p15:clr>
        </p15:guide>
        <p15:guide id="21" pos="6221" userDrawn="1">
          <p15:clr>
            <a:srgbClr val="A4A3A4"/>
          </p15:clr>
        </p15:guide>
        <p15:guide id="22" pos="6698" userDrawn="1">
          <p15:clr>
            <a:srgbClr val="F26B43"/>
          </p15:clr>
        </p15:guide>
        <p15:guide id="23" pos="6788" userDrawn="1">
          <p15:clr>
            <a:srgbClr val="A4A3A4"/>
          </p15:clr>
        </p15:guide>
        <p15:guide id="24" pos="7287" userDrawn="1">
          <p15:clr>
            <a:srgbClr val="A4A3A4"/>
          </p15:clr>
        </p15:guide>
        <p15:guide id="25" orient="horz" pos="391" userDrawn="1">
          <p15:clr>
            <a:srgbClr val="F26B43"/>
          </p15:clr>
        </p15:guide>
        <p15:guide id="26" orient="horz" pos="663" userDrawn="1">
          <p15:clr>
            <a:srgbClr val="A4A3A4"/>
          </p15:clr>
        </p15:guide>
        <p15:guide id="27" orient="horz" pos="913" userDrawn="1">
          <p15:clr>
            <a:srgbClr val="F26B43"/>
          </p15:clr>
        </p15:guide>
        <p15:guide id="28" orient="horz" pos="1003" userDrawn="1">
          <p15:clr>
            <a:srgbClr val="F26B43"/>
          </p15:clr>
        </p15:guide>
        <p15:guide id="29" orient="horz" pos="1525" userDrawn="1">
          <p15:clr>
            <a:srgbClr val="A4A3A4"/>
          </p15:clr>
        </p15:guide>
        <p15:guide id="30" orient="horz" pos="1616" userDrawn="1">
          <p15:clr>
            <a:srgbClr val="A4A3A4"/>
          </p15:clr>
        </p15:guide>
        <p15:guide id="31" orient="horz" pos="2115" userDrawn="1">
          <p15:clr>
            <a:srgbClr val="A4A3A4"/>
          </p15:clr>
        </p15:guide>
        <p15:guide id="32" orient="horz" pos="2205" userDrawn="1">
          <p15:clr>
            <a:srgbClr val="A4A3A4"/>
          </p15:clr>
        </p15:guide>
        <p15:guide id="33" orient="horz" pos="2727" userDrawn="1">
          <p15:clr>
            <a:srgbClr val="A4A3A4"/>
          </p15:clr>
        </p15:guide>
        <p15:guide id="34" orient="horz" pos="2818" userDrawn="1">
          <p15:clr>
            <a:srgbClr val="A4A3A4"/>
          </p15:clr>
        </p15:guide>
        <p15:guide id="35" orient="horz" pos="3317" userDrawn="1">
          <p15:clr>
            <a:srgbClr val="A4A3A4"/>
          </p15:clr>
        </p15:guide>
        <p15:guide id="36" orient="horz" pos="3407" userDrawn="1">
          <p15:clr>
            <a:srgbClr val="A4A3A4"/>
          </p15:clr>
        </p15:guide>
        <p15:guide id="37" orient="horz" pos="3906" userDrawn="1">
          <p15:clr>
            <a:srgbClr val="F26B43"/>
          </p15:clr>
        </p15:guide>
        <p15:guide id="38" orient="horz" pos="411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e 9">
            <a:extLst>
              <a:ext uri="{FF2B5EF4-FFF2-40B4-BE49-F238E27FC236}">
                <a16:creationId xmlns:a16="http://schemas.microsoft.com/office/drawing/2014/main" id="{A545F2D7-6C72-0146-B5BF-908A71BC7EA6}"/>
              </a:ext>
            </a:extLst>
          </p:cNvPr>
          <p:cNvGrpSpPr/>
          <p:nvPr userDrawn="1"/>
        </p:nvGrpSpPr>
        <p:grpSpPr>
          <a:xfrm>
            <a:off x="-3338425" y="0"/>
            <a:ext cx="3338425" cy="4932576"/>
            <a:chOff x="-3338425" y="1911292"/>
            <a:chExt cx="3338425" cy="4932576"/>
          </a:xfrm>
        </p:grpSpPr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FBB6BC01-6504-8246-9B04-E8C85B48612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2850922" y="1911292"/>
              <a:ext cx="2850922" cy="1024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b" anchorCtr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None/>
              </a:pPr>
              <a:r>
                <a:rPr lang="da-DK" sz="900" b="1" kern="1200" dirty="0">
                  <a:solidFill>
                    <a:schemeClr val="tx1">
                      <a:lumMod val="90000"/>
                      <a:lumOff val="1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VIGTIGT: Komprimer dine billeder, så dit slideshow fylder mindre</a:t>
              </a:r>
            </a:p>
            <a:p>
              <a:pPr>
                <a:buNone/>
              </a:pPr>
              <a:endParaRPr lang="da-DK" sz="900" b="1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n-ea"/>
                <a:cs typeface="+mn-cs"/>
              </a:endParaRPr>
            </a:p>
            <a:p>
              <a:pPr>
                <a:buNone/>
              </a:pPr>
              <a:r>
                <a:rPr lang="da-DK" sz="90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Under fanen </a:t>
              </a:r>
              <a:r>
                <a:rPr lang="da-DK" sz="900" b="1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Filer/ Indstillinger /avanceret/Billedstørrelse og –kvalitet, </a:t>
              </a:r>
              <a:br>
                <a:rPr lang="da-DK" sz="900" b="1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</a:br>
              <a: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sæt standarddestinationsoutput til </a:t>
              </a:r>
              <a:r>
                <a:rPr lang="da-DK" sz="900" b="1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996 </a:t>
              </a:r>
              <a:r>
                <a:rPr lang="da-DK" sz="900" b="1" kern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ppi</a:t>
              </a:r>
              <a:r>
                <a:rPr lang="da-DK" sz="900" b="1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. </a:t>
              </a:r>
              <a:br>
                <a:rPr lang="da-DK" sz="900" b="1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</a:br>
              <a: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Fjern flueben i feltet “komprimer ikke billeder” i filen</a:t>
              </a:r>
            </a:p>
          </p:txBody>
        </p:sp>
        <p:pic>
          <p:nvPicPr>
            <p:cNvPr id="12" name="Billede 11">
              <a:extLst>
                <a:ext uri="{FF2B5EF4-FFF2-40B4-BE49-F238E27FC236}">
                  <a16:creationId xmlns:a16="http://schemas.microsoft.com/office/drawing/2014/main" id="{2AFD1D53-BD43-B549-A184-40F503AB41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38425" y="3420689"/>
              <a:ext cx="3218986" cy="1002248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3" name="Håndskrift 12">
                  <a:extLst>
                    <a:ext uri="{FF2B5EF4-FFF2-40B4-BE49-F238E27FC236}">
                      <a16:creationId xmlns:a16="http://schemas.microsoft.com/office/drawing/2014/main" id="{2962FA14-119E-9542-BCA7-5B0CBDF1086B}"/>
                    </a:ext>
                  </a:extLst>
                </p14:cNvPr>
                <p14:cNvContentPartPr/>
                <p14:nvPr userDrawn="1"/>
              </p14:nvContentPartPr>
              <p14:xfrm>
                <a:off x="-1495715" y="4020741"/>
                <a:ext cx="927360" cy="514080"/>
              </p14:xfrm>
            </p:contentPart>
          </mc:Choice>
          <mc:Fallback xmlns="">
            <p:pic>
              <p:nvPicPr>
                <p:cNvPr id="14" name="Håndskrift 13">
                  <a:extLst>
                    <a:ext uri="{FF2B5EF4-FFF2-40B4-BE49-F238E27FC236}">
                      <a16:creationId xmlns:a16="http://schemas.microsoft.com/office/drawing/2014/main" id="{E9215F29-46B8-6446-941D-26008939E945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-1504715" y="4012101"/>
                  <a:ext cx="945000" cy="53172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4" name="Text Box 12">
              <a:extLst>
                <a:ext uri="{FF2B5EF4-FFF2-40B4-BE49-F238E27FC236}">
                  <a16:creationId xmlns:a16="http://schemas.microsoft.com/office/drawing/2014/main" id="{79AB5F96-733C-7F44-BDAF-B4B5E858632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2850922" y="5320374"/>
              <a:ext cx="2731483" cy="1523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b" anchorCtr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None/>
              </a:pPr>
              <a:r>
                <a:rPr lang="da-DK" sz="900" b="1" kern="1200" dirty="0">
                  <a:solidFill>
                    <a:schemeClr val="tx1">
                      <a:lumMod val="90000"/>
                      <a:lumOff val="1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Indsæt billeder fra vores materialesamling</a:t>
              </a:r>
            </a:p>
            <a:p>
              <a:pPr>
                <a:buNone/>
              </a:pPr>
              <a:endParaRPr lang="da-DK" sz="900" b="1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n-ea"/>
                <a:cs typeface="+mn-cs"/>
              </a:endParaRPr>
            </a:p>
            <a:p>
              <a:pPr>
                <a:buNone/>
              </a:pPr>
              <a: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For at indsætte slides fra vores materialesamling, skal du gøre følgende:</a:t>
              </a:r>
            </a:p>
            <a:p>
              <a:pPr>
                <a:buNone/>
              </a:pPr>
              <a:endParaRPr lang="da-DK" sz="900" b="0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n-ea"/>
                <a:cs typeface="+mn-cs"/>
              </a:endParaRPr>
            </a:p>
            <a:p>
              <a:pPr>
                <a:buNone/>
              </a:pPr>
              <a: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Under fanen hjem/Ny slide/genbrug slides (nederst). Herefter finder du stien til vores materialesamling og indsætter de slides, </a:t>
              </a:r>
              <a:b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</a:br>
              <a:r>
                <a:rPr lang="da-DK" sz="900" b="0" kern="12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Arial" pitchFamily="34" charset="0"/>
                  <a:ea typeface="+mn-ea"/>
                  <a:cs typeface="+mn-cs"/>
                </a:rPr>
                <a:t>du har brug for.</a:t>
              </a:r>
            </a:p>
            <a:p>
              <a:pPr>
                <a:buNone/>
              </a:pPr>
              <a:endParaRPr lang="da-DK" sz="900" b="1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" name="Gruppe 14">
            <a:extLst>
              <a:ext uri="{FF2B5EF4-FFF2-40B4-BE49-F238E27FC236}">
                <a16:creationId xmlns:a16="http://schemas.microsoft.com/office/drawing/2014/main" id="{2477FC3F-075D-9444-A79B-9FC2479D8E6D}"/>
              </a:ext>
            </a:extLst>
          </p:cNvPr>
          <p:cNvGrpSpPr/>
          <p:nvPr userDrawn="1"/>
        </p:nvGrpSpPr>
        <p:grpSpPr>
          <a:xfrm>
            <a:off x="12262605" y="0"/>
            <a:ext cx="2782574" cy="6832525"/>
            <a:chOff x="12262605" y="0"/>
            <a:chExt cx="2782574" cy="6832525"/>
          </a:xfrm>
        </p:grpSpPr>
        <p:sp>
          <p:nvSpPr>
            <p:cNvPr id="16" name="AutoShape 4">
              <a:extLst>
                <a:ext uri="{FF2B5EF4-FFF2-40B4-BE49-F238E27FC236}">
                  <a16:creationId xmlns:a16="http://schemas.microsoft.com/office/drawing/2014/main" id="{AF9895DE-D92D-1848-8B56-39CCDF698629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12262605" y="0"/>
              <a:ext cx="1733550" cy="131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Gitter- og hjælpelinjer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For at se gitter- og hjælpelinjer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1.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 Klik på </a:t>
              </a: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Vis</a:t>
              </a:r>
              <a:endPara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2. 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Vælg </a:t>
              </a: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Gitterlinjer</a:t>
              </a:r>
              <a:endPara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og/eller </a:t>
              </a: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Hjælpelinjer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4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Tip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: Alt + F9 for hurtig visning af hjælpelinjer</a:t>
              </a:r>
            </a:p>
          </p:txBody>
        </p:sp>
        <p:sp>
          <p:nvSpPr>
            <p:cNvPr id="17" name="TextBox 7">
              <a:extLst>
                <a:ext uri="{FF2B5EF4-FFF2-40B4-BE49-F238E27FC236}">
                  <a16:creationId xmlns:a16="http://schemas.microsoft.com/office/drawing/2014/main" id="{FFF350DA-1835-1745-BB22-C61D53577AE5}"/>
                </a:ext>
              </a:extLst>
            </p:cNvPr>
            <p:cNvSpPr txBox="1"/>
            <p:nvPr userDrawn="1"/>
          </p:nvSpPr>
          <p:spPr>
            <a:xfrm>
              <a:off x="12262605" y="2074907"/>
              <a:ext cx="1578819" cy="2015936"/>
            </a:xfrm>
            <a:prstGeom prst="rect">
              <a:avLst/>
            </a:prstGeom>
            <a:noFill/>
          </p:spPr>
          <p:txBody>
            <a:bodyPr wrap="square" lIns="144000" tIns="0" rIns="0" bIns="0" anchor="b" anchorCtr="0">
              <a:spAutoFit/>
            </a:bodyPr>
            <a:lstStyle/>
            <a:p>
              <a:pPr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Vælg layout/design</a:t>
              </a:r>
            </a:p>
            <a:p>
              <a:pPr>
                <a:spcAft>
                  <a:spcPts val="240"/>
                </a:spcAft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1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. Højreklik uden for dit slide </a:t>
              </a:r>
            </a:p>
            <a:p>
              <a:pPr>
                <a:spcAft>
                  <a:spcPts val="240"/>
                </a:spcAft>
                <a:defRPr/>
              </a:pP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2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. Vælg et passende layout </a:t>
              </a:r>
              <a:b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</a:b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fra “drop ned” menuen</a:t>
              </a:r>
            </a:p>
            <a:p>
              <a:pPr>
                <a:spcAft>
                  <a:spcPts val="240"/>
                </a:spcAft>
                <a:defRPr/>
              </a:pPr>
              <a:b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</a:b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Alternativt kan du  vælge layout direkte under knappen </a:t>
              </a: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Nyt dias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, i fanen </a:t>
              </a:r>
              <a:r>
                <a:rPr kumimoji="0" lang="da-DK" sz="900" b="1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Hjem</a:t>
              </a: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 når du laver et nyt slide.</a:t>
              </a:r>
            </a:p>
            <a:p>
              <a:pPr>
                <a:spcAft>
                  <a:spcPts val="240"/>
                </a:spcAft>
                <a:defRPr/>
              </a:pPr>
              <a:r>
                <a:rPr kumimoji="0" lang="da-DK" sz="900" b="0" i="0" u="none" strike="noStrike" kern="1200" cap="none" spc="0" normalizeH="0" baseline="0" noProof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Arial" charset="0"/>
                </a:rPr>
                <a:t>OBS. Der ligger alternative forsider nederst i dropdown vinduet.</a:t>
              </a:r>
            </a:p>
          </p:txBody>
        </p:sp>
        <p:pic>
          <p:nvPicPr>
            <p:cNvPr id="18" name="Billede 17">
              <a:extLst>
                <a:ext uri="{FF2B5EF4-FFF2-40B4-BE49-F238E27FC236}">
                  <a16:creationId xmlns:a16="http://schemas.microsoft.com/office/drawing/2014/main" id="{CD8BCF51-420D-6D46-B33F-CDBC7EE1E8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99390" y="4170829"/>
              <a:ext cx="2645789" cy="26616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454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10" r:id="rId2"/>
    <p:sldLayoutId id="2147483711" r:id="rId3"/>
    <p:sldLayoutId id="2147483743" r:id="rId4"/>
    <p:sldLayoutId id="2147483713" r:id="rId5"/>
    <p:sldLayoutId id="214748374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206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nummer 1">
            <a:extLst>
              <a:ext uri="{FF2B5EF4-FFF2-40B4-BE49-F238E27FC236}">
                <a16:creationId xmlns:a16="http://schemas.microsoft.com/office/drawing/2014/main" id="{367C4589-6862-42D8-B436-B7C45FA89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</a:t>
            </a:fld>
            <a:endParaRPr lang="da-DK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FD1AA2C-90F8-4BF9-913A-A09F7CC086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a-DK" dirty="0"/>
              <a:t>Projekt om Ny datamodel og specifikation 7.0</a:t>
            </a:r>
          </a:p>
        </p:txBody>
      </p:sp>
      <p:sp>
        <p:nvSpPr>
          <p:cNvPr id="4" name="Undertitel 3">
            <a:extLst>
              <a:ext uri="{FF2B5EF4-FFF2-40B4-BE49-F238E27FC236}">
                <a16:creationId xmlns:a16="http://schemas.microsoft.com/office/drawing/2014/main" id="{FDFEBF08-3AD0-46F8-8CF8-88AE6770C1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a-DK" dirty="0"/>
              <a:t>Møde mellem </a:t>
            </a:r>
            <a:r>
              <a:rPr lang="da-DK" dirty="0" err="1"/>
              <a:t>Septima</a:t>
            </a:r>
            <a:r>
              <a:rPr lang="da-DK" dirty="0"/>
              <a:t> og SDFI – 22. januar 2024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7232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2517-C970-5C83-A12A-9119FE80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Forslag til dagsorden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33B6-B70B-DC62-35C0-434D487F7D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Præsentation af projekt Ny datamodel og specifikation 7.0</a:t>
            </a:r>
          </a:p>
          <a:p>
            <a:r>
              <a:rPr lang="da-DK" dirty="0"/>
              <a:t>Drøftelse af forventninger til projektet</a:t>
            </a:r>
          </a:p>
          <a:p>
            <a:r>
              <a:rPr lang="da-DK" dirty="0"/>
              <a:t>Fremadrettet dialog</a:t>
            </a:r>
            <a:endParaRPr lang="en-D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2CC9B-EF48-D281-1381-868350E42F4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2</a:t>
            </a:fld>
            <a:endParaRPr lang="da-DK" dirty="0"/>
          </a:p>
        </p:txBody>
      </p:sp>
      <p:pic>
        <p:nvPicPr>
          <p:cNvPr id="9" name="Graphic 33">
            <a:extLst>
              <a:ext uri="{FF2B5EF4-FFF2-40B4-BE49-F238E27FC236}">
                <a16:creationId xmlns:a16="http://schemas.microsoft.com/office/drawing/2014/main" id="{3182ABE1-F44B-4142-A34A-FC526D1C14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445829" y="1147144"/>
            <a:ext cx="4067951" cy="406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20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2517-C970-5C83-A12A-9119FE80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Baggrund og forretningsbehov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33B6-B70B-DC62-35C0-434D487F7D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3888" y="2420938"/>
            <a:ext cx="4643436" cy="3779837"/>
          </a:xfrm>
        </p:spPr>
        <p:txBody>
          <a:bodyPr/>
          <a:lstStyle/>
          <a:p>
            <a:pPr fontAlgn="ctr"/>
            <a:r>
              <a:rPr lang="da-DK" dirty="0"/>
              <a:t>Bedre udgangspunkt for at udarbejde en ny specifikation 7.0 </a:t>
            </a:r>
          </a:p>
          <a:p>
            <a:pPr fontAlgn="ctr"/>
            <a:r>
              <a:rPr lang="da-DK" dirty="0"/>
              <a:t>Bedre sammenhæng mellem specifikation og indhold i databasen</a:t>
            </a:r>
          </a:p>
          <a:p>
            <a:pPr fontAlgn="ctr"/>
            <a:r>
              <a:rPr lang="da-DK" dirty="0"/>
              <a:t>Ønske om at fastsætte en </a:t>
            </a:r>
            <a:r>
              <a:rPr lang="da-DK" b="1" dirty="0"/>
              <a:t>ny strategisk retning</a:t>
            </a:r>
            <a:r>
              <a:rPr lang="da-DK" dirty="0"/>
              <a:t> for </a:t>
            </a:r>
            <a:r>
              <a:rPr lang="da-DK" dirty="0" err="1"/>
              <a:t>GeoDanmark</a:t>
            </a:r>
            <a:r>
              <a:rPr lang="da-DK" dirty="0"/>
              <a:t> grunddata (2023)</a:t>
            </a:r>
          </a:p>
          <a:p>
            <a:pPr fontAlgn="ctr"/>
            <a:r>
              <a:rPr lang="da-DK" dirty="0"/>
              <a:t>Indledende analyseprojekter er gennemført (Tilstandsanalysen 2022)</a:t>
            </a:r>
          </a:p>
          <a:p>
            <a:pPr fontAlgn="ctr"/>
            <a:r>
              <a:rPr lang="da-DK" b="1" dirty="0" err="1"/>
              <a:t>GeoDanmarks</a:t>
            </a:r>
            <a:r>
              <a:rPr lang="da-DK" b="1" dirty="0"/>
              <a:t> forretningsbehov</a:t>
            </a:r>
          </a:p>
          <a:p>
            <a:pPr lvl="1" fontAlgn="ctr">
              <a:buFont typeface="Wingdings" panose="05000000000000000000" pitchFamily="2" charset="2"/>
              <a:buChar char="Ø"/>
            </a:pPr>
            <a:r>
              <a:rPr lang="da-DK" dirty="0"/>
              <a:t>Mulighed for hyppigere ændringer af datamodellen</a:t>
            </a:r>
          </a:p>
          <a:p>
            <a:pPr lvl="1" fontAlgn="ctr">
              <a:buFont typeface="Wingdings" panose="05000000000000000000" pitchFamily="2" charset="2"/>
              <a:buChar char="Ø"/>
            </a:pPr>
            <a:r>
              <a:rPr lang="da-DK" dirty="0"/>
              <a:t>Arbejde med supplerende data</a:t>
            </a:r>
          </a:p>
          <a:p>
            <a:endParaRPr lang="en-D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2CC9B-EF48-D281-1381-868350E42F4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3</a:t>
            </a:fld>
            <a:endParaRPr lang="da-DK" dirty="0"/>
          </a:p>
        </p:txBody>
      </p:sp>
      <p:pic>
        <p:nvPicPr>
          <p:cNvPr id="12" name="Billede 11">
            <a:extLst>
              <a:ext uri="{FF2B5EF4-FFF2-40B4-BE49-F238E27FC236}">
                <a16:creationId xmlns:a16="http://schemas.microsoft.com/office/drawing/2014/main" id="{79E44EE2-D37D-47D1-A78F-A6C732212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45" y="0"/>
            <a:ext cx="6816934" cy="6858000"/>
          </a:xfrm>
          <a:prstGeom prst="rect">
            <a:avLst/>
          </a:prstGeom>
        </p:spPr>
      </p:pic>
      <p:sp>
        <p:nvSpPr>
          <p:cNvPr id="13" name="Pil: højre 12">
            <a:extLst>
              <a:ext uri="{FF2B5EF4-FFF2-40B4-BE49-F238E27FC236}">
                <a16:creationId xmlns:a16="http://schemas.microsoft.com/office/drawing/2014/main" id="{347F8CC7-74B7-49BA-AA61-55635B3EC187}"/>
              </a:ext>
            </a:extLst>
          </p:cNvPr>
          <p:cNvSpPr/>
          <p:nvPr/>
        </p:nvSpPr>
        <p:spPr>
          <a:xfrm>
            <a:off x="2945605" y="4341000"/>
            <a:ext cx="311498" cy="21227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5833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2517-C970-5C83-A12A-9119FE803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052513"/>
            <a:ext cx="5472113" cy="997196"/>
          </a:xfrm>
        </p:spPr>
        <p:txBody>
          <a:bodyPr/>
          <a:lstStyle/>
          <a:p>
            <a:r>
              <a:rPr lang="da-DK" dirty="0"/>
              <a:t>Projekt Ny datamodel og specifikation 7.0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33B6-B70B-DC62-35C0-434D487F7D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Forventet projektperiode </a:t>
            </a:r>
          </a:p>
          <a:p>
            <a:pPr marL="576000" lvl="2" indent="0">
              <a:buNone/>
            </a:pPr>
            <a:r>
              <a:rPr lang="da-DK" b="1" dirty="0"/>
              <a:t>2024 til medio 2026</a:t>
            </a:r>
          </a:p>
          <a:p>
            <a:r>
              <a:rPr lang="da-DK" dirty="0" err="1"/>
              <a:t>Projektgovernance</a:t>
            </a:r>
            <a:endParaRPr lang="da-DK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da-DK" dirty="0"/>
              <a:t>Vedtages formelt at </a:t>
            </a:r>
            <a:r>
              <a:rPr lang="da-DK" dirty="0" err="1"/>
              <a:t>GeoDanmarks</a:t>
            </a:r>
            <a:r>
              <a:rPr lang="da-DK" dirty="0"/>
              <a:t> bestyrelse på møde 2/2-24</a:t>
            </a:r>
          </a:p>
          <a:p>
            <a:r>
              <a:rPr lang="da-DK" dirty="0"/>
              <a:t>Projektoverblik </a:t>
            </a:r>
          </a:p>
          <a:p>
            <a:pPr marL="288000" lvl="1" indent="0">
              <a:buNone/>
            </a:pPr>
            <a:r>
              <a:rPr lang="da-DK" dirty="0"/>
              <a:t>	[skitse]</a:t>
            </a:r>
            <a:endParaRPr lang="en-D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2CC9B-EF48-D281-1381-868350E42F4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4</a:t>
            </a:fld>
            <a:endParaRPr lang="da-DK" dirty="0"/>
          </a:p>
        </p:txBody>
      </p:sp>
      <p:pic>
        <p:nvPicPr>
          <p:cNvPr id="13" name="Graphic 55">
            <a:extLst>
              <a:ext uri="{FF2B5EF4-FFF2-40B4-BE49-F238E27FC236}">
                <a16:creationId xmlns:a16="http://schemas.microsoft.com/office/drawing/2014/main" id="{31FC4ECA-CCB4-4299-A11D-6D27C13CF5A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415684" y="1275252"/>
            <a:ext cx="3974483" cy="397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6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2517-C970-5C83-A12A-9119FE80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Forventninger til projektet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33B6-B70B-DC62-35C0-434D487F7D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Drøftelse af forventninger til projektet (produkter, leverancer, forudsætninger, afhængigheder, tidshorisonter…)</a:t>
            </a:r>
          </a:p>
          <a:p>
            <a:r>
              <a:rPr lang="da-DK" dirty="0"/>
              <a:t>Input fra </a:t>
            </a:r>
            <a:r>
              <a:rPr lang="da-DK" dirty="0" err="1"/>
              <a:t>Septima</a:t>
            </a:r>
            <a:r>
              <a:rPr lang="da-DK" dirty="0"/>
              <a:t>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2CC9B-EF48-D281-1381-868350E42F4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5</a:t>
            </a:fld>
            <a:endParaRPr lang="da-DK" dirty="0"/>
          </a:p>
        </p:txBody>
      </p:sp>
      <p:pic>
        <p:nvPicPr>
          <p:cNvPr id="6" name="Graphic 27">
            <a:extLst>
              <a:ext uri="{FF2B5EF4-FFF2-40B4-BE49-F238E27FC236}">
                <a16:creationId xmlns:a16="http://schemas.microsoft.com/office/drawing/2014/main" id="{90C4BB10-782C-41F2-BA20-3EB0C4FC00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607815" y="1656385"/>
            <a:ext cx="3545230" cy="354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33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52517-C970-5C83-A12A-9119FE803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Fremadrettet dialog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A33B6-B70B-DC62-35C0-434D487F7D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a-DK" dirty="0"/>
              <a:t>Fremadrettet dialog…</a:t>
            </a:r>
            <a:endParaRPr lang="en-D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92CC9B-EF48-D281-1381-868350E42F4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775A5DD-FF4A-C640-9697-BCFBBB042A9E}" type="slidenum">
              <a:rPr lang="da-DK" smtClean="0"/>
              <a:pPr/>
              <a:t>6</a:t>
            </a:fld>
            <a:endParaRPr lang="da-DK" dirty="0"/>
          </a:p>
        </p:txBody>
      </p:sp>
      <p:pic>
        <p:nvPicPr>
          <p:cNvPr id="6" name="Graphic 72">
            <a:extLst>
              <a:ext uri="{FF2B5EF4-FFF2-40B4-BE49-F238E27FC236}">
                <a16:creationId xmlns:a16="http://schemas.microsoft.com/office/drawing/2014/main" id="{DBCADFD4-6CA6-49CF-8FB5-115F046F24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7602515" y="1659660"/>
            <a:ext cx="3779837" cy="377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64180"/>
      </p:ext>
    </p:extLst>
  </p:cSld>
  <p:clrMapOvr>
    <a:masterClrMapping/>
  </p:clrMapOvr>
</p:sld>
</file>

<file path=ppt/theme/theme1.xml><?xml version="1.0" encoding="utf-8"?>
<a:theme xmlns:a="http://schemas.openxmlformats.org/drawingml/2006/main" name="SDFI PowerPoint skabelon DK">
  <a:themeElements>
    <a:clrScheme name="Styrelsen for Dataforsyning og Infrastruktur">
      <a:dk1>
        <a:srgbClr val="252525"/>
      </a:dk1>
      <a:lt1>
        <a:srgbClr val="FFFFFF"/>
      </a:lt1>
      <a:dk2>
        <a:srgbClr val="0C2C83"/>
      </a:dk2>
      <a:lt2>
        <a:srgbClr val="E7E6E6"/>
      </a:lt2>
      <a:accent1>
        <a:srgbClr val="0091EA"/>
      </a:accent1>
      <a:accent2>
        <a:srgbClr val="1DE2CD"/>
      </a:accent2>
      <a:accent3>
        <a:srgbClr val="0C2C83"/>
      </a:accent3>
      <a:accent4>
        <a:srgbClr val="673AB7"/>
      </a:accent4>
      <a:accent5>
        <a:srgbClr val="FF5151"/>
      </a:accent5>
      <a:accent6>
        <a:srgbClr val="045C65"/>
      </a:accent6>
      <a:hlink>
        <a:srgbClr val="0097A7"/>
      </a:hlink>
      <a:folHlink>
        <a:srgbClr val="0097A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591705B1-21EB-4343-9F3D-B8654BCAD3D8}" vid="{27DBF16D-D710-4643-BCAB-9C1347ECC264}"/>
    </a:ext>
  </a:extLst>
</a:theme>
</file>

<file path=ppt/theme/theme2.xml><?xml version="1.0" encoding="utf-8"?>
<a:theme xmlns:a="http://schemas.openxmlformats.org/drawingml/2006/main" name="Ekstra forsider">
  <a:themeElements>
    <a:clrScheme name="Styrelsen for Dataforsyning og Infrastruktur">
      <a:dk1>
        <a:srgbClr val="252525"/>
      </a:dk1>
      <a:lt1>
        <a:srgbClr val="FFFFFF"/>
      </a:lt1>
      <a:dk2>
        <a:srgbClr val="0C2C83"/>
      </a:dk2>
      <a:lt2>
        <a:srgbClr val="E7E6E6"/>
      </a:lt2>
      <a:accent1>
        <a:srgbClr val="0091EA"/>
      </a:accent1>
      <a:accent2>
        <a:srgbClr val="1DE2CD"/>
      </a:accent2>
      <a:accent3>
        <a:srgbClr val="0C2C83"/>
      </a:accent3>
      <a:accent4>
        <a:srgbClr val="673AB7"/>
      </a:accent4>
      <a:accent5>
        <a:srgbClr val="FF5151"/>
      </a:accent5>
      <a:accent6>
        <a:srgbClr val="045C65"/>
      </a:accent6>
      <a:hlink>
        <a:srgbClr val="0097A7"/>
      </a:hlink>
      <a:folHlink>
        <a:srgbClr val="0097A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591705B1-21EB-4343-9F3D-B8654BCAD3D8}" vid="{F5C3B29E-03E7-4297-AEE2-69D9C50FC48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603</TotalTime>
  <Words>149</Words>
  <Application>Microsoft Office PowerPoint</Application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2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SDFI PowerPoint skabelon DK</vt:lpstr>
      <vt:lpstr>Ekstra forsider</vt:lpstr>
      <vt:lpstr>Projekt om Ny datamodel og specifikation 7.0</vt:lpstr>
      <vt:lpstr>Forslag til dagsorden</vt:lpstr>
      <vt:lpstr>Baggrund og forretningsbehov</vt:lpstr>
      <vt:lpstr>Projekt Ny datamodel og specifikation 7.0</vt:lpstr>
      <vt:lpstr>Forventninger til projektet</vt:lpstr>
      <vt:lpstr>Fremadrettet dialog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om ny datamodel og specifikation version 7.0</dc:title>
  <dc:subject/>
  <dc:creator>Kristine Munk Pollas</dc:creator>
  <cp:keywords/>
  <dc:description/>
  <cp:lastModifiedBy>Kristine Munk Pollas</cp:lastModifiedBy>
  <cp:revision>68</cp:revision>
  <dcterms:created xsi:type="dcterms:W3CDTF">2024-01-04T15:22:22Z</dcterms:created>
  <dcterms:modified xsi:type="dcterms:W3CDTF">2024-01-20T15:58:55Z</dcterms:modified>
  <cp:category/>
</cp:coreProperties>
</file>